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72" r:id="rId2"/>
    <p:sldId id="338" r:id="rId3"/>
    <p:sldId id="339" r:id="rId4"/>
    <p:sldId id="340" r:id="rId5"/>
    <p:sldId id="341" r:id="rId6"/>
    <p:sldId id="334" r:id="rId7"/>
    <p:sldId id="342" r:id="rId8"/>
    <p:sldId id="344" r:id="rId9"/>
    <p:sldId id="345" r:id="rId10"/>
    <p:sldId id="343" r:id="rId11"/>
    <p:sldId id="348" r:id="rId12"/>
    <p:sldId id="346" r:id="rId13"/>
    <p:sldId id="349" r:id="rId14"/>
    <p:sldId id="350" r:id="rId15"/>
    <p:sldId id="351" r:id="rId16"/>
    <p:sldId id="352" r:id="rId17"/>
    <p:sldId id="353" r:id="rId18"/>
    <p:sldId id="354" r:id="rId19"/>
    <p:sldId id="355" r:id="rId20"/>
    <p:sldId id="356" r:id="rId21"/>
    <p:sldId id="357" r:id="rId22"/>
    <p:sldId id="358" r:id="rId23"/>
    <p:sldId id="359" r:id="rId24"/>
    <p:sldId id="360" r:id="rId25"/>
    <p:sldId id="361" r:id="rId26"/>
    <p:sldId id="362" r:id="rId27"/>
    <p:sldId id="367" r:id="rId28"/>
    <p:sldId id="368" r:id="rId29"/>
    <p:sldId id="369" r:id="rId30"/>
    <p:sldId id="370" r:id="rId31"/>
    <p:sldId id="371" r:id="rId32"/>
    <p:sldId id="372" r:id="rId33"/>
    <p:sldId id="373" r:id="rId34"/>
    <p:sldId id="374" r:id="rId35"/>
    <p:sldId id="375" r:id="rId36"/>
    <p:sldId id="377" r:id="rId37"/>
    <p:sldId id="378" r:id="rId38"/>
    <p:sldId id="379" r:id="rId39"/>
    <p:sldId id="380" r:id="rId40"/>
    <p:sldId id="381" r:id="rId41"/>
    <p:sldId id="382" r:id="rId42"/>
    <p:sldId id="383" r:id="rId43"/>
    <p:sldId id="384" r:id="rId44"/>
    <p:sldId id="385" r:id="rId45"/>
    <p:sldId id="386" r:id="rId46"/>
    <p:sldId id="387" r:id="rId47"/>
    <p:sldId id="388" r:id="rId48"/>
    <p:sldId id="389" r:id="rId49"/>
    <p:sldId id="390" r:id="rId50"/>
    <p:sldId id="391" r:id="rId51"/>
    <p:sldId id="392" r:id="rId52"/>
    <p:sldId id="393" r:id="rId53"/>
    <p:sldId id="394" r:id="rId54"/>
    <p:sldId id="395" r:id="rId55"/>
    <p:sldId id="442" r:id="rId56"/>
    <p:sldId id="397" r:id="rId57"/>
    <p:sldId id="398" r:id="rId58"/>
    <p:sldId id="399" r:id="rId59"/>
    <p:sldId id="400" r:id="rId60"/>
    <p:sldId id="401" r:id="rId61"/>
    <p:sldId id="402" r:id="rId62"/>
    <p:sldId id="403" r:id="rId63"/>
    <p:sldId id="404" r:id="rId64"/>
    <p:sldId id="405" r:id="rId65"/>
    <p:sldId id="406" r:id="rId66"/>
    <p:sldId id="407" r:id="rId67"/>
    <p:sldId id="443" r:id="rId68"/>
    <p:sldId id="409" r:id="rId69"/>
    <p:sldId id="410" r:id="rId70"/>
    <p:sldId id="425" r:id="rId71"/>
    <p:sldId id="426" r:id="rId72"/>
    <p:sldId id="427" r:id="rId73"/>
    <p:sldId id="428" r:id="rId74"/>
    <p:sldId id="429" r:id="rId75"/>
    <p:sldId id="430" r:id="rId76"/>
    <p:sldId id="332" r:id="rId7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FFFF00"/>
    <a:srgbClr val="FFCCFF"/>
    <a:srgbClr val="66FFFF"/>
    <a:srgbClr val="66CCFF"/>
    <a:srgbClr val="FF0066"/>
    <a:srgbClr val="FF66CC"/>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43" autoAdjust="0"/>
  </p:normalViewPr>
  <p:slideViewPr>
    <p:cSldViewPr>
      <p:cViewPr varScale="1">
        <p:scale>
          <a:sx n="64" d="100"/>
          <a:sy n="64" d="100"/>
        </p:scale>
        <p:origin x="133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5" Type="http://schemas.openxmlformats.org/officeDocument/2006/relationships/image" Target="../media/image9.emf"/><Relationship Id="rId4"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 Id="rId4"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emf"/><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image" Target="../media/image25.emf"/><Relationship Id="rId4" Type="http://schemas.openxmlformats.org/officeDocument/2006/relationships/image" Target="../media/image28.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emf"/><Relationship Id="rId1" Type="http://schemas.openxmlformats.org/officeDocument/2006/relationships/image" Target="../media/image29.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33.wmf"/><Relationship Id="rId1" Type="http://schemas.openxmlformats.org/officeDocument/2006/relationships/image" Target="../media/image3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0.wmf"/><Relationship Id="rId2" Type="http://schemas.openxmlformats.org/officeDocument/2006/relationships/image" Target="../media/image35.emf"/><Relationship Id="rId1" Type="http://schemas.openxmlformats.org/officeDocument/2006/relationships/image" Target="../media/image34.emf"/><Relationship Id="rId6" Type="http://schemas.openxmlformats.org/officeDocument/2006/relationships/image" Target="../media/image39.wmf"/><Relationship Id="rId5" Type="http://schemas.openxmlformats.org/officeDocument/2006/relationships/image" Target="../media/image38.wmf"/><Relationship Id="rId4" Type="http://schemas.openxmlformats.org/officeDocument/2006/relationships/image" Target="../media/image3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image" Target="../media/image41.e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54.emf"/><Relationship Id="rId13" Type="http://schemas.openxmlformats.org/officeDocument/2006/relationships/image" Target="../media/image59.emf"/><Relationship Id="rId3" Type="http://schemas.openxmlformats.org/officeDocument/2006/relationships/image" Target="../media/image49.emf"/><Relationship Id="rId7" Type="http://schemas.openxmlformats.org/officeDocument/2006/relationships/image" Target="../media/image53.emf"/><Relationship Id="rId12" Type="http://schemas.openxmlformats.org/officeDocument/2006/relationships/image" Target="../media/image58.emf"/><Relationship Id="rId17" Type="http://schemas.openxmlformats.org/officeDocument/2006/relationships/image" Target="../media/image63.emf"/><Relationship Id="rId2" Type="http://schemas.openxmlformats.org/officeDocument/2006/relationships/image" Target="../media/image48.emf"/><Relationship Id="rId16" Type="http://schemas.openxmlformats.org/officeDocument/2006/relationships/image" Target="../media/image62.emf"/><Relationship Id="rId1" Type="http://schemas.openxmlformats.org/officeDocument/2006/relationships/image" Target="../media/image47.emf"/><Relationship Id="rId6" Type="http://schemas.openxmlformats.org/officeDocument/2006/relationships/image" Target="../media/image52.emf"/><Relationship Id="rId11" Type="http://schemas.openxmlformats.org/officeDocument/2006/relationships/image" Target="../media/image57.emf"/><Relationship Id="rId5" Type="http://schemas.openxmlformats.org/officeDocument/2006/relationships/image" Target="../media/image51.emf"/><Relationship Id="rId15" Type="http://schemas.openxmlformats.org/officeDocument/2006/relationships/image" Target="../media/image61.emf"/><Relationship Id="rId10" Type="http://schemas.openxmlformats.org/officeDocument/2006/relationships/image" Target="../media/image56.emf"/><Relationship Id="rId4" Type="http://schemas.openxmlformats.org/officeDocument/2006/relationships/image" Target="../media/image50.emf"/><Relationship Id="rId9" Type="http://schemas.openxmlformats.org/officeDocument/2006/relationships/image" Target="../media/image55.emf"/><Relationship Id="rId14" Type="http://schemas.openxmlformats.org/officeDocument/2006/relationships/image" Target="../media/image60.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0.emf"/><Relationship Id="rId7" Type="http://schemas.openxmlformats.org/officeDocument/2006/relationships/image" Target="../media/image74.emf"/><Relationship Id="rId2" Type="http://schemas.openxmlformats.org/officeDocument/2006/relationships/image" Target="../media/image69.emf"/><Relationship Id="rId1" Type="http://schemas.openxmlformats.org/officeDocument/2006/relationships/image" Target="../media/image68.emf"/><Relationship Id="rId6" Type="http://schemas.openxmlformats.org/officeDocument/2006/relationships/image" Target="../media/image73.emf"/><Relationship Id="rId5" Type="http://schemas.openxmlformats.org/officeDocument/2006/relationships/image" Target="../media/image72.emf"/><Relationship Id="rId4" Type="http://schemas.openxmlformats.org/officeDocument/2006/relationships/image" Target="../media/image71.e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83.emf"/><Relationship Id="rId3" Type="http://schemas.openxmlformats.org/officeDocument/2006/relationships/image" Target="../media/image78.emf"/><Relationship Id="rId7" Type="http://schemas.openxmlformats.org/officeDocument/2006/relationships/image" Target="../media/image82.emf"/><Relationship Id="rId2" Type="http://schemas.openxmlformats.org/officeDocument/2006/relationships/image" Target="../media/image77.emf"/><Relationship Id="rId1" Type="http://schemas.openxmlformats.org/officeDocument/2006/relationships/image" Target="../media/image76.emf"/><Relationship Id="rId6" Type="http://schemas.openxmlformats.org/officeDocument/2006/relationships/image" Target="../media/image81.emf"/><Relationship Id="rId5" Type="http://schemas.openxmlformats.org/officeDocument/2006/relationships/image" Target="../media/image80.emf"/><Relationship Id="rId4" Type="http://schemas.openxmlformats.org/officeDocument/2006/relationships/image" Target="../media/image79.emf"/><Relationship Id="rId9" Type="http://schemas.openxmlformats.org/officeDocument/2006/relationships/image" Target="../media/image84.e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92.emf"/><Relationship Id="rId3" Type="http://schemas.openxmlformats.org/officeDocument/2006/relationships/image" Target="../media/image87.emf"/><Relationship Id="rId7" Type="http://schemas.openxmlformats.org/officeDocument/2006/relationships/image" Target="../media/image91.emf"/><Relationship Id="rId2" Type="http://schemas.openxmlformats.org/officeDocument/2006/relationships/image" Target="../media/image86.emf"/><Relationship Id="rId1" Type="http://schemas.openxmlformats.org/officeDocument/2006/relationships/image" Target="../media/image85.emf"/><Relationship Id="rId6" Type="http://schemas.openxmlformats.org/officeDocument/2006/relationships/image" Target="../media/image90.emf"/><Relationship Id="rId5" Type="http://schemas.openxmlformats.org/officeDocument/2006/relationships/image" Target="../media/image89.emf"/><Relationship Id="rId10" Type="http://schemas.openxmlformats.org/officeDocument/2006/relationships/image" Target="../media/image94.emf"/><Relationship Id="rId4" Type="http://schemas.openxmlformats.org/officeDocument/2006/relationships/image" Target="../media/image88.emf"/><Relationship Id="rId9" Type="http://schemas.openxmlformats.org/officeDocument/2006/relationships/image" Target="../media/image93.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7.emf"/><Relationship Id="rId7" Type="http://schemas.openxmlformats.org/officeDocument/2006/relationships/image" Target="../media/image101.emf"/><Relationship Id="rId2" Type="http://schemas.openxmlformats.org/officeDocument/2006/relationships/image" Target="../media/image96.emf"/><Relationship Id="rId1" Type="http://schemas.openxmlformats.org/officeDocument/2006/relationships/image" Target="../media/image95.emf"/><Relationship Id="rId6" Type="http://schemas.openxmlformats.org/officeDocument/2006/relationships/image" Target="../media/image100.emf"/><Relationship Id="rId5" Type="http://schemas.openxmlformats.org/officeDocument/2006/relationships/image" Target="../media/image99.emf"/><Relationship Id="rId4" Type="http://schemas.openxmlformats.org/officeDocument/2006/relationships/image" Target="../media/image98.e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109.emf"/><Relationship Id="rId3" Type="http://schemas.openxmlformats.org/officeDocument/2006/relationships/image" Target="../media/image104.emf"/><Relationship Id="rId7" Type="http://schemas.openxmlformats.org/officeDocument/2006/relationships/image" Target="../media/image108.emf"/><Relationship Id="rId2" Type="http://schemas.openxmlformats.org/officeDocument/2006/relationships/image" Target="../media/image103.emf"/><Relationship Id="rId1" Type="http://schemas.openxmlformats.org/officeDocument/2006/relationships/image" Target="../media/image102.emf"/><Relationship Id="rId6" Type="http://schemas.openxmlformats.org/officeDocument/2006/relationships/image" Target="../media/image107.emf"/><Relationship Id="rId5" Type="http://schemas.openxmlformats.org/officeDocument/2006/relationships/image" Target="../media/image106.emf"/><Relationship Id="rId4" Type="http://schemas.openxmlformats.org/officeDocument/2006/relationships/image" Target="../media/image105.e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117.emf"/><Relationship Id="rId3" Type="http://schemas.openxmlformats.org/officeDocument/2006/relationships/image" Target="../media/image112.emf"/><Relationship Id="rId7" Type="http://schemas.openxmlformats.org/officeDocument/2006/relationships/image" Target="../media/image116.emf"/><Relationship Id="rId2" Type="http://schemas.openxmlformats.org/officeDocument/2006/relationships/image" Target="../media/image111.emf"/><Relationship Id="rId1" Type="http://schemas.openxmlformats.org/officeDocument/2006/relationships/image" Target="../media/image110.emf"/><Relationship Id="rId6" Type="http://schemas.openxmlformats.org/officeDocument/2006/relationships/image" Target="../media/image115.emf"/><Relationship Id="rId5" Type="http://schemas.openxmlformats.org/officeDocument/2006/relationships/image" Target="../media/image114.emf"/><Relationship Id="rId4" Type="http://schemas.openxmlformats.org/officeDocument/2006/relationships/image" Target="../media/image11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18.e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126.emf"/><Relationship Id="rId3" Type="http://schemas.openxmlformats.org/officeDocument/2006/relationships/image" Target="../media/image121.emf"/><Relationship Id="rId7" Type="http://schemas.openxmlformats.org/officeDocument/2006/relationships/image" Target="../media/image125.emf"/><Relationship Id="rId2" Type="http://schemas.openxmlformats.org/officeDocument/2006/relationships/image" Target="../media/image120.emf"/><Relationship Id="rId1" Type="http://schemas.openxmlformats.org/officeDocument/2006/relationships/image" Target="../media/image119.emf"/><Relationship Id="rId6" Type="http://schemas.openxmlformats.org/officeDocument/2006/relationships/image" Target="../media/image124.emf"/><Relationship Id="rId5" Type="http://schemas.openxmlformats.org/officeDocument/2006/relationships/image" Target="../media/image123.emf"/><Relationship Id="rId4" Type="http://schemas.openxmlformats.org/officeDocument/2006/relationships/image" Target="../media/image122.emf"/><Relationship Id="rId9" Type="http://schemas.openxmlformats.org/officeDocument/2006/relationships/image" Target="../media/image127.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image" Target="../media/image129.emf"/><Relationship Id="rId1" Type="http://schemas.openxmlformats.org/officeDocument/2006/relationships/image" Target="../media/image128.emf"/><Relationship Id="rId4" Type="http://schemas.openxmlformats.org/officeDocument/2006/relationships/image" Target="../media/image131.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image" Target="../media/image134.emf"/><Relationship Id="rId1" Type="http://schemas.openxmlformats.org/officeDocument/2006/relationships/image" Target="../media/image133.emf"/><Relationship Id="rId4" Type="http://schemas.openxmlformats.org/officeDocument/2006/relationships/image" Target="../media/image136.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image" Target="../media/image138.wmf"/><Relationship Id="rId1" Type="http://schemas.openxmlformats.org/officeDocument/2006/relationships/image" Target="../media/image137.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42.emf"/><Relationship Id="rId2" Type="http://schemas.openxmlformats.org/officeDocument/2006/relationships/image" Target="../media/image141.emf"/><Relationship Id="rId1" Type="http://schemas.openxmlformats.org/officeDocument/2006/relationships/image" Target="../media/image140.emf"/><Relationship Id="rId4" Type="http://schemas.openxmlformats.org/officeDocument/2006/relationships/image" Target="../media/image143.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image" Target="../media/image145.emf"/><Relationship Id="rId1" Type="http://schemas.openxmlformats.org/officeDocument/2006/relationships/image" Target="../media/image144.emf"/><Relationship Id="rId6" Type="http://schemas.openxmlformats.org/officeDocument/2006/relationships/image" Target="../media/image149.emf"/><Relationship Id="rId5" Type="http://schemas.openxmlformats.org/officeDocument/2006/relationships/image" Target="../media/image148.emf"/><Relationship Id="rId4" Type="http://schemas.openxmlformats.org/officeDocument/2006/relationships/image" Target="../media/image147.emf"/></Relationships>
</file>

<file path=ppt/drawings/_rels/vmlDrawing27.vml.rels><?xml version="1.0" encoding="UTF-8" standalone="yes"?>
<Relationships xmlns="http://schemas.openxmlformats.org/package/2006/relationships"><Relationship Id="rId8" Type="http://schemas.openxmlformats.org/officeDocument/2006/relationships/image" Target="../media/image157.emf"/><Relationship Id="rId3" Type="http://schemas.openxmlformats.org/officeDocument/2006/relationships/image" Target="../media/image152.emf"/><Relationship Id="rId7" Type="http://schemas.openxmlformats.org/officeDocument/2006/relationships/image" Target="../media/image156.emf"/><Relationship Id="rId2" Type="http://schemas.openxmlformats.org/officeDocument/2006/relationships/image" Target="../media/image151.emf"/><Relationship Id="rId1" Type="http://schemas.openxmlformats.org/officeDocument/2006/relationships/image" Target="../media/image150.emf"/><Relationship Id="rId6" Type="http://schemas.openxmlformats.org/officeDocument/2006/relationships/image" Target="../media/image155.emf"/><Relationship Id="rId5" Type="http://schemas.openxmlformats.org/officeDocument/2006/relationships/image" Target="../media/image154.emf"/><Relationship Id="rId10" Type="http://schemas.openxmlformats.org/officeDocument/2006/relationships/image" Target="../media/image159.wmf"/><Relationship Id="rId4" Type="http://schemas.openxmlformats.org/officeDocument/2006/relationships/image" Target="../media/image153.emf"/><Relationship Id="rId9" Type="http://schemas.openxmlformats.org/officeDocument/2006/relationships/image" Target="../media/image158.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62.emf"/><Relationship Id="rId7" Type="http://schemas.openxmlformats.org/officeDocument/2006/relationships/image" Target="../media/image166.emf"/><Relationship Id="rId2" Type="http://schemas.openxmlformats.org/officeDocument/2006/relationships/image" Target="../media/image161.emf"/><Relationship Id="rId1" Type="http://schemas.openxmlformats.org/officeDocument/2006/relationships/image" Target="../media/image160.emf"/><Relationship Id="rId6" Type="http://schemas.openxmlformats.org/officeDocument/2006/relationships/image" Target="../media/image165.emf"/><Relationship Id="rId5" Type="http://schemas.openxmlformats.org/officeDocument/2006/relationships/image" Target="../media/image164.emf"/><Relationship Id="rId4" Type="http://schemas.openxmlformats.org/officeDocument/2006/relationships/image" Target="../media/image16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68.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emf"/><Relationship Id="rId1" Type="http://schemas.openxmlformats.org/officeDocument/2006/relationships/image" Target="../media/image169.emf"/><Relationship Id="rId6" Type="http://schemas.openxmlformats.org/officeDocument/2006/relationships/image" Target="../media/image174.emf"/><Relationship Id="rId5" Type="http://schemas.openxmlformats.org/officeDocument/2006/relationships/image" Target="../media/image173.emf"/><Relationship Id="rId4" Type="http://schemas.openxmlformats.org/officeDocument/2006/relationships/image" Target="../media/image172.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image" Target="../media/image176.emf"/><Relationship Id="rId1" Type="http://schemas.openxmlformats.org/officeDocument/2006/relationships/image" Target="../media/image175.emf"/><Relationship Id="rId6" Type="http://schemas.openxmlformats.org/officeDocument/2006/relationships/image" Target="../media/image180.emf"/><Relationship Id="rId5" Type="http://schemas.openxmlformats.org/officeDocument/2006/relationships/image" Target="../media/image179.emf"/><Relationship Id="rId4" Type="http://schemas.openxmlformats.org/officeDocument/2006/relationships/image" Target="../media/image178.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83.emf"/><Relationship Id="rId2" Type="http://schemas.openxmlformats.org/officeDocument/2006/relationships/image" Target="../media/image182.emf"/><Relationship Id="rId1" Type="http://schemas.openxmlformats.org/officeDocument/2006/relationships/image" Target="../media/image181.emf"/><Relationship Id="rId6" Type="http://schemas.openxmlformats.org/officeDocument/2006/relationships/image" Target="../media/image186.emf"/><Relationship Id="rId5" Type="http://schemas.openxmlformats.org/officeDocument/2006/relationships/image" Target="../media/image185.emf"/><Relationship Id="rId4" Type="http://schemas.openxmlformats.org/officeDocument/2006/relationships/image" Target="../media/image18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8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88.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image" Target="../media/image190.emf"/><Relationship Id="rId1" Type="http://schemas.openxmlformats.org/officeDocument/2006/relationships/image" Target="../media/image189.emf"/><Relationship Id="rId5" Type="http://schemas.openxmlformats.org/officeDocument/2006/relationships/image" Target="../media/image193.emf"/><Relationship Id="rId4" Type="http://schemas.openxmlformats.org/officeDocument/2006/relationships/image" Target="../media/image192.e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96.emf"/><Relationship Id="rId2" Type="http://schemas.openxmlformats.org/officeDocument/2006/relationships/image" Target="../media/image195.emf"/><Relationship Id="rId1" Type="http://schemas.openxmlformats.org/officeDocument/2006/relationships/image" Target="../media/image194.emf"/><Relationship Id="rId6" Type="http://schemas.openxmlformats.org/officeDocument/2006/relationships/image" Target="../media/image199.emf"/><Relationship Id="rId5" Type="http://schemas.openxmlformats.org/officeDocument/2006/relationships/image" Target="../media/image198.emf"/><Relationship Id="rId4" Type="http://schemas.openxmlformats.org/officeDocument/2006/relationships/image" Target="../media/image197.emf"/></Relationships>
</file>

<file path=ppt/drawings/_rels/vmlDrawing37.vml.rels><?xml version="1.0" encoding="UTF-8" standalone="yes"?>
<Relationships xmlns="http://schemas.openxmlformats.org/package/2006/relationships"><Relationship Id="rId8" Type="http://schemas.openxmlformats.org/officeDocument/2006/relationships/image" Target="../media/image207.emf"/><Relationship Id="rId13" Type="http://schemas.openxmlformats.org/officeDocument/2006/relationships/image" Target="../media/image212.emf"/><Relationship Id="rId18" Type="http://schemas.openxmlformats.org/officeDocument/2006/relationships/image" Target="../media/image217.emf"/><Relationship Id="rId3" Type="http://schemas.openxmlformats.org/officeDocument/2006/relationships/image" Target="../media/image202.emf"/><Relationship Id="rId21" Type="http://schemas.openxmlformats.org/officeDocument/2006/relationships/image" Target="../media/image220.emf"/><Relationship Id="rId7" Type="http://schemas.openxmlformats.org/officeDocument/2006/relationships/image" Target="../media/image206.emf"/><Relationship Id="rId12" Type="http://schemas.openxmlformats.org/officeDocument/2006/relationships/image" Target="../media/image211.emf"/><Relationship Id="rId17" Type="http://schemas.openxmlformats.org/officeDocument/2006/relationships/image" Target="../media/image216.emf"/><Relationship Id="rId2" Type="http://schemas.openxmlformats.org/officeDocument/2006/relationships/image" Target="../media/image201.emf"/><Relationship Id="rId16" Type="http://schemas.openxmlformats.org/officeDocument/2006/relationships/image" Target="../media/image215.emf"/><Relationship Id="rId20" Type="http://schemas.openxmlformats.org/officeDocument/2006/relationships/image" Target="../media/image219.emf"/><Relationship Id="rId1" Type="http://schemas.openxmlformats.org/officeDocument/2006/relationships/image" Target="../media/image200.emf"/><Relationship Id="rId6" Type="http://schemas.openxmlformats.org/officeDocument/2006/relationships/image" Target="../media/image205.emf"/><Relationship Id="rId11" Type="http://schemas.openxmlformats.org/officeDocument/2006/relationships/image" Target="../media/image210.emf"/><Relationship Id="rId5" Type="http://schemas.openxmlformats.org/officeDocument/2006/relationships/image" Target="../media/image204.emf"/><Relationship Id="rId15" Type="http://schemas.openxmlformats.org/officeDocument/2006/relationships/image" Target="../media/image214.emf"/><Relationship Id="rId10" Type="http://schemas.openxmlformats.org/officeDocument/2006/relationships/image" Target="../media/image209.emf"/><Relationship Id="rId19" Type="http://schemas.openxmlformats.org/officeDocument/2006/relationships/image" Target="../media/image218.emf"/><Relationship Id="rId4" Type="http://schemas.openxmlformats.org/officeDocument/2006/relationships/image" Target="../media/image203.emf"/><Relationship Id="rId9" Type="http://schemas.openxmlformats.org/officeDocument/2006/relationships/image" Target="../media/image208.emf"/><Relationship Id="rId14" Type="http://schemas.openxmlformats.org/officeDocument/2006/relationships/image" Target="../media/image213.emf"/></Relationships>
</file>

<file path=ppt/drawings/_rels/vmlDrawing38.vml.rels><?xml version="1.0" encoding="UTF-8" standalone="yes"?>
<Relationships xmlns="http://schemas.openxmlformats.org/package/2006/relationships"><Relationship Id="rId8" Type="http://schemas.openxmlformats.org/officeDocument/2006/relationships/image" Target="../media/image228.emf"/><Relationship Id="rId3" Type="http://schemas.openxmlformats.org/officeDocument/2006/relationships/image" Target="../media/image223.emf"/><Relationship Id="rId7" Type="http://schemas.openxmlformats.org/officeDocument/2006/relationships/image" Target="../media/image227.emf"/><Relationship Id="rId2" Type="http://schemas.openxmlformats.org/officeDocument/2006/relationships/image" Target="../media/image222.emf"/><Relationship Id="rId1" Type="http://schemas.openxmlformats.org/officeDocument/2006/relationships/image" Target="../media/image221.emf"/><Relationship Id="rId6" Type="http://schemas.openxmlformats.org/officeDocument/2006/relationships/image" Target="../media/image226.emf"/><Relationship Id="rId11" Type="http://schemas.openxmlformats.org/officeDocument/2006/relationships/image" Target="../media/image231.emf"/><Relationship Id="rId5" Type="http://schemas.openxmlformats.org/officeDocument/2006/relationships/image" Target="../media/image225.emf"/><Relationship Id="rId10" Type="http://schemas.openxmlformats.org/officeDocument/2006/relationships/image" Target="../media/image230.emf"/><Relationship Id="rId4" Type="http://schemas.openxmlformats.org/officeDocument/2006/relationships/image" Target="../media/image224.emf"/><Relationship Id="rId9" Type="http://schemas.openxmlformats.org/officeDocument/2006/relationships/image" Target="../media/image229.emf"/></Relationships>
</file>

<file path=ppt/drawings/_rels/vmlDrawing39.vml.rels><?xml version="1.0" encoding="UTF-8" standalone="yes"?>
<Relationships xmlns="http://schemas.openxmlformats.org/package/2006/relationships"><Relationship Id="rId8" Type="http://schemas.openxmlformats.org/officeDocument/2006/relationships/image" Target="../media/image239.emf"/><Relationship Id="rId3" Type="http://schemas.openxmlformats.org/officeDocument/2006/relationships/image" Target="../media/image234.emf"/><Relationship Id="rId7" Type="http://schemas.openxmlformats.org/officeDocument/2006/relationships/image" Target="../media/image238.emf"/><Relationship Id="rId2" Type="http://schemas.openxmlformats.org/officeDocument/2006/relationships/image" Target="../media/image233.emf"/><Relationship Id="rId1" Type="http://schemas.openxmlformats.org/officeDocument/2006/relationships/image" Target="../media/image232.emf"/><Relationship Id="rId6" Type="http://schemas.openxmlformats.org/officeDocument/2006/relationships/image" Target="../media/image237.emf"/><Relationship Id="rId11" Type="http://schemas.openxmlformats.org/officeDocument/2006/relationships/image" Target="../media/image242.emf"/><Relationship Id="rId5" Type="http://schemas.openxmlformats.org/officeDocument/2006/relationships/image" Target="../media/image236.emf"/><Relationship Id="rId10" Type="http://schemas.openxmlformats.org/officeDocument/2006/relationships/image" Target="../media/image241.emf"/><Relationship Id="rId4" Type="http://schemas.openxmlformats.org/officeDocument/2006/relationships/image" Target="../media/image235.emf"/><Relationship Id="rId9" Type="http://schemas.openxmlformats.org/officeDocument/2006/relationships/image" Target="../media/image240.emf"/></Relationships>
</file>

<file path=ppt/drawings/_rels/vmlDrawing40.vml.rels><?xml version="1.0" encoding="UTF-8" standalone="yes"?>
<Relationships xmlns="http://schemas.openxmlformats.org/package/2006/relationships"><Relationship Id="rId8" Type="http://schemas.openxmlformats.org/officeDocument/2006/relationships/image" Target="../media/image250.emf"/><Relationship Id="rId13" Type="http://schemas.openxmlformats.org/officeDocument/2006/relationships/image" Target="../media/image255.emf"/><Relationship Id="rId3" Type="http://schemas.openxmlformats.org/officeDocument/2006/relationships/image" Target="../media/image245.emf"/><Relationship Id="rId7" Type="http://schemas.openxmlformats.org/officeDocument/2006/relationships/image" Target="../media/image249.emf"/><Relationship Id="rId12" Type="http://schemas.openxmlformats.org/officeDocument/2006/relationships/image" Target="../media/image254.emf"/><Relationship Id="rId2" Type="http://schemas.openxmlformats.org/officeDocument/2006/relationships/image" Target="../media/image244.emf"/><Relationship Id="rId1" Type="http://schemas.openxmlformats.org/officeDocument/2006/relationships/image" Target="../media/image243.emf"/><Relationship Id="rId6" Type="http://schemas.openxmlformats.org/officeDocument/2006/relationships/image" Target="../media/image248.emf"/><Relationship Id="rId11" Type="http://schemas.openxmlformats.org/officeDocument/2006/relationships/image" Target="../media/image253.emf"/><Relationship Id="rId5" Type="http://schemas.openxmlformats.org/officeDocument/2006/relationships/image" Target="../media/image247.emf"/><Relationship Id="rId10" Type="http://schemas.openxmlformats.org/officeDocument/2006/relationships/image" Target="../media/image252.emf"/><Relationship Id="rId4" Type="http://schemas.openxmlformats.org/officeDocument/2006/relationships/image" Target="../media/image246.emf"/><Relationship Id="rId9" Type="http://schemas.openxmlformats.org/officeDocument/2006/relationships/image" Target="../media/image251.emf"/><Relationship Id="rId14" Type="http://schemas.openxmlformats.org/officeDocument/2006/relationships/image" Target="../media/image256.e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259.wmf"/><Relationship Id="rId2" Type="http://schemas.openxmlformats.org/officeDocument/2006/relationships/image" Target="../media/image258.emf"/><Relationship Id="rId1" Type="http://schemas.openxmlformats.org/officeDocument/2006/relationships/image" Target="../media/image257.emf"/></Relationships>
</file>

<file path=ppt/drawings/_rels/vmlDrawing42.vml.rels><?xml version="1.0" encoding="UTF-8" standalone="yes"?>
<Relationships xmlns="http://schemas.openxmlformats.org/package/2006/relationships"><Relationship Id="rId8" Type="http://schemas.openxmlformats.org/officeDocument/2006/relationships/image" Target="../media/image267.emf"/><Relationship Id="rId3" Type="http://schemas.openxmlformats.org/officeDocument/2006/relationships/image" Target="../media/image262.emf"/><Relationship Id="rId7" Type="http://schemas.openxmlformats.org/officeDocument/2006/relationships/image" Target="../media/image266.emf"/><Relationship Id="rId2" Type="http://schemas.openxmlformats.org/officeDocument/2006/relationships/image" Target="../media/image261.emf"/><Relationship Id="rId1" Type="http://schemas.openxmlformats.org/officeDocument/2006/relationships/image" Target="../media/image260.emf"/><Relationship Id="rId6" Type="http://schemas.openxmlformats.org/officeDocument/2006/relationships/image" Target="../media/image265.emf"/><Relationship Id="rId11" Type="http://schemas.openxmlformats.org/officeDocument/2006/relationships/image" Target="../media/image270.emf"/><Relationship Id="rId5" Type="http://schemas.openxmlformats.org/officeDocument/2006/relationships/image" Target="../media/image264.emf"/><Relationship Id="rId10" Type="http://schemas.openxmlformats.org/officeDocument/2006/relationships/image" Target="../media/image269.emf"/><Relationship Id="rId4" Type="http://schemas.openxmlformats.org/officeDocument/2006/relationships/image" Target="../media/image263.emf"/><Relationship Id="rId9" Type="http://schemas.openxmlformats.org/officeDocument/2006/relationships/image" Target="../media/image268.emf"/></Relationships>
</file>

<file path=ppt/drawings/_rels/vmlDrawing43.vml.rels><?xml version="1.0" encoding="UTF-8" standalone="yes"?>
<Relationships xmlns="http://schemas.openxmlformats.org/package/2006/relationships"><Relationship Id="rId8" Type="http://schemas.openxmlformats.org/officeDocument/2006/relationships/image" Target="../media/image278.emf"/><Relationship Id="rId3" Type="http://schemas.openxmlformats.org/officeDocument/2006/relationships/image" Target="../media/image273.emf"/><Relationship Id="rId7" Type="http://schemas.openxmlformats.org/officeDocument/2006/relationships/image" Target="../media/image277.emf"/><Relationship Id="rId12" Type="http://schemas.openxmlformats.org/officeDocument/2006/relationships/image" Target="../media/image282.emf"/><Relationship Id="rId2" Type="http://schemas.openxmlformats.org/officeDocument/2006/relationships/image" Target="../media/image272.emf"/><Relationship Id="rId1" Type="http://schemas.openxmlformats.org/officeDocument/2006/relationships/image" Target="../media/image271.emf"/><Relationship Id="rId6" Type="http://schemas.openxmlformats.org/officeDocument/2006/relationships/image" Target="../media/image276.emf"/><Relationship Id="rId11" Type="http://schemas.openxmlformats.org/officeDocument/2006/relationships/image" Target="../media/image281.emf"/><Relationship Id="rId5" Type="http://schemas.openxmlformats.org/officeDocument/2006/relationships/image" Target="../media/image275.emf"/><Relationship Id="rId10" Type="http://schemas.openxmlformats.org/officeDocument/2006/relationships/image" Target="../media/image280.emf"/><Relationship Id="rId4" Type="http://schemas.openxmlformats.org/officeDocument/2006/relationships/image" Target="../media/image274.emf"/><Relationship Id="rId9" Type="http://schemas.openxmlformats.org/officeDocument/2006/relationships/image" Target="../media/image279.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285.emf"/><Relationship Id="rId7" Type="http://schemas.openxmlformats.org/officeDocument/2006/relationships/image" Target="../media/image289.emf"/><Relationship Id="rId2" Type="http://schemas.openxmlformats.org/officeDocument/2006/relationships/image" Target="../media/image284.emf"/><Relationship Id="rId1" Type="http://schemas.openxmlformats.org/officeDocument/2006/relationships/image" Target="../media/image283.emf"/><Relationship Id="rId6" Type="http://schemas.openxmlformats.org/officeDocument/2006/relationships/image" Target="../media/image288.emf"/><Relationship Id="rId5" Type="http://schemas.openxmlformats.org/officeDocument/2006/relationships/image" Target="../media/image287.emf"/><Relationship Id="rId4" Type="http://schemas.openxmlformats.org/officeDocument/2006/relationships/image" Target="../media/image286.emf"/></Relationships>
</file>

<file path=ppt/drawings/_rels/vmlDrawing45.vml.rels><?xml version="1.0" encoding="UTF-8" standalone="yes"?>
<Relationships xmlns="http://schemas.openxmlformats.org/package/2006/relationships"><Relationship Id="rId8" Type="http://schemas.openxmlformats.org/officeDocument/2006/relationships/image" Target="../media/image297.emf"/><Relationship Id="rId13" Type="http://schemas.openxmlformats.org/officeDocument/2006/relationships/image" Target="../media/image302.emf"/><Relationship Id="rId18" Type="http://schemas.openxmlformats.org/officeDocument/2006/relationships/image" Target="../media/image307.emf"/><Relationship Id="rId3" Type="http://schemas.openxmlformats.org/officeDocument/2006/relationships/image" Target="../media/image292.emf"/><Relationship Id="rId7" Type="http://schemas.openxmlformats.org/officeDocument/2006/relationships/image" Target="../media/image296.emf"/><Relationship Id="rId12" Type="http://schemas.openxmlformats.org/officeDocument/2006/relationships/image" Target="../media/image301.emf"/><Relationship Id="rId17" Type="http://schemas.openxmlformats.org/officeDocument/2006/relationships/image" Target="../media/image306.emf"/><Relationship Id="rId2" Type="http://schemas.openxmlformats.org/officeDocument/2006/relationships/image" Target="../media/image291.emf"/><Relationship Id="rId16" Type="http://schemas.openxmlformats.org/officeDocument/2006/relationships/image" Target="../media/image305.emf"/><Relationship Id="rId20" Type="http://schemas.openxmlformats.org/officeDocument/2006/relationships/image" Target="../media/image309.wmf"/><Relationship Id="rId1" Type="http://schemas.openxmlformats.org/officeDocument/2006/relationships/image" Target="../media/image290.emf"/><Relationship Id="rId6" Type="http://schemas.openxmlformats.org/officeDocument/2006/relationships/image" Target="../media/image295.emf"/><Relationship Id="rId11" Type="http://schemas.openxmlformats.org/officeDocument/2006/relationships/image" Target="../media/image300.emf"/><Relationship Id="rId5" Type="http://schemas.openxmlformats.org/officeDocument/2006/relationships/image" Target="../media/image294.emf"/><Relationship Id="rId15" Type="http://schemas.openxmlformats.org/officeDocument/2006/relationships/image" Target="../media/image304.emf"/><Relationship Id="rId10" Type="http://schemas.openxmlformats.org/officeDocument/2006/relationships/image" Target="../media/image299.emf"/><Relationship Id="rId19" Type="http://schemas.openxmlformats.org/officeDocument/2006/relationships/image" Target="../media/image308.emf"/><Relationship Id="rId4" Type="http://schemas.openxmlformats.org/officeDocument/2006/relationships/image" Target="../media/image293.emf"/><Relationship Id="rId9" Type="http://schemas.openxmlformats.org/officeDocument/2006/relationships/image" Target="../media/image298.emf"/><Relationship Id="rId14" Type="http://schemas.openxmlformats.org/officeDocument/2006/relationships/image" Target="../media/image303.emf"/></Relationships>
</file>

<file path=ppt/drawings/_rels/vmlDrawing46.vml.rels><?xml version="1.0" encoding="UTF-8" standalone="yes"?>
<Relationships xmlns="http://schemas.openxmlformats.org/package/2006/relationships"><Relationship Id="rId8" Type="http://schemas.openxmlformats.org/officeDocument/2006/relationships/image" Target="../media/image317.emf"/><Relationship Id="rId13" Type="http://schemas.openxmlformats.org/officeDocument/2006/relationships/image" Target="../media/image322.emf"/><Relationship Id="rId3" Type="http://schemas.openxmlformats.org/officeDocument/2006/relationships/image" Target="../media/image312.emf"/><Relationship Id="rId7" Type="http://schemas.openxmlformats.org/officeDocument/2006/relationships/image" Target="../media/image316.emf"/><Relationship Id="rId12" Type="http://schemas.openxmlformats.org/officeDocument/2006/relationships/image" Target="../media/image321.emf"/><Relationship Id="rId2" Type="http://schemas.openxmlformats.org/officeDocument/2006/relationships/image" Target="../media/image311.emf"/><Relationship Id="rId1" Type="http://schemas.openxmlformats.org/officeDocument/2006/relationships/image" Target="../media/image310.emf"/><Relationship Id="rId6" Type="http://schemas.openxmlformats.org/officeDocument/2006/relationships/image" Target="../media/image315.emf"/><Relationship Id="rId11" Type="http://schemas.openxmlformats.org/officeDocument/2006/relationships/image" Target="../media/image320.emf"/><Relationship Id="rId5" Type="http://schemas.openxmlformats.org/officeDocument/2006/relationships/image" Target="../media/image314.emf"/><Relationship Id="rId15" Type="http://schemas.openxmlformats.org/officeDocument/2006/relationships/image" Target="../media/image324.emf"/><Relationship Id="rId10" Type="http://schemas.openxmlformats.org/officeDocument/2006/relationships/image" Target="../media/image319.emf"/><Relationship Id="rId4" Type="http://schemas.openxmlformats.org/officeDocument/2006/relationships/image" Target="../media/image313.emf"/><Relationship Id="rId9" Type="http://schemas.openxmlformats.org/officeDocument/2006/relationships/image" Target="../media/image318.emf"/><Relationship Id="rId14" Type="http://schemas.openxmlformats.org/officeDocument/2006/relationships/image" Target="../media/image323.e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327.emf"/><Relationship Id="rId7" Type="http://schemas.openxmlformats.org/officeDocument/2006/relationships/image" Target="../media/image331.emf"/><Relationship Id="rId2" Type="http://schemas.openxmlformats.org/officeDocument/2006/relationships/image" Target="../media/image326.emf"/><Relationship Id="rId1" Type="http://schemas.openxmlformats.org/officeDocument/2006/relationships/image" Target="../media/image325.emf"/><Relationship Id="rId6" Type="http://schemas.openxmlformats.org/officeDocument/2006/relationships/image" Target="../media/image330.emf"/><Relationship Id="rId5" Type="http://schemas.openxmlformats.org/officeDocument/2006/relationships/image" Target="../media/image329.emf"/><Relationship Id="rId4" Type="http://schemas.openxmlformats.org/officeDocument/2006/relationships/image" Target="../media/image328.emf"/></Relationships>
</file>

<file path=ppt/drawings/_rels/vmlDrawing48.vml.rels><?xml version="1.0" encoding="UTF-8" standalone="yes"?>
<Relationships xmlns="http://schemas.openxmlformats.org/package/2006/relationships"><Relationship Id="rId8" Type="http://schemas.openxmlformats.org/officeDocument/2006/relationships/image" Target="../media/image339.emf"/><Relationship Id="rId3" Type="http://schemas.openxmlformats.org/officeDocument/2006/relationships/image" Target="../media/image334.emf"/><Relationship Id="rId7" Type="http://schemas.openxmlformats.org/officeDocument/2006/relationships/image" Target="../media/image338.emf"/><Relationship Id="rId2" Type="http://schemas.openxmlformats.org/officeDocument/2006/relationships/image" Target="../media/image333.emf"/><Relationship Id="rId1" Type="http://schemas.openxmlformats.org/officeDocument/2006/relationships/image" Target="../media/image332.emf"/><Relationship Id="rId6" Type="http://schemas.openxmlformats.org/officeDocument/2006/relationships/image" Target="../media/image337.emf"/><Relationship Id="rId5" Type="http://schemas.openxmlformats.org/officeDocument/2006/relationships/image" Target="../media/image336.emf"/><Relationship Id="rId4" Type="http://schemas.openxmlformats.org/officeDocument/2006/relationships/image" Target="../media/image335.emf"/><Relationship Id="rId9" Type="http://schemas.openxmlformats.org/officeDocument/2006/relationships/image" Target="../media/image340.emf"/></Relationships>
</file>

<file path=ppt/drawings/_rels/vmlDrawing49.vml.rels><?xml version="1.0" encoding="UTF-8" standalone="yes"?>
<Relationships xmlns="http://schemas.openxmlformats.org/package/2006/relationships"><Relationship Id="rId8" Type="http://schemas.openxmlformats.org/officeDocument/2006/relationships/image" Target="../media/image348.emf"/><Relationship Id="rId3" Type="http://schemas.openxmlformats.org/officeDocument/2006/relationships/image" Target="../media/image343.emf"/><Relationship Id="rId7" Type="http://schemas.openxmlformats.org/officeDocument/2006/relationships/image" Target="../media/image347.emf"/><Relationship Id="rId2" Type="http://schemas.openxmlformats.org/officeDocument/2006/relationships/image" Target="../media/image342.emf"/><Relationship Id="rId1" Type="http://schemas.openxmlformats.org/officeDocument/2006/relationships/image" Target="../media/image341.emf"/><Relationship Id="rId6" Type="http://schemas.openxmlformats.org/officeDocument/2006/relationships/image" Target="../media/image346.emf"/><Relationship Id="rId5" Type="http://schemas.openxmlformats.org/officeDocument/2006/relationships/image" Target="../media/image345.emf"/><Relationship Id="rId10" Type="http://schemas.openxmlformats.org/officeDocument/2006/relationships/image" Target="../media/image350.emf"/><Relationship Id="rId4" Type="http://schemas.openxmlformats.org/officeDocument/2006/relationships/image" Target="../media/image344.emf"/><Relationship Id="rId9" Type="http://schemas.openxmlformats.org/officeDocument/2006/relationships/image" Target="../media/image349.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351.e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354.emf"/><Relationship Id="rId2" Type="http://schemas.openxmlformats.org/officeDocument/2006/relationships/image" Target="../media/image353.emf"/><Relationship Id="rId1" Type="http://schemas.openxmlformats.org/officeDocument/2006/relationships/image" Target="../media/image352.emf"/><Relationship Id="rId6" Type="http://schemas.openxmlformats.org/officeDocument/2006/relationships/image" Target="../media/image357.emf"/><Relationship Id="rId5" Type="http://schemas.openxmlformats.org/officeDocument/2006/relationships/image" Target="../media/image356.emf"/><Relationship Id="rId4" Type="http://schemas.openxmlformats.org/officeDocument/2006/relationships/image" Target="../media/image355.emf"/></Relationships>
</file>

<file path=ppt/drawings/_rels/vmlDrawing52.vml.rels><?xml version="1.0" encoding="UTF-8" standalone="yes"?>
<Relationships xmlns="http://schemas.openxmlformats.org/package/2006/relationships"><Relationship Id="rId8" Type="http://schemas.openxmlformats.org/officeDocument/2006/relationships/image" Target="../media/image365.emf"/><Relationship Id="rId3" Type="http://schemas.openxmlformats.org/officeDocument/2006/relationships/image" Target="../media/image360.emf"/><Relationship Id="rId7" Type="http://schemas.openxmlformats.org/officeDocument/2006/relationships/image" Target="../media/image364.emf"/><Relationship Id="rId2" Type="http://schemas.openxmlformats.org/officeDocument/2006/relationships/image" Target="../media/image359.emf"/><Relationship Id="rId1" Type="http://schemas.openxmlformats.org/officeDocument/2006/relationships/image" Target="../media/image358.emf"/><Relationship Id="rId6" Type="http://schemas.openxmlformats.org/officeDocument/2006/relationships/image" Target="../media/image363.emf"/><Relationship Id="rId11" Type="http://schemas.openxmlformats.org/officeDocument/2006/relationships/image" Target="../media/image368.emf"/><Relationship Id="rId5" Type="http://schemas.openxmlformats.org/officeDocument/2006/relationships/image" Target="../media/image362.emf"/><Relationship Id="rId10" Type="http://schemas.openxmlformats.org/officeDocument/2006/relationships/image" Target="../media/image367.emf"/><Relationship Id="rId4" Type="http://schemas.openxmlformats.org/officeDocument/2006/relationships/image" Target="../media/image361.emf"/><Relationship Id="rId9" Type="http://schemas.openxmlformats.org/officeDocument/2006/relationships/image" Target="../media/image366.emf"/></Relationships>
</file>

<file path=ppt/drawings/_rels/vmlDrawing53.vml.rels><?xml version="1.0" encoding="UTF-8" standalone="yes"?>
<Relationships xmlns="http://schemas.openxmlformats.org/package/2006/relationships"><Relationship Id="rId8" Type="http://schemas.openxmlformats.org/officeDocument/2006/relationships/image" Target="../media/image376.emf"/><Relationship Id="rId3" Type="http://schemas.openxmlformats.org/officeDocument/2006/relationships/image" Target="../media/image371.emf"/><Relationship Id="rId7" Type="http://schemas.openxmlformats.org/officeDocument/2006/relationships/image" Target="../media/image375.emf"/><Relationship Id="rId2" Type="http://schemas.openxmlformats.org/officeDocument/2006/relationships/image" Target="../media/image370.emf"/><Relationship Id="rId1" Type="http://schemas.openxmlformats.org/officeDocument/2006/relationships/image" Target="../media/image369.emf"/><Relationship Id="rId6" Type="http://schemas.openxmlformats.org/officeDocument/2006/relationships/image" Target="../media/image374.emf"/><Relationship Id="rId5" Type="http://schemas.openxmlformats.org/officeDocument/2006/relationships/image" Target="../media/image373.emf"/><Relationship Id="rId10" Type="http://schemas.openxmlformats.org/officeDocument/2006/relationships/image" Target="../media/image378.emf"/><Relationship Id="rId4" Type="http://schemas.openxmlformats.org/officeDocument/2006/relationships/image" Target="../media/image372.emf"/><Relationship Id="rId9" Type="http://schemas.openxmlformats.org/officeDocument/2006/relationships/image" Target="../media/image377.emf"/></Relationships>
</file>

<file path=ppt/drawings/_rels/vmlDrawing54.vml.rels><?xml version="1.0" encoding="UTF-8" standalone="yes"?>
<Relationships xmlns="http://schemas.openxmlformats.org/package/2006/relationships"><Relationship Id="rId8" Type="http://schemas.openxmlformats.org/officeDocument/2006/relationships/image" Target="../media/image386.emf"/><Relationship Id="rId3" Type="http://schemas.openxmlformats.org/officeDocument/2006/relationships/image" Target="../media/image381.emf"/><Relationship Id="rId7" Type="http://schemas.openxmlformats.org/officeDocument/2006/relationships/image" Target="../media/image385.emf"/><Relationship Id="rId2" Type="http://schemas.openxmlformats.org/officeDocument/2006/relationships/image" Target="../media/image380.emf"/><Relationship Id="rId1" Type="http://schemas.openxmlformats.org/officeDocument/2006/relationships/image" Target="../media/image379.emf"/><Relationship Id="rId6" Type="http://schemas.openxmlformats.org/officeDocument/2006/relationships/image" Target="../media/image384.emf"/><Relationship Id="rId5" Type="http://schemas.openxmlformats.org/officeDocument/2006/relationships/image" Target="../media/image383.emf"/><Relationship Id="rId4" Type="http://schemas.openxmlformats.org/officeDocument/2006/relationships/image" Target="../media/image382.e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389.emf"/><Relationship Id="rId7" Type="http://schemas.openxmlformats.org/officeDocument/2006/relationships/image" Target="../media/image393.emf"/><Relationship Id="rId2" Type="http://schemas.openxmlformats.org/officeDocument/2006/relationships/image" Target="../media/image388.emf"/><Relationship Id="rId1" Type="http://schemas.openxmlformats.org/officeDocument/2006/relationships/image" Target="../media/image387.emf"/><Relationship Id="rId6" Type="http://schemas.openxmlformats.org/officeDocument/2006/relationships/image" Target="../media/image392.emf"/><Relationship Id="rId5" Type="http://schemas.openxmlformats.org/officeDocument/2006/relationships/image" Target="../media/image391.emf"/><Relationship Id="rId4" Type="http://schemas.openxmlformats.org/officeDocument/2006/relationships/image" Target="../media/image390.emf"/></Relationships>
</file>

<file path=ppt/drawings/_rels/vmlDrawing56.vml.rels><?xml version="1.0" encoding="UTF-8" standalone="yes"?>
<Relationships xmlns="http://schemas.openxmlformats.org/package/2006/relationships"><Relationship Id="rId8" Type="http://schemas.openxmlformats.org/officeDocument/2006/relationships/image" Target="../media/image401.emf"/><Relationship Id="rId13" Type="http://schemas.openxmlformats.org/officeDocument/2006/relationships/image" Target="../media/image406.emf"/><Relationship Id="rId18" Type="http://schemas.openxmlformats.org/officeDocument/2006/relationships/image" Target="../media/image411.emf"/><Relationship Id="rId3" Type="http://schemas.openxmlformats.org/officeDocument/2006/relationships/image" Target="../media/image396.emf"/><Relationship Id="rId7" Type="http://schemas.openxmlformats.org/officeDocument/2006/relationships/image" Target="../media/image400.emf"/><Relationship Id="rId12" Type="http://schemas.openxmlformats.org/officeDocument/2006/relationships/image" Target="../media/image405.emf"/><Relationship Id="rId17" Type="http://schemas.openxmlformats.org/officeDocument/2006/relationships/image" Target="../media/image410.emf"/><Relationship Id="rId2" Type="http://schemas.openxmlformats.org/officeDocument/2006/relationships/image" Target="../media/image395.emf"/><Relationship Id="rId16" Type="http://schemas.openxmlformats.org/officeDocument/2006/relationships/image" Target="../media/image409.emf"/><Relationship Id="rId1" Type="http://schemas.openxmlformats.org/officeDocument/2006/relationships/image" Target="../media/image394.emf"/><Relationship Id="rId6" Type="http://schemas.openxmlformats.org/officeDocument/2006/relationships/image" Target="../media/image399.emf"/><Relationship Id="rId11" Type="http://schemas.openxmlformats.org/officeDocument/2006/relationships/image" Target="../media/image404.emf"/><Relationship Id="rId5" Type="http://schemas.openxmlformats.org/officeDocument/2006/relationships/image" Target="../media/image398.emf"/><Relationship Id="rId15" Type="http://schemas.openxmlformats.org/officeDocument/2006/relationships/image" Target="../media/image408.emf"/><Relationship Id="rId10" Type="http://schemas.openxmlformats.org/officeDocument/2006/relationships/image" Target="../media/image403.emf"/><Relationship Id="rId4" Type="http://schemas.openxmlformats.org/officeDocument/2006/relationships/image" Target="../media/image397.emf"/><Relationship Id="rId9" Type="http://schemas.openxmlformats.org/officeDocument/2006/relationships/image" Target="../media/image402.emf"/><Relationship Id="rId14" Type="http://schemas.openxmlformats.org/officeDocument/2006/relationships/image" Target="../media/image407.emf"/></Relationships>
</file>

<file path=ppt/drawings/_rels/vmlDrawing57.vml.rels><?xml version="1.0" encoding="UTF-8" standalone="yes"?>
<Relationships xmlns="http://schemas.openxmlformats.org/package/2006/relationships"><Relationship Id="rId8" Type="http://schemas.openxmlformats.org/officeDocument/2006/relationships/image" Target="../media/image419.emf"/><Relationship Id="rId3" Type="http://schemas.openxmlformats.org/officeDocument/2006/relationships/image" Target="../media/image414.emf"/><Relationship Id="rId7" Type="http://schemas.openxmlformats.org/officeDocument/2006/relationships/image" Target="../media/image418.emf"/><Relationship Id="rId2" Type="http://schemas.openxmlformats.org/officeDocument/2006/relationships/image" Target="../media/image413.emf"/><Relationship Id="rId1" Type="http://schemas.openxmlformats.org/officeDocument/2006/relationships/image" Target="../media/image412.emf"/><Relationship Id="rId6" Type="http://schemas.openxmlformats.org/officeDocument/2006/relationships/image" Target="../media/image417.emf"/><Relationship Id="rId5" Type="http://schemas.openxmlformats.org/officeDocument/2006/relationships/image" Target="../media/image416.emf"/><Relationship Id="rId4" Type="http://schemas.openxmlformats.org/officeDocument/2006/relationships/image" Target="../media/image415.e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422.emf"/><Relationship Id="rId2" Type="http://schemas.openxmlformats.org/officeDocument/2006/relationships/image" Target="../media/image421.emf"/><Relationship Id="rId1" Type="http://schemas.openxmlformats.org/officeDocument/2006/relationships/image" Target="../media/image420.emf"/><Relationship Id="rId6" Type="http://schemas.openxmlformats.org/officeDocument/2006/relationships/image" Target="../media/image425.emf"/><Relationship Id="rId5" Type="http://schemas.openxmlformats.org/officeDocument/2006/relationships/image" Target="../media/image424.emf"/><Relationship Id="rId4" Type="http://schemas.openxmlformats.org/officeDocument/2006/relationships/image" Target="../media/image423.e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428.emf"/><Relationship Id="rId2" Type="http://schemas.openxmlformats.org/officeDocument/2006/relationships/image" Target="../media/image427.emf"/><Relationship Id="rId1" Type="http://schemas.openxmlformats.org/officeDocument/2006/relationships/image" Target="../media/image426.emf"/><Relationship Id="rId5" Type="http://schemas.openxmlformats.org/officeDocument/2006/relationships/image" Target="../media/image430.emf"/><Relationship Id="rId4" Type="http://schemas.openxmlformats.org/officeDocument/2006/relationships/image" Target="../media/image429.emf"/></Relationships>
</file>

<file path=ppt/drawings/_rels/vmlDrawing60.vml.rels><?xml version="1.0" encoding="UTF-8" standalone="yes"?>
<Relationships xmlns="http://schemas.openxmlformats.org/package/2006/relationships"><Relationship Id="rId2" Type="http://schemas.openxmlformats.org/officeDocument/2006/relationships/image" Target="../media/image432.wmf"/><Relationship Id="rId1" Type="http://schemas.openxmlformats.org/officeDocument/2006/relationships/image" Target="../media/image431.emf"/></Relationships>
</file>

<file path=ppt/drawings/_rels/vmlDrawing61.vml.rels><?xml version="1.0" encoding="UTF-8" standalone="yes"?>
<Relationships xmlns="http://schemas.openxmlformats.org/package/2006/relationships"><Relationship Id="rId2" Type="http://schemas.openxmlformats.org/officeDocument/2006/relationships/image" Target="../media/image435.wmf"/><Relationship Id="rId1" Type="http://schemas.openxmlformats.org/officeDocument/2006/relationships/image" Target="../media/image434.e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438.emf"/><Relationship Id="rId2" Type="http://schemas.openxmlformats.org/officeDocument/2006/relationships/image" Target="../media/image437.emf"/><Relationship Id="rId1" Type="http://schemas.openxmlformats.org/officeDocument/2006/relationships/image" Target="../media/image436.emf"/></Relationships>
</file>

<file path=ppt/drawings/_rels/vmlDrawing63.vml.rels><?xml version="1.0" encoding="UTF-8" standalone="yes"?>
<Relationships xmlns="http://schemas.openxmlformats.org/package/2006/relationships"><Relationship Id="rId2" Type="http://schemas.openxmlformats.org/officeDocument/2006/relationships/image" Target="../media/image440.wmf"/><Relationship Id="rId1" Type="http://schemas.openxmlformats.org/officeDocument/2006/relationships/image" Target="../media/image439.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443.emf"/><Relationship Id="rId2" Type="http://schemas.openxmlformats.org/officeDocument/2006/relationships/image" Target="../media/image442.emf"/><Relationship Id="rId1" Type="http://schemas.openxmlformats.org/officeDocument/2006/relationships/image" Target="../media/image441.emf"/><Relationship Id="rId4" Type="http://schemas.openxmlformats.org/officeDocument/2006/relationships/image" Target="../media/image44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0F0DF9E-4A21-4FB4-93A2-6E13973372DF}" type="slidenum">
              <a:rPr lang="zh-CN" altLang="en-US"/>
              <a:pPr>
                <a:defRPr/>
              </a:pPr>
              <a:t>‹#›</a:t>
            </a:fld>
            <a:endParaRPr lang="en-US" altLang="zh-CN"/>
          </a:p>
        </p:txBody>
      </p:sp>
    </p:spTree>
    <p:extLst>
      <p:ext uri="{BB962C8B-B14F-4D97-AF65-F5344CB8AC3E}">
        <p14:creationId xmlns:p14="http://schemas.microsoft.com/office/powerpoint/2010/main" val="1059962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B812402-F4C2-4F59-8ABE-B67A505DAE3A}" type="slidenum">
              <a:rPr lang="zh-CN" altLang="en-US"/>
              <a:pPr>
                <a:defRPr/>
              </a:pPr>
              <a:t>‹#›</a:t>
            </a:fld>
            <a:endParaRPr lang="en-US" altLang="zh-CN"/>
          </a:p>
        </p:txBody>
      </p:sp>
    </p:spTree>
    <p:extLst>
      <p:ext uri="{BB962C8B-B14F-4D97-AF65-F5344CB8AC3E}">
        <p14:creationId xmlns:p14="http://schemas.microsoft.com/office/powerpoint/2010/main" val="2883442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33291C6-D7DD-4C04-8AF6-DF9EB170BC27}" type="slidenum">
              <a:rPr lang="zh-CN" altLang="en-US"/>
              <a:pPr>
                <a:defRPr/>
              </a:pPr>
              <a:t>‹#›</a:t>
            </a:fld>
            <a:endParaRPr lang="en-US" altLang="zh-CN"/>
          </a:p>
        </p:txBody>
      </p:sp>
    </p:spTree>
    <p:extLst>
      <p:ext uri="{BB962C8B-B14F-4D97-AF65-F5344CB8AC3E}">
        <p14:creationId xmlns:p14="http://schemas.microsoft.com/office/powerpoint/2010/main" val="223425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033BCA36-9769-4645-B354-0B3EE0527C3A}" type="slidenum">
              <a:rPr lang="zh-CN" altLang="en-US"/>
              <a:pPr>
                <a:defRPr/>
              </a:pPr>
              <a:t>‹#›</a:t>
            </a:fld>
            <a:endParaRPr lang="en-US" altLang="zh-CN"/>
          </a:p>
        </p:txBody>
      </p:sp>
    </p:spTree>
    <p:extLst>
      <p:ext uri="{BB962C8B-B14F-4D97-AF65-F5344CB8AC3E}">
        <p14:creationId xmlns:p14="http://schemas.microsoft.com/office/powerpoint/2010/main" val="1752706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72192202-3963-4CF0-977E-2671612E5018}" type="slidenum">
              <a:rPr lang="zh-CN" altLang="en-US"/>
              <a:pPr>
                <a:defRPr/>
              </a:pPr>
              <a:t>‹#›</a:t>
            </a:fld>
            <a:endParaRPr lang="en-US" altLang="zh-CN"/>
          </a:p>
        </p:txBody>
      </p:sp>
    </p:spTree>
    <p:extLst>
      <p:ext uri="{BB962C8B-B14F-4D97-AF65-F5344CB8AC3E}">
        <p14:creationId xmlns:p14="http://schemas.microsoft.com/office/powerpoint/2010/main" val="1020990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13AC4D64-A80F-47F0-8214-5307561C6643}" type="slidenum">
              <a:rPr lang="zh-CN" altLang="en-US"/>
              <a:pPr>
                <a:defRPr/>
              </a:pPr>
              <a:t>‹#›</a:t>
            </a:fld>
            <a:endParaRPr lang="en-US" altLang="zh-CN"/>
          </a:p>
        </p:txBody>
      </p:sp>
    </p:spTree>
    <p:extLst>
      <p:ext uri="{BB962C8B-B14F-4D97-AF65-F5344CB8AC3E}">
        <p14:creationId xmlns:p14="http://schemas.microsoft.com/office/powerpoint/2010/main" val="2971797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E4379790-CE09-4391-9A48-E1E8EC312F2D}" type="slidenum">
              <a:rPr lang="zh-CN" altLang="en-US"/>
              <a:pPr>
                <a:defRPr/>
              </a:pPr>
              <a:t>‹#›</a:t>
            </a:fld>
            <a:endParaRPr lang="en-US" altLang="zh-CN"/>
          </a:p>
        </p:txBody>
      </p:sp>
    </p:spTree>
    <p:extLst>
      <p:ext uri="{BB962C8B-B14F-4D97-AF65-F5344CB8AC3E}">
        <p14:creationId xmlns:p14="http://schemas.microsoft.com/office/powerpoint/2010/main" val="1261336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6648A16A-C1DB-4CB1-8E2B-68B59296131B}" type="slidenum">
              <a:rPr lang="zh-CN" altLang="en-US"/>
              <a:pPr>
                <a:defRPr/>
              </a:pPr>
              <a:t>‹#›</a:t>
            </a:fld>
            <a:endParaRPr lang="en-US" altLang="zh-CN"/>
          </a:p>
        </p:txBody>
      </p:sp>
    </p:spTree>
    <p:extLst>
      <p:ext uri="{BB962C8B-B14F-4D97-AF65-F5344CB8AC3E}">
        <p14:creationId xmlns:p14="http://schemas.microsoft.com/office/powerpoint/2010/main" val="201686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A3AD61F4-FD3C-4ADA-8B06-89F623F7EDAA}" type="slidenum">
              <a:rPr lang="zh-CN" altLang="en-US"/>
              <a:pPr>
                <a:defRPr/>
              </a:pPr>
              <a:t>‹#›</a:t>
            </a:fld>
            <a:endParaRPr lang="en-US" altLang="zh-CN"/>
          </a:p>
        </p:txBody>
      </p:sp>
    </p:spTree>
    <p:extLst>
      <p:ext uri="{BB962C8B-B14F-4D97-AF65-F5344CB8AC3E}">
        <p14:creationId xmlns:p14="http://schemas.microsoft.com/office/powerpoint/2010/main" val="3557912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B893F8E-2400-4136-BFC8-299409E7BF42}" type="slidenum">
              <a:rPr lang="zh-CN" altLang="en-US"/>
              <a:pPr>
                <a:defRPr/>
              </a:pPr>
              <a:t>‹#›</a:t>
            </a:fld>
            <a:endParaRPr lang="en-US" altLang="zh-CN"/>
          </a:p>
        </p:txBody>
      </p:sp>
    </p:spTree>
    <p:extLst>
      <p:ext uri="{BB962C8B-B14F-4D97-AF65-F5344CB8AC3E}">
        <p14:creationId xmlns:p14="http://schemas.microsoft.com/office/powerpoint/2010/main" val="44521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421289D-4298-43ED-9587-B97379C94B20}" type="slidenum">
              <a:rPr lang="zh-CN" altLang="en-US"/>
              <a:pPr>
                <a:defRPr/>
              </a:pPr>
              <a:t>‹#›</a:t>
            </a:fld>
            <a:endParaRPr lang="en-US" altLang="zh-CN"/>
          </a:p>
        </p:txBody>
      </p:sp>
    </p:spTree>
    <p:extLst>
      <p:ext uri="{BB962C8B-B14F-4D97-AF65-F5344CB8AC3E}">
        <p14:creationId xmlns:p14="http://schemas.microsoft.com/office/powerpoint/2010/main" val="61854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3399"/>
            </a:gs>
            <a:gs pos="100000">
              <a:srgbClr val="001847"/>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638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宋体" pitchFamily="2" charset="-122"/>
              </a:defRPr>
            </a:lvl1pPr>
          </a:lstStyle>
          <a:p>
            <a:pPr>
              <a:defRPr/>
            </a:pPr>
            <a:endParaRPr lang="en-US" altLang="zh-CN"/>
          </a:p>
        </p:txBody>
      </p:sp>
      <p:sp>
        <p:nvSpPr>
          <p:cNvPr id="1638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宋体" pitchFamily="2" charset="-122"/>
              </a:defRPr>
            </a:lvl1pPr>
          </a:lstStyle>
          <a:p>
            <a:pPr>
              <a:defRPr/>
            </a:pPr>
            <a:endParaRPr lang="en-US" altLang="zh-CN"/>
          </a:p>
        </p:txBody>
      </p:sp>
      <p:sp>
        <p:nvSpPr>
          <p:cNvPr id="1638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Times New Roman" panose="02020603050405020304" pitchFamily="18" charset="0"/>
                <a:ea typeface="宋体" panose="02010600030101010101" pitchFamily="2" charset="-122"/>
              </a:defRPr>
            </a:lvl1pPr>
          </a:lstStyle>
          <a:p>
            <a:pPr>
              <a:defRPr/>
            </a:pPr>
            <a:fld id="{C64BC473-E48A-4983-86AD-E44CE99BF199}"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8.emf"/><Relationship Id="rId3" Type="http://schemas.openxmlformats.org/officeDocument/2006/relationships/image" Target="../media/image10.jpeg"/><Relationship Id="rId7" Type="http://schemas.openxmlformats.org/officeDocument/2006/relationships/image" Target="../media/image6.emf"/><Relationship Id="rId12"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7.emf"/><Relationship Id="rId5" Type="http://schemas.openxmlformats.org/officeDocument/2006/relationships/image" Target="../media/image5.emf"/><Relationship Id="rId15" Type="http://schemas.openxmlformats.org/officeDocument/2006/relationships/image" Target="../media/image9.emf"/><Relationship Id="rId10" Type="http://schemas.openxmlformats.org/officeDocument/2006/relationships/oleObject" Target="../embeddings/oleObject3.bin"/><Relationship Id="rId4" Type="http://schemas.openxmlformats.org/officeDocument/2006/relationships/oleObject" Target="../embeddings/oleObject1.bin"/><Relationship Id="rId9" Type="http://schemas.openxmlformats.org/officeDocument/2006/relationships/image" Target="../media/image12.png"/><Relationship Id="rId14" Type="http://schemas.openxmlformats.org/officeDocument/2006/relationships/oleObject" Target="../embeddings/oleObject5.bin"/></Relationships>
</file>

<file path=ppt/slides/_rels/slide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0.jpeg"/><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3.emf"/><Relationship Id="rId5" Type="http://schemas.openxmlformats.org/officeDocument/2006/relationships/oleObject" Target="../embeddings/oleObject6.bin"/><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8.emf"/><Relationship Id="rId3" Type="http://schemas.openxmlformats.org/officeDocument/2006/relationships/oleObject" Target="../embeddings/oleObject8.bin"/><Relationship Id="rId7" Type="http://schemas.openxmlformats.org/officeDocument/2006/relationships/image" Target="../media/image10.jpeg"/><Relationship Id="rId12"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6.emf"/><Relationship Id="rId11" Type="http://schemas.openxmlformats.org/officeDocument/2006/relationships/image" Target="../media/image17.emf"/><Relationship Id="rId5" Type="http://schemas.openxmlformats.org/officeDocument/2006/relationships/oleObject" Target="../embeddings/oleObject9.bin"/><Relationship Id="rId10" Type="http://schemas.openxmlformats.org/officeDocument/2006/relationships/oleObject" Target="../embeddings/oleObject10.bin"/><Relationship Id="rId4" Type="http://schemas.openxmlformats.org/officeDocument/2006/relationships/image" Target="../media/image15.emf"/><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2.png"/><Relationship Id="rId7"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0.jpeg"/><Relationship Id="rId5" Type="http://schemas.openxmlformats.org/officeDocument/2006/relationships/image" Target="../media/image19.emf"/><Relationship Id="rId10" Type="http://schemas.openxmlformats.org/officeDocument/2006/relationships/image" Target="../media/image21.wmf"/><Relationship Id="rId4" Type="http://schemas.openxmlformats.org/officeDocument/2006/relationships/oleObject" Target="../embeddings/oleObject12.bin"/><Relationship Id="rId9" Type="http://schemas.openxmlformats.org/officeDocument/2006/relationships/oleObject" Target="../embeddings/oleObject14.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oleObject" Target="../embeddings/oleObject15.bin"/><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6.bin"/><Relationship Id="rId5" Type="http://schemas.openxmlformats.org/officeDocument/2006/relationships/image" Target="../media/image10.jpeg"/><Relationship Id="rId10" Type="http://schemas.openxmlformats.org/officeDocument/2006/relationships/image" Target="../media/image12.png"/><Relationship Id="rId4" Type="http://schemas.openxmlformats.org/officeDocument/2006/relationships/image" Target="../media/image22.wmf"/><Relationship Id="rId9" Type="http://schemas.openxmlformats.org/officeDocument/2006/relationships/image" Target="../media/image24.wmf"/></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28.emf"/><Relationship Id="rId3" Type="http://schemas.openxmlformats.org/officeDocument/2006/relationships/oleObject" Target="../embeddings/oleObject18.bin"/><Relationship Id="rId7" Type="http://schemas.openxmlformats.org/officeDocument/2006/relationships/image" Target="../media/image10.jpeg"/><Relationship Id="rId12"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6.emf"/><Relationship Id="rId11" Type="http://schemas.openxmlformats.org/officeDocument/2006/relationships/image" Target="../media/image27.emf"/><Relationship Id="rId5" Type="http://schemas.openxmlformats.org/officeDocument/2006/relationships/oleObject" Target="../embeddings/oleObject19.bin"/><Relationship Id="rId10" Type="http://schemas.openxmlformats.org/officeDocument/2006/relationships/oleObject" Target="../embeddings/oleObject20.bin"/><Relationship Id="rId4" Type="http://schemas.openxmlformats.org/officeDocument/2006/relationships/image" Target="../media/image25.emf"/><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2.png"/><Relationship Id="rId7"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0.jpeg"/><Relationship Id="rId5" Type="http://schemas.openxmlformats.org/officeDocument/2006/relationships/image" Target="../media/image29.emf"/><Relationship Id="rId10" Type="http://schemas.openxmlformats.org/officeDocument/2006/relationships/image" Target="../media/image31.wmf"/><Relationship Id="rId4" Type="http://schemas.openxmlformats.org/officeDocument/2006/relationships/oleObject" Target="../embeddings/oleObject22.bin"/><Relationship Id="rId9" Type="http://schemas.openxmlformats.org/officeDocument/2006/relationships/oleObject" Target="../embeddings/oleObject24.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oleObject" Target="../embeddings/oleObject25.bin"/><Relationship Id="rId7" Type="http://schemas.openxmlformats.org/officeDocument/2006/relationships/image" Target="../media/image33.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6.bin"/><Relationship Id="rId5" Type="http://schemas.openxmlformats.org/officeDocument/2006/relationships/image" Target="../media/image10.jpeg"/><Relationship Id="rId10" Type="http://schemas.openxmlformats.org/officeDocument/2006/relationships/image" Target="../media/image12.png"/><Relationship Id="rId4" Type="http://schemas.openxmlformats.org/officeDocument/2006/relationships/image" Target="../media/image32.wmf"/><Relationship Id="rId9" Type="http://schemas.openxmlformats.org/officeDocument/2006/relationships/image" Target="../media/image24.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38.wmf"/><Relationship Id="rId3" Type="http://schemas.openxmlformats.org/officeDocument/2006/relationships/image" Target="../media/image12.png"/><Relationship Id="rId7" Type="http://schemas.openxmlformats.org/officeDocument/2006/relationships/image" Target="../media/image35.emf"/><Relationship Id="rId12" Type="http://schemas.openxmlformats.org/officeDocument/2006/relationships/oleObject" Target="../embeddings/oleObject32.bin"/><Relationship Id="rId17" Type="http://schemas.openxmlformats.org/officeDocument/2006/relationships/image" Target="../media/image40.wmf"/><Relationship Id="rId2" Type="http://schemas.openxmlformats.org/officeDocument/2006/relationships/slideLayout" Target="../slideLayouts/slideLayout7.xml"/><Relationship Id="rId16" Type="http://schemas.openxmlformats.org/officeDocument/2006/relationships/oleObject" Target="../embeddings/oleObject34.bin"/><Relationship Id="rId1" Type="http://schemas.openxmlformats.org/officeDocument/2006/relationships/vmlDrawing" Target="../drawings/vmlDrawing9.vml"/><Relationship Id="rId6" Type="http://schemas.openxmlformats.org/officeDocument/2006/relationships/oleObject" Target="../embeddings/oleObject29.bin"/><Relationship Id="rId11" Type="http://schemas.openxmlformats.org/officeDocument/2006/relationships/image" Target="../media/image37.wmf"/><Relationship Id="rId5" Type="http://schemas.openxmlformats.org/officeDocument/2006/relationships/image" Target="../media/image34.emf"/><Relationship Id="rId15" Type="http://schemas.openxmlformats.org/officeDocument/2006/relationships/image" Target="../media/image39.wmf"/><Relationship Id="rId10" Type="http://schemas.openxmlformats.org/officeDocument/2006/relationships/oleObject" Target="../embeddings/oleObject31.bin"/><Relationship Id="rId4" Type="http://schemas.openxmlformats.org/officeDocument/2006/relationships/oleObject" Target="../embeddings/oleObject28.bin"/><Relationship Id="rId9" Type="http://schemas.openxmlformats.org/officeDocument/2006/relationships/image" Target="../media/image36.emf"/><Relationship Id="rId14" Type="http://schemas.openxmlformats.org/officeDocument/2006/relationships/oleObject" Target="../embeddings/oleObject33.bin"/></Relationships>
</file>

<file path=ppt/slides/_rels/slide11.xml.rels><?xml version="1.0" encoding="UTF-8" standalone="yes"?>
<Relationships xmlns="http://schemas.openxmlformats.org/package/2006/relationships"><Relationship Id="rId8" Type="http://schemas.openxmlformats.org/officeDocument/2006/relationships/image" Target="../media/image43.emf"/><Relationship Id="rId13" Type="http://schemas.openxmlformats.org/officeDocument/2006/relationships/oleObject" Target="../embeddings/oleObject40.bin"/><Relationship Id="rId3" Type="http://schemas.openxmlformats.org/officeDocument/2006/relationships/oleObject" Target="../embeddings/oleObject35.bin"/><Relationship Id="rId7" Type="http://schemas.openxmlformats.org/officeDocument/2006/relationships/oleObject" Target="../embeddings/oleObject37.bin"/><Relationship Id="rId12" Type="http://schemas.openxmlformats.org/officeDocument/2006/relationships/image" Target="../media/image45.wmf"/><Relationship Id="rId2" Type="http://schemas.openxmlformats.org/officeDocument/2006/relationships/slideLayout" Target="../slideLayouts/slideLayout2.xml"/><Relationship Id="rId16" Type="http://schemas.openxmlformats.org/officeDocument/2006/relationships/image" Target="../media/image12.png"/><Relationship Id="rId1" Type="http://schemas.openxmlformats.org/officeDocument/2006/relationships/vmlDrawing" Target="../drawings/vmlDrawing10.vml"/><Relationship Id="rId6" Type="http://schemas.openxmlformats.org/officeDocument/2006/relationships/image" Target="../media/image42.emf"/><Relationship Id="rId11" Type="http://schemas.openxmlformats.org/officeDocument/2006/relationships/oleObject" Target="../embeddings/oleObject39.bin"/><Relationship Id="rId5" Type="http://schemas.openxmlformats.org/officeDocument/2006/relationships/oleObject" Target="../embeddings/oleObject36.bin"/><Relationship Id="rId15" Type="http://schemas.openxmlformats.org/officeDocument/2006/relationships/image" Target="../media/image10.jpeg"/><Relationship Id="rId10" Type="http://schemas.openxmlformats.org/officeDocument/2006/relationships/image" Target="../media/image44.wmf"/><Relationship Id="rId4" Type="http://schemas.openxmlformats.org/officeDocument/2006/relationships/image" Target="../media/image41.emf"/><Relationship Id="rId9" Type="http://schemas.openxmlformats.org/officeDocument/2006/relationships/oleObject" Target="../embeddings/oleObject38.bin"/><Relationship Id="rId14" Type="http://schemas.openxmlformats.org/officeDocument/2006/relationships/image" Target="../media/image46.wmf"/></Relationships>
</file>

<file path=ppt/slides/_rels/slide12.xml.rels><?xml version="1.0" encoding="UTF-8" standalone="yes"?>
<Relationships xmlns="http://schemas.openxmlformats.org/package/2006/relationships"><Relationship Id="rId13" Type="http://schemas.openxmlformats.org/officeDocument/2006/relationships/oleObject" Target="../embeddings/oleObject46.bin"/><Relationship Id="rId18" Type="http://schemas.openxmlformats.org/officeDocument/2006/relationships/image" Target="../media/image54.emf"/><Relationship Id="rId26" Type="http://schemas.openxmlformats.org/officeDocument/2006/relationships/image" Target="../media/image58.emf"/><Relationship Id="rId3" Type="http://schemas.openxmlformats.org/officeDocument/2006/relationships/oleObject" Target="../embeddings/oleObject41.bin"/><Relationship Id="rId21" Type="http://schemas.openxmlformats.org/officeDocument/2006/relationships/oleObject" Target="../embeddings/oleObject50.bin"/><Relationship Id="rId34" Type="http://schemas.openxmlformats.org/officeDocument/2006/relationships/image" Target="../media/image62.emf"/><Relationship Id="rId7" Type="http://schemas.openxmlformats.org/officeDocument/2006/relationships/oleObject" Target="../embeddings/oleObject43.bin"/><Relationship Id="rId12" Type="http://schemas.openxmlformats.org/officeDocument/2006/relationships/image" Target="../media/image51.emf"/><Relationship Id="rId17" Type="http://schemas.openxmlformats.org/officeDocument/2006/relationships/oleObject" Target="../embeddings/oleObject48.bin"/><Relationship Id="rId25" Type="http://schemas.openxmlformats.org/officeDocument/2006/relationships/oleObject" Target="../embeddings/oleObject52.bin"/><Relationship Id="rId33" Type="http://schemas.openxmlformats.org/officeDocument/2006/relationships/oleObject" Target="../embeddings/oleObject56.bin"/><Relationship Id="rId2" Type="http://schemas.openxmlformats.org/officeDocument/2006/relationships/slideLayout" Target="../slideLayouts/slideLayout7.xml"/><Relationship Id="rId16" Type="http://schemas.openxmlformats.org/officeDocument/2006/relationships/image" Target="../media/image53.emf"/><Relationship Id="rId20" Type="http://schemas.openxmlformats.org/officeDocument/2006/relationships/image" Target="../media/image55.emf"/><Relationship Id="rId29" Type="http://schemas.openxmlformats.org/officeDocument/2006/relationships/oleObject" Target="../embeddings/oleObject54.bin"/><Relationship Id="rId1" Type="http://schemas.openxmlformats.org/officeDocument/2006/relationships/vmlDrawing" Target="../drawings/vmlDrawing11.vml"/><Relationship Id="rId6" Type="http://schemas.openxmlformats.org/officeDocument/2006/relationships/image" Target="../media/image48.emf"/><Relationship Id="rId11" Type="http://schemas.openxmlformats.org/officeDocument/2006/relationships/oleObject" Target="../embeddings/oleObject45.bin"/><Relationship Id="rId24" Type="http://schemas.openxmlformats.org/officeDocument/2006/relationships/image" Target="../media/image57.emf"/><Relationship Id="rId32" Type="http://schemas.openxmlformats.org/officeDocument/2006/relationships/image" Target="../media/image61.emf"/><Relationship Id="rId5" Type="http://schemas.openxmlformats.org/officeDocument/2006/relationships/oleObject" Target="../embeddings/oleObject42.bin"/><Relationship Id="rId15" Type="http://schemas.openxmlformats.org/officeDocument/2006/relationships/oleObject" Target="../embeddings/oleObject47.bin"/><Relationship Id="rId23" Type="http://schemas.openxmlformats.org/officeDocument/2006/relationships/oleObject" Target="../embeddings/oleObject51.bin"/><Relationship Id="rId28" Type="http://schemas.openxmlformats.org/officeDocument/2006/relationships/image" Target="../media/image59.emf"/><Relationship Id="rId36" Type="http://schemas.openxmlformats.org/officeDocument/2006/relationships/image" Target="../media/image63.emf"/><Relationship Id="rId10" Type="http://schemas.openxmlformats.org/officeDocument/2006/relationships/image" Target="../media/image50.emf"/><Relationship Id="rId19" Type="http://schemas.openxmlformats.org/officeDocument/2006/relationships/oleObject" Target="../embeddings/oleObject49.bin"/><Relationship Id="rId31" Type="http://schemas.openxmlformats.org/officeDocument/2006/relationships/oleObject" Target="../embeddings/oleObject55.bin"/><Relationship Id="rId4" Type="http://schemas.openxmlformats.org/officeDocument/2006/relationships/image" Target="../media/image47.emf"/><Relationship Id="rId9" Type="http://schemas.openxmlformats.org/officeDocument/2006/relationships/oleObject" Target="../embeddings/oleObject44.bin"/><Relationship Id="rId14" Type="http://schemas.openxmlformats.org/officeDocument/2006/relationships/image" Target="../media/image52.emf"/><Relationship Id="rId22" Type="http://schemas.openxmlformats.org/officeDocument/2006/relationships/image" Target="../media/image56.emf"/><Relationship Id="rId27" Type="http://schemas.openxmlformats.org/officeDocument/2006/relationships/oleObject" Target="../embeddings/oleObject53.bin"/><Relationship Id="rId30" Type="http://schemas.openxmlformats.org/officeDocument/2006/relationships/image" Target="../media/image60.emf"/><Relationship Id="rId35" Type="http://schemas.openxmlformats.org/officeDocument/2006/relationships/oleObject" Target="../embeddings/oleObject57.bin"/><Relationship Id="rId8" Type="http://schemas.openxmlformats.org/officeDocument/2006/relationships/image" Target="../media/image49.emf"/></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5.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59.bin"/><Relationship Id="rId5" Type="http://schemas.openxmlformats.org/officeDocument/2006/relationships/image" Target="../media/image64.wmf"/><Relationship Id="rId4" Type="http://schemas.openxmlformats.org/officeDocument/2006/relationships/oleObject" Target="../embeddings/oleObject58.bin"/></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0.bin"/><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67.emf"/><Relationship Id="rId5" Type="http://schemas.openxmlformats.org/officeDocument/2006/relationships/oleObject" Target="../embeddings/oleObject61.bin"/><Relationship Id="rId4" Type="http://schemas.openxmlformats.org/officeDocument/2006/relationships/image" Target="../media/image66.emf"/></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70.emf"/><Relationship Id="rId13" Type="http://schemas.openxmlformats.org/officeDocument/2006/relationships/image" Target="../media/image12.png"/><Relationship Id="rId18" Type="http://schemas.openxmlformats.org/officeDocument/2006/relationships/image" Target="../media/image75.jpeg"/><Relationship Id="rId3" Type="http://schemas.openxmlformats.org/officeDocument/2006/relationships/oleObject" Target="../embeddings/oleObject62.bin"/><Relationship Id="rId7" Type="http://schemas.openxmlformats.org/officeDocument/2006/relationships/oleObject" Target="../embeddings/oleObject64.bin"/><Relationship Id="rId12" Type="http://schemas.openxmlformats.org/officeDocument/2006/relationships/image" Target="../media/image72.emf"/><Relationship Id="rId17" Type="http://schemas.openxmlformats.org/officeDocument/2006/relationships/image" Target="../media/image74.emf"/><Relationship Id="rId2" Type="http://schemas.openxmlformats.org/officeDocument/2006/relationships/slideLayout" Target="../slideLayouts/slideLayout7.xml"/><Relationship Id="rId16" Type="http://schemas.openxmlformats.org/officeDocument/2006/relationships/oleObject" Target="../embeddings/oleObject68.bin"/><Relationship Id="rId1" Type="http://schemas.openxmlformats.org/officeDocument/2006/relationships/vmlDrawing" Target="../drawings/vmlDrawing14.vml"/><Relationship Id="rId6" Type="http://schemas.openxmlformats.org/officeDocument/2006/relationships/image" Target="../media/image69.emf"/><Relationship Id="rId11" Type="http://schemas.openxmlformats.org/officeDocument/2006/relationships/oleObject" Target="../embeddings/oleObject66.bin"/><Relationship Id="rId5" Type="http://schemas.openxmlformats.org/officeDocument/2006/relationships/oleObject" Target="../embeddings/oleObject63.bin"/><Relationship Id="rId15" Type="http://schemas.openxmlformats.org/officeDocument/2006/relationships/image" Target="../media/image73.emf"/><Relationship Id="rId10" Type="http://schemas.openxmlformats.org/officeDocument/2006/relationships/image" Target="../media/image71.emf"/><Relationship Id="rId4" Type="http://schemas.openxmlformats.org/officeDocument/2006/relationships/image" Target="../media/image68.emf"/><Relationship Id="rId9" Type="http://schemas.openxmlformats.org/officeDocument/2006/relationships/oleObject" Target="../embeddings/oleObject65.bin"/><Relationship Id="rId14" Type="http://schemas.openxmlformats.org/officeDocument/2006/relationships/oleObject" Target="../embeddings/oleObject67.bin"/></Relationships>
</file>

<file path=ppt/slides/_rels/slide18.xml.rels><?xml version="1.0" encoding="UTF-8" standalone="yes"?>
<Relationships xmlns="http://schemas.openxmlformats.org/package/2006/relationships"><Relationship Id="rId8" Type="http://schemas.openxmlformats.org/officeDocument/2006/relationships/image" Target="../media/image78.emf"/><Relationship Id="rId13" Type="http://schemas.openxmlformats.org/officeDocument/2006/relationships/oleObject" Target="../embeddings/oleObject74.bin"/><Relationship Id="rId18" Type="http://schemas.openxmlformats.org/officeDocument/2006/relationships/image" Target="../media/image83.emf"/><Relationship Id="rId3" Type="http://schemas.openxmlformats.org/officeDocument/2006/relationships/oleObject" Target="../embeddings/oleObject69.bin"/><Relationship Id="rId21" Type="http://schemas.openxmlformats.org/officeDocument/2006/relationships/image" Target="../media/image12.png"/><Relationship Id="rId7" Type="http://schemas.openxmlformats.org/officeDocument/2006/relationships/oleObject" Target="../embeddings/oleObject71.bin"/><Relationship Id="rId12" Type="http://schemas.openxmlformats.org/officeDocument/2006/relationships/image" Target="../media/image80.emf"/><Relationship Id="rId17" Type="http://schemas.openxmlformats.org/officeDocument/2006/relationships/oleObject" Target="../embeddings/oleObject76.bin"/><Relationship Id="rId2" Type="http://schemas.openxmlformats.org/officeDocument/2006/relationships/slideLayout" Target="../slideLayouts/slideLayout7.xml"/><Relationship Id="rId16" Type="http://schemas.openxmlformats.org/officeDocument/2006/relationships/image" Target="../media/image82.emf"/><Relationship Id="rId20" Type="http://schemas.openxmlformats.org/officeDocument/2006/relationships/image" Target="../media/image84.emf"/><Relationship Id="rId1" Type="http://schemas.openxmlformats.org/officeDocument/2006/relationships/vmlDrawing" Target="../drawings/vmlDrawing15.vml"/><Relationship Id="rId6" Type="http://schemas.openxmlformats.org/officeDocument/2006/relationships/image" Target="../media/image77.emf"/><Relationship Id="rId11" Type="http://schemas.openxmlformats.org/officeDocument/2006/relationships/oleObject" Target="../embeddings/oleObject73.bin"/><Relationship Id="rId5" Type="http://schemas.openxmlformats.org/officeDocument/2006/relationships/oleObject" Target="../embeddings/oleObject70.bin"/><Relationship Id="rId15" Type="http://schemas.openxmlformats.org/officeDocument/2006/relationships/oleObject" Target="../embeddings/oleObject75.bin"/><Relationship Id="rId10" Type="http://schemas.openxmlformats.org/officeDocument/2006/relationships/image" Target="../media/image79.emf"/><Relationship Id="rId19" Type="http://schemas.openxmlformats.org/officeDocument/2006/relationships/oleObject" Target="../embeddings/oleObject77.bin"/><Relationship Id="rId4" Type="http://schemas.openxmlformats.org/officeDocument/2006/relationships/image" Target="../media/image76.emf"/><Relationship Id="rId9" Type="http://schemas.openxmlformats.org/officeDocument/2006/relationships/oleObject" Target="../embeddings/oleObject72.bin"/><Relationship Id="rId14" Type="http://schemas.openxmlformats.org/officeDocument/2006/relationships/image" Target="../media/image81.emf"/></Relationships>
</file>

<file path=ppt/slides/_rels/slide19.xml.rels><?xml version="1.0" encoding="UTF-8" standalone="yes"?>
<Relationships xmlns="http://schemas.openxmlformats.org/package/2006/relationships"><Relationship Id="rId8" Type="http://schemas.openxmlformats.org/officeDocument/2006/relationships/image" Target="../media/image87.emf"/><Relationship Id="rId13" Type="http://schemas.openxmlformats.org/officeDocument/2006/relationships/oleObject" Target="../embeddings/oleObject83.bin"/><Relationship Id="rId18" Type="http://schemas.openxmlformats.org/officeDocument/2006/relationships/image" Target="../media/image91.emf"/><Relationship Id="rId3" Type="http://schemas.openxmlformats.org/officeDocument/2006/relationships/oleObject" Target="../embeddings/oleObject78.bin"/><Relationship Id="rId21" Type="http://schemas.openxmlformats.org/officeDocument/2006/relationships/oleObject" Target="../embeddings/oleObject86.bin"/><Relationship Id="rId7" Type="http://schemas.openxmlformats.org/officeDocument/2006/relationships/oleObject" Target="../embeddings/oleObject80.bin"/><Relationship Id="rId12" Type="http://schemas.openxmlformats.org/officeDocument/2006/relationships/image" Target="../media/image89.emf"/><Relationship Id="rId17" Type="http://schemas.openxmlformats.org/officeDocument/2006/relationships/oleObject" Target="../embeddings/oleObject84.bin"/><Relationship Id="rId2" Type="http://schemas.openxmlformats.org/officeDocument/2006/relationships/slideLayout" Target="../slideLayouts/slideLayout7.xml"/><Relationship Id="rId16" Type="http://schemas.openxmlformats.org/officeDocument/2006/relationships/image" Target="../media/image75.jpeg"/><Relationship Id="rId20" Type="http://schemas.openxmlformats.org/officeDocument/2006/relationships/image" Target="../media/image92.emf"/><Relationship Id="rId1" Type="http://schemas.openxmlformats.org/officeDocument/2006/relationships/vmlDrawing" Target="../drawings/vmlDrawing16.vml"/><Relationship Id="rId6" Type="http://schemas.openxmlformats.org/officeDocument/2006/relationships/image" Target="../media/image86.emf"/><Relationship Id="rId11" Type="http://schemas.openxmlformats.org/officeDocument/2006/relationships/oleObject" Target="../embeddings/oleObject82.bin"/><Relationship Id="rId24" Type="http://schemas.openxmlformats.org/officeDocument/2006/relationships/image" Target="../media/image94.emf"/><Relationship Id="rId5" Type="http://schemas.openxmlformats.org/officeDocument/2006/relationships/oleObject" Target="../embeddings/oleObject79.bin"/><Relationship Id="rId15" Type="http://schemas.openxmlformats.org/officeDocument/2006/relationships/image" Target="../media/image12.png"/><Relationship Id="rId23" Type="http://schemas.openxmlformats.org/officeDocument/2006/relationships/oleObject" Target="../embeddings/oleObject87.bin"/><Relationship Id="rId10" Type="http://schemas.openxmlformats.org/officeDocument/2006/relationships/image" Target="../media/image88.emf"/><Relationship Id="rId19" Type="http://schemas.openxmlformats.org/officeDocument/2006/relationships/oleObject" Target="../embeddings/oleObject85.bin"/><Relationship Id="rId4" Type="http://schemas.openxmlformats.org/officeDocument/2006/relationships/image" Target="../media/image85.emf"/><Relationship Id="rId9" Type="http://schemas.openxmlformats.org/officeDocument/2006/relationships/oleObject" Target="../embeddings/oleObject81.bin"/><Relationship Id="rId14" Type="http://schemas.openxmlformats.org/officeDocument/2006/relationships/image" Target="../media/image90.emf"/><Relationship Id="rId22" Type="http://schemas.openxmlformats.org/officeDocument/2006/relationships/image" Target="../media/image93.emf"/></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97.emf"/><Relationship Id="rId13" Type="http://schemas.openxmlformats.org/officeDocument/2006/relationships/oleObject" Target="../embeddings/oleObject93.bin"/><Relationship Id="rId3" Type="http://schemas.openxmlformats.org/officeDocument/2006/relationships/oleObject" Target="../embeddings/oleObject88.bin"/><Relationship Id="rId7" Type="http://schemas.openxmlformats.org/officeDocument/2006/relationships/oleObject" Target="../embeddings/oleObject90.bin"/><Relationship Id="rId12" Type="http://schemas.openxmlformats.org/officeDocument/2006/relationships/image" Target="../media/image99.emf"/><Relationship Id="rId17" Type="http://schemas.openxmlformats.org/officeDocument/2006/relationships/image" Target="../media/image12.png"/><Relationship Id="rId2" Type="http://schemas.openxmlformats.org/officeDocument/2006/relationships/slideLayout" Target="../slideLayouts/slideLayout7.xml"/><Relationship Id="rId16" Type="http://schemas.openxmlformats.org/officeDocument/2006/relationships/image" Target="../media/image101.emf"/><Relationship Id="rId1" Type="http://schemas.openxmlformats.org/officeDocument/2006/relationships/vmlDrawing" Target="../drawings/vmlDrawing17.vml"/><Relationship Id="rId6" Type="http://schemas.openxmlformats.org/officeDocument/2006/relationships/image" Target="../media/image96.emf"/><Relationship Id="rId11" Type="http://schemas.openxmlformats.org/officeDocument/2006/relationships/oleObject" Target="../embeddings/oleObject92.bin"/><Relationship Id="rId5" Type="http://schemas.openxmlformats.org/officeDocument/2006/relationships/oleObject" Target="../embeddings/oleObject89.bin"/><Relationship Id="rId15" Type="http://schemas.openxmlformats.org/officeDocument/2006/relationships/oleObject" Target="../embeddings/oleObject94.bin"/><Relationship Id="rId10" Type="http://schemas.openxmlformats.org/officeDocument/2006/relationships/image" Target="../media/image98.emf"/><Relationship Id="rId4" Type="http://schemas.openxmlformats.org/officeDocument/2006/relationships/image" Target="../media/image95.emf"/><Relationship Id="rId9" Type="http://schemas.openxmlformats.org/officeDocument/2006/relationships/oleObject" Target="../embeddings/oleObject91.bin"/><Relationship Id="rId14" Type="http://schemas.openxmlformats.org/officeDocument/2006/relationships/image" Target="../media/image100.emf"/></Relationships>
</file>

<file path=ppt/slides/_rels/slide22.xml.rels><?xml version="1.0" encoding="UTF-8" standalone="yes"?>
<Relationships xmlns="http://schemas.openxmlformats.org/package/2006/relationships"><Relationship Id="rId8" Type="http://schemas.openxmlformats.org/officeDocument/2006/relationships/image" Target="../media/image104.emf"/><Relationship Id="rId13" Type="http://schemas.openxmlformats.org/officeDocument/2006/relationships/image" Target="../media/image106.emf"/><Relationship Id="rId18" Type="http://schemas.openxmlformats.org/officeDocument/2006/relationships/oleObject" Target="../embeddings/oleObject102.bin"/><Relationship Id="rId3" Type="http://schemas.openxmlformats.org/officeDocument/2006/relationships/oleObject" Target="../embeddings/oleObject95.bin"/><Relationship Id="rId7" Type="http://schemas.openxmlformats.org/officeDocument/2006/relationships/oleObject" Target="../embeddings/oleObject97.bin"/><Relationship Id="rId12" Type="http://schemas.openxmlformats.org/officeDocument/2006/relationships/oleObject" Target="../embeddings/oleObject99.bin"/><Relationship Id="rId17" Type="http://schemas.openxmlformats.org/officeDocument/2006/relationships/image" Target="../media/image108.emf"/><Relationship Id="rId2" Type="http://schemas.openxmlformats.org/officeDocument/2006/relationships/slideLayout" Target="../slideLayouts/slideLayout7.xml"/><Relationship Id="rId16" Type="http://schemas.openxmlformats.org/officeDocument/2006/relationships/oleObject" Target="../embeddings/oleObject101.bin"/><Relationship Id="rId1" Type="http://schemas.openxmlformats.org/officeDocument/2006/relationships/vmlDrawing" Target="../drawings/vmlDrawing18.vml"/><Relationship Id="rId6" Type="http://schemas.openxmlformats.org/officeDocument/2006/relationships/image" Target="../media/image103.emf"/><Relationship Id="rId11" Type="http://schemas.openxmlformats.org/officeDocument/2006/relationships/image" Target="../media/image12.png"/><Relationship Id="rId5" Type="http://schemas.openxmlformats.org/officeDocument/2006/relationships/oleObject" Target="../embeddings/oleObject96.bin"/><Relationship Id="rId15" Type="http://schemas.openxmlformats.org/officeDocument/2006/relationships/image" Target="../media/image107.emf"/><Relationship Id="rId10" Type="http://schemas.openxmlformats.org/officeDocument/2006/relationships/image" Target="../media/image105.emf"/><Relationship Id="rId19" Type="http://schemas.openxmlformats.org/officeDocument/2006/relationships/image" Target="../media/image109.emf"/><Relationship Id="rId4" Type="http://schemas.openxmlformats.org/officeDocument/2006/relationships/image" Target="../media/image102.emf"/><Relationship Id="rId9" Type="http://schemas.openxmlformats.org/officeDocument/2006/relationships/oleObject" Target="../embeddings/oleObject98.bin"/><Relationship Id="rId14" Type="http://schemas.openxmlformats.org/officeDocument/2006/relationships/oleObject" Target="../embeddings/oleObject100.bin"/></Relationships>
</file>

<file path=ppt/slides/_rels/slide23.xml.rels><?xml version="1.0" encoding="UTF-8" standalone="yes"?>
<Relationships xmlns="http://schemas.openxmlformats.org/package/2006/relationships"><Relationship Id="rId8" Type="http://schemas.openxmlformats.org/officeDocument/2006/relationships/image" Target="../media/image112.emf"/><Relationship Id="rId13" Type="http://schemas.openxmlformats.org/officeDocument/2006/relationships/image" Target="../media/image114.emf"/><Relationship Id="rId18" Type="http://schemas.openxmlformats.org/officeDocument/2006/relationships/oleObject" Target="../embeddings/oleObject110.bin"/><Relationship Id="rId3" Type="http://schemas.openxmlformats.org/officeDocument/2006/relationships/oleObject" Target="../embeddings/oleObject103.bin"/><Relationship Id="rId7" Type="http://schemas.openxmlformats.org/officeDocument/2006/relationships/oleObject" Target="../embeddings/oleObject105.bin"/><Relationship Id="rId12" Type="http://schemas.openxmlformats.org/officeDocument/2006/relationships/oleObject" Target="../embeddings/oleObject107.bin"/><Relationship Id="rId17" Type="http://schemas.openxmlformats.org/officeDocument/2006/relationships/image" Target="../media/image116.emf"/><Relationship Id="rId2" Type="http://schemas.openxmlformats.org/officeDocument/2006/relationships/slideLayout" Target="../slideLayouts/slideLayout7.xml"/><Relationship Id="rId16" Type="http://schemas.openxmlformats.org/officeDocument/2006/relationships/oleObject" Target="../embeddings/oleObject109.bin"/><Relationship Id="rId1" Type="http://schemas.openxmlformats.org/officeDocument/2006/relationships/vmlDrawing" Target="../drawings/vmlDrawing19.vml"/><Relationship Id="rId6" Type="http://schemas.openxmlformats.org/officeDocument/2006/relationships/image" Target="../media/image111.emf"/><Relationship Id="rId11" Type="http://schemas.openxmlformats.org/officeDocument/2006/relationships/image" Target="../media/image12.png"/><Relationship Id="rId5" Type="http://schemas.openxmlformats.org/officeDocument/2006/relationships/oleObject" Target="../embeddings/oleObject104.bin"/><Relationship Id="rId15" Type="http://schemas.openxmlformats.org/officeDocument/2006/relationships/image" Target="../media/image115.emf"/><Relationship Id="rId10" Type="http://schemas.openxmlformats.org/officeDocument/2006/relationships/image" Target="../media/image113.emf"/><Relationship Id="rId19" Type="http://schemas.openxmlformats.org/officeDocument/2006/relationships/image" Target="../media/image117.emf"/><Relationship Id="rId4" Type="http://schemas.openxmlformats.org/officeDocument/2006/relationships/image" Target="../media/image110.emf"/><Relationship Id="rId9" Type="http://schemas.openxmlformats.org/officeDocument/2006/relationships/oleObject" Target="../embeddings/oleObject106.bin"/><Relationship Id="rId14" Type="http://schemas.openxmlformats.org/officeDocument/2006/relationships/oleObject" Target="../embeddings/oleObject108.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12.png"/><Relationship Id="rId4" Type="http://schemas.openxmlformats.org/officeDocument/2006/relationships/image" Target="../media/image118.emf"/></Relationships>
</file>

<file path=ppt/slides/_rels/slide25.xml.rels><?xml version="1.0" encoding="UTF-8" standalone="yes"?>
<Relationships xmlns="http://schemas.openxmlformats.org/package/2006/relationships"><Relationship Id="rId8" Type="http://schemas.openxmlformats.org/officeDocument/2006/relationships/image" Target="../media/image121.emf"/><Relationship Id="rId13" Type="http://schemas.openxmlformats.org/officeDocument/2006/relationships/image" Target="../media/image12.png"/><Relationship Id="rId18" Type="http://schemas.openxmlformats.org/officeDocument/2006/relationships/oleObject" Target="../embeddings/oleObject119.bin"/><Relationship Id="rId3" Type="http://schemas.openxmlformats.org/officeDocument/2006/relationships/oleObject" Target="../embeddings/oleObject112.bin"/><Relationship Id="rId21" Type="http://schemas.openxmlformats.org/officeDocument/2006/relationships/image" Target="../media/image127.emf"/><Relationship Id="rId7" Type="http://schemas.openxmlformats.org/officeDocument/2006/relationships/oleObject" Target="../embeddings/oleObject114.bin"/><Relationship Id="rId12" Type="http://schemas.openxmlformats.org/officeDocument/2006/relationships/image" Target="../media/image123.emf"/><Relationship Id="rId17" Type="http://schemas.openxmlformats.org/officeDocument/2006/relationships/image" Target="../media/image125.emf"/><Relationship Id="rId2" Type="http://schemas.openxmlformats.org/officeDocument/2006/relationships/slideLayout" Target="../slideLayouts/slideLayout7.xml"/><Relationship Id="rId16" Type="http://schemas.openxmlformats.org/officeDocument/2006/relationships/oleObject" Target="../embeddings/oleObject118.bin"/><Relationship Id="rId20" Type="http://schemas.openxmlformats.org/officeDocument/2006/relationships/oleObject" Target="../embeddings/oleObject120.bin"/><Relationship Id="rId1" Type="http://schemas.openxmlformats.org/officeDocument/2006/relationships/vmlDrawing" Target="../drawings/vmlDrawing21.vml"/><Relationship Id="rId6" Type="http://schemas.openxmlformats.org/officeDocument/2006/relationships/image" Target="../media/image120.emf"/><Relationship Id="rId11" Type="http://schemas.openxmlformats.org/officeDocument/2006/relationships/oleObject" Target="../embeddings/oleObject116.bin"/><Relationship Id="rId5" Type="http://schemas.openxmlformats.org/officeDocument/2006/relationships/oleObject" Target="../embeddings/oleObject113.bin"/><Relationship Id="rId15" Type="http://schemas.openxmlformats.org/officeDocument/2006/relationships/image" Target="../media/image124.emf"/><Relationship Id="rId10" Type="http://schemas.openxmlformats.org/officeDocument/2006/relationships/image" Target="../media/image122.emf"/><Relationship Id="rId19" Type="http://schemas.openxmlformats.org/officeDocument/2006/relationships/image" Target="../media/image126.emf"/><Relationship Id="rId4" Type="http://schemas.openxmlformats.org/officeDocument/2006/relationships/image" Target="../media/image119.emf"/><Relationship Id="rId9" Type="http://schemas.openxmlformats.org/officeDocument/2006/relationships/oleObject" Target="../embeddings/oleObject115.bin"/><Relationship Id="rId14" Type="http://schemas.openxmlformats.org/officeDocument/2006/relationships/oleObject" Target="../embeddings/oleObject117.bin"/></Relationships>
</file>

<file path=ppt/slides/_rels/slide26.xml.rels><?xml version="1.0" encoding="UTF-8" standalone="yes"?>
<Relationships xmlns="http://schemas.openxmlformats.org/package/2006/relationships"><Relationship Id="rId8" Type="http://schemas.openxmlformats.org/officeDocument/2006/relationships/image" Target="../media/image130.emf"/><Relationship Id="rId3" Type="http://schemas.openxmlformats.org/officeDocument/2006/relationships/oleObject" Target="../embeddings/oleObject121.bin"/><Relationship Id="rId7" Type="http://schemas.openxmlformats.org/officeDocument/2006/relationships/oleObject" Target="../embeddings/oleObject123.bin"/><Relationship Id="rId12" Type="http://schemas.openxmlformats.org/officeDocument/2006/relationships/image" Target="../media/image132.png"/><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129.emf"/><Relationship Id="rId11" Type="http://schemas.openxmlformats.org/officeDocument/2006/relationships/image" Target="../media/image12.png"/><Relationship Id="rId5" Type="http://schemas.openxmlformats.org/officeDocument/2006/relationships/oleObject" Target="../embeddings/oleObject122.bin"/><Relationship Id="rId10" Type="http://schemas.openxmlformats.org/officeDocument/2006/relationships/image" Target="../media/image131.emf"/><Relationship Id="rId4" Type="http://schemas.openxmlformats.org/officeDocument/2006/relationships/image" Target="../media/image128.emf"/><Relationship Id="rId9" Type="http://schemas.openxmlformats.org/officeDocument/2006/relationships/oleObject" Target="../embeddings/oleObject124.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27.bin"/><Relationship Id="rId3" Type="http://schemas.openxmlformats.org/officeDocument/2006/relationships/oleObject" Target="../embeddings/oleObject125.bin"/><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134.emf"/><Relationship Id="rId11" Type="http://schemas.openxmlformats.org/officeDocument/2006/relationships/image" Target="../media/image136.emf"/><Relationship Id="rId5" Type="http://schemas.openxmlformats.org/officeDocument/2006/relationships/oleObject" Target="../embeddings/oleObject126.bin"/><Relationship Id="rId10" Type="http://schemas.openxmlformats.org/officeDocument/2006/relationships/oleObject" Target="../embeddings/oleObject128.bin"/><Relationship Id="rId4" Type="http://schemas.openxmlformats.org/officeDocument/2006/relationships/image" Target="../media/image133.emf"/><Relationship Id="rId9" Type="http://schemas.openxmlformats.org/officeDocument/2006/relationships/image" Target="../media/image135.emf"/></Relationships>
</file>

<file path=ppt/slides/_rels/slide28.xml.rels><?xml version="1.0" encoding="UTF-8" standalone="yes"?>
<Relationships xmlns="http://schemas.openxmlformats.org/package/2006/relationships"><Relationship Id="rId8" Type="http://schemas.openxmlformats.org/officeDocument/2006/relationships/image" Target="../media/image139.emf"/><Relationship Id="rId3" Type="http://schemas.openxmlformats.org/officeDocument/2006/relationships/oleObject" Target="../embeddings/oleObject129.bin"/><Relationship Id="rId7" Type="http://schemas.openxmlformats.org/officeDocument/2006/relationships/oleObject" Target="../embeddings/oleObject131.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38.wmf"/><Relationship Id="rId5" Type="http://schemas.openxmlformats.org/officeDocument/2006/relationships/oleObject" Target="../embeddings/oleObject130.bin"/><Relationship Id="rId10" Type="http://schemas.openxmlformats.org/officeDocument/2006/relationships/image" Target="../media/image132.png"/><Relationship Id="rId4" Type="http://schemas.openxmlformats.org/officeDocument/2006/relationships/image" Target="../media/image137.emf"/><Relationship Id="rId9" Type="http://schemas.openxmlformats.org/officeDocument/2006/relationships/image" Target="../media/image12.png"/></Relationships>
</file>

<file path=ppt/slides/_rels/slide29.xml.rels><?xml version="1.0" encoding="UTF-8" standalone="yes"?>
<Relationships xmlns="http://schemas.openxmlformats.org/package/2006/relationships"><Relationship Id="rId8" Type="http://schemas.openxmlformats.org/officeDocument/2006/relationships/image" Target="../media/image142.emf"/><Relationship Id="rId3" Type="http://schemas.openxmlformats.org/officeDocument/2006/relationships/oleObject" Target="../embeddings/oleObject132.bin"/><Relationship Id="rId7" Type="http://schemas.openxmlformats.org/officeDocument/2006/relationships/oleObject" Target="../embeddings/oleObject134.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141.emf"/><Relationship Id="rId11" Type="http://schemas.openxmlformats.org/officeDocument/2006/relationships/image" Target="../media/image12.png"/><Relationship Id="rId5" Type="http://schemas.openxmlformats.org/officeDocument/2006/relationships/oleObject" Target="../embeddings/oleObject133.bin"/><Relationship Id="rId10" Type="http://schemas.openxmlformats.org/officeDocument/2006/relationships/image" Target="../media/image143.emf"/><Relationship Id="rId4" Type="http://schemas.openxmlformats.org/officeDocument/2006/relationships/image" Target="../media/image140.emf"/><Relationship Id="rId9" Type="http://schemas.openxmlformats.org/officeDocument/2006/relationships/oleObject" Target="../embeddings/oleObject135.bin"/></Relationships>
</file>

<file path=ppt/slides/_rels/slide30.xml.rels><?xml version="1.0" encoding="UTF-8" standalone="yes"?>
<Relationships xmlns="http://schemas.openxmlformats.org/package/2006/relationships"><Relationship Id="rId8" Type="http://schemas.openxmlformats.org/officeDocument/2006/relationships/image" Target="../media/image146.emf"/><Relationship Id="rId13" Type="http://schemas.openxmlformats.org/officeDocument/2006/relationships/image" Target="../media/image148.emf"/><Relationship Id="rId3" Type="http://schemas.openxmlformats.org/officeDocument/2006/relationships/oleObject" Target="../embeddings/oleObject136.bin"/><Relationship Id="rId7" Type="http://schemas.openxmlformats.org/officeDocument/2006/relationships/oleObject" Target="../embeddings/oleObject138.bin"/><Relationship Id="rId12" Type="http://schemas.openxmlformats.org/officeDocument/2006/relationships/oleObject" Target="../embeddings/oleObject140.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145.emf"/><Relationship Id="rId11" Type="http://schemas.openxmlformats.org/officeDocument/2006/relationships/image" Target="../media/image147.emf"/><Relationship Id="rId5" Type="http://schemas.openxmlformats.org/officeDocument/2006/relationships/oleObject" Target="../embeddings/oleObject137.bin"/><Relationship Id="rId15" Type="http://schemas.openxmlformats.org/officeDocument/2006/relationships/image" Target="../media/image149.emf"/><Relationship Id="rId10" Type="http://schemas.openxmlformats.org/officeDocument/2006/relationships/oleObject" Target="../embeddings/oleObject139.bin"/><Relationship Id="rId4" Type="http://schemas.openxmlformats.org/officeDocument/2006/relationships/image" Target="../media/image144.emf"/><Relationship Id="rId9" Type="http://schemas.openxmlformats.org/officeDocument/2006/relationships/image" Target="../media/image12.png"/><Relationship Id="rId14" Type="http://schemas.openxmlformats.org/officeDocument/2006/relationships/oleObject" Target="../embeddings/oleObject141.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44.bin"/><Relationship Id="rId13" Type="http://schemas.openxmlformats.org/officeDocument/2006/relationships/image" Target="../media/image154.emf"/><Relationship Id="rId18" Type="http://schemas.openxmlformats.org/officeDocument/2006/relationships/oleObject" Target="../embeddings/oleObject149.bin"/><Relationship Id="rId3" Type="http://schemas.openxmlformats.org/officeDocument/2006/relationships/oleObject" Target="../embeddings/oleObject142.bin"/><Relationship Id="rId21" Type="http://schemas.openxmlformats.org/officeDocument/2006/relationships/image" Target="../media/image158.emf"/><Relationship Id="rId7" Type="http://schemas.openxmlformats.org/officeDocument/2006/relationships/image" Target="../media/image12.png"/><Relationship Id="rId12" Type="http://schemas.openxmlformats.org/officeDocument/2006/relationships/oleObject" Target="../embeddings/oleObject146.bin"/><Relationship Id="rId17" Type="http://schemas.openxmlformats.org/officeDocument/2006/relationships/image" Target="../media/image156.emf"/><Relationship Id="rId2" Type="http://schemas.openxmlformats.org/officeDocument/2006/relationships/slideLayout" Target="../slideLayouts/slideLayout7.xml"/><Relationship Id="rId16" Type="http://schemas.openxmlformats.org/officeDocument/2006/relationships/oleObject" Target="../embeddings/oleObject148.bin"/><Relationship Id="rId20" Type="http://schemas.openxmlformats.org/officeDocument/2006/relationships/oleObject" Target="../embeddings/oleObject150.bin"/><Relationship Id="rId1" Type="http://schemas.openxmlformats.org/officeDocument/2006/relationships/vmlDrawing" Target="../drawings/vmlDrawing27.vml"/><Relationship Id="rId6" Type="http://schemas.openxmlformats.org/officeDocument/2006/relationships/image" Target="../media/image151.emf"/><Relationship Id="rId11" Type="http://schemas.openxmlformats.org/officeDocument/2006/relationships/image" Target="../media/image153.emf"/><Relationship Id="rId5" Type="http://schemas.openxmlformats.org/officeDocument/2006/relationships/oleObject" Target="../embeddings/oleObject143.bin"/><Relationship Id="rId15" Type="http://schemas.openxmlformats.org/officeDocument/2006/relationships/image" Target="../media/image155.emf"/><Relationship Id="rId23" Type="http://schemas.openxmlformats.org/officeDocument/2006/relationships/image" Target="../media/image159.wmf"/><Relationship Id="rId10" Type="http://schemas.openxmlformats.org/officeDocument/2006/relationships/oleObject" Target="../embeddings/oleObject145.bin"/><Relationship Id="rId19" Type="http://schemas.openxmlformats.org/officeDocument/2006/relationships/image" Target="../media/image157.emf"/><Relationship Id="rId4" Type="http://schemas.openxmlformats.org/officeDocument/2006/relationships/image" Target="../media/image150.emf"/><Relationship Id="rId9" Type="http://schemas.openxmlformats.org/officeDocument/2006/relationships/image" Target="../media/image152.emf"/><Relationship Id="rId14" Type="http://schemas.openxmlformats.org/officeDocument/2006/relationships/oleObject" Target="../embeddings/oleObject147.bin"/><Relationship Id="rId22" Type="http://schemas.openxmlformats.org/officeDocument/2006/relationships/oleObject" Target="../embeddings/oleObject151.bin"/></Relationships>
</file>

<file path=ppt/slides/_rels/slide32.xml.rels><?xml version="1.0" encoding="UTF-8" standalone="yes"?>
<Relationships xmlns="http://schemas.openxmlformats.org/package/2006/relationships"><Relationship Id="rId8" Type="http://schemas.openxmlformats.org/officeDocument/2006/relationships/image" Target="../media/image162.emf"/><Relationship Id="rId13" Type="http://schemas.openxmlformats.org/officeDocument/2006/relationships/image" Target="../media/image164.emf"/><Relationship Id="rId3" Type="http://schemas.openxmlformats.org/officeDocument/2006/relationships/oleObject" Target="../embeddings/oleObject152.bin"/><Relationship Id="rId7" Type="http://schemas.openxmlformats.org/officeDocument/2006/relationships/oleObject" Target="../embeddings/oleObject154.bin"/><Relationship Id="rId12" Type="http://schemas.openxmlformats.org/officeDocument/2006/relationships/oleObject" Target="../embeddings/oleObject156.bin"/><Relationship Id="rId17" Type="http://schemas.openxmlformats.org/officeDocument/2006/relationships/image" Target="../media/image166.emf"/><Relationship Id="rId2" Type="http://schemas.openxmlformats.org/officeDocument/2006/relationships/slideLayout" Target="../slideLayouts/slideLayout7.xml"/><Relationship Id="rId16" Type="http://schemas.openxmlformats.org/officeDocument/2006/relationships/oleObject" Target="../embeddings/oleObject158.bin"/><Relationship Id="rId1" Type="http://schemas.openxmlformats.org/officeDocument/2006/relationships/vmlDrawing" Target="../drawings/vmlDrawing28.vml"/><Relationship Id="rId6" Type="http://schemas.openxmlformats.org/officeDocument/2006/relationships/image" Target="../media/image161.emf"/><Relationship Id="rId11" Type="http://schemas.openxmlformats.org/officeDocument/2006/relationships/image" Target="../media/image12.png"/><Relationship Id="rId5" Type="http://schemas.openxmlformats.org/officeDocument/2006/relationships/oleObject" Target="../embeddings/oleObject153.bin"/><Relationship Id="rId15" Type="http://schemas.openxmlformats.org/officeDocument/2006/relationships/image" Target="../media/image165.emf"/><Relationship Id="rId10" Type="http://schemas.openxmlformats.org/officeDocument/2006/relationships/image" Target="../media/image163.emf"/><Relationship Id="rId4" Type="http://schemas.openxmlformats.org/officeDocument/2006/relationships/image" Target="../media/image160.emf"/><Relationship Id="rId9" Type="http://schemas.openxmlformats.org/officeDocument/2006/relationships/oleObject" Target="../embeddings/oleObject155.bin"/><Relationship Id="rId14" Type="http://schemas.openxmlformats.org/officeDocument/2006/relationships/oleObject" Target="../embeddings/oleObject157.bin"/></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59.bin"/><Relationship Id="rId2" Type="http://schemas.openxmlformats.org/officeDocument/2006/relationships/slideLayout" Target="../slideLayouts/slideLayout7.xml"/><Relationship Id="rId1" Type="http://schemas.openxmlformats.org/officeDocument/2006/relationships/vmlDrawing" Target="../drawings/vmlDrawing29.vml"/><Relationship Id="rId5" Type="http://schemas.openxmlformats.org/officeDocument/2006/relationships/image" Target="../media/image12.png"/><Relationship Id="rId4" Type="http://schemas.openxmlformats.org/officeDocument/2006/relationships/image" Target="../media/image168.emf"/></Relationships>
</file>

<file path=ppt/slides/_rels/slide37.xml.rels><?xml version="1.0" encoding="UTF-8" standalone="yes"?>
<Relationships xmlns="http://schemas.openxmlformats.org/package/2006/relationships"><Relationship Id="rId8" Type="http://schemas.openxmlformats.org/officeDocument/2006/relationships/image" Target="../media/image171.emf"/><Relationship Id="rId13" Type="http://schemas.openxmlformats.org/officeDocument/2006/relationships/oleObject" Target="../embeddings/oleObject165.bin"/><Relationship Id="rId3" Type="http://schemas.openxmlformats.org/officeDocument/2006/relationships/oleObject" Target="../embeddings/oleObject160.bin"/><Relationship Id="rId7" Type="http://schemas.openxmlformats.org/officeDocument/2006/relationships/oleObject" Target="../embeddings/oleObject162.bin"/><Relationship Id="rId12" Type="http://schemas.openxmlformats.org/officeDocument/2006/relationships/image" Target="../media/image173.emf"/><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image" Target="../media/image170.emf"/><Relationship Id="rId11" Type="http://schemas.openxmlformats.org/officeDocument/2006/relationships/oleObject" Target="../embeddings/oleObject164.bin"/><Relationship Id="rId5" Type="http://schemas.openxmlformats.org/officeDocument/2006/relationships/oleObject" Target="../embeddings/oleObject161.bin"/><Relationship Id="rId15" Type="http://schemas.openxmlformats.org/officeDocument/2006/relationships/image" Target="../media/image12.png"/><Relationship Id="rId10" Type="http://schemas.openxmlformats.org/officeDocument/2006/relationships/image" Target="../media/image172.emf"/><Relationship Id="rId4" Type="http://schemas.openxmlformats.org/officeDocument/2006/relationships/image" Target="../media/image169.emf"/><Relationship Id="rId9" Type="http://schemas.openxmlformats.org/officeDocument/2006/relationships/oleObject" Target="../embeddings/oleObject163.bin"/><Relationship Id="rId14" Type="http://schemas.openxmlformats.org/officeDocument/2006/relationships/image" Target="../media/image174.emf"/></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9.xml.rels><?xml version="1.0" encoding="UTF-8" standalone="yes"?>
<Relationships xmlns="http://schemas.openxmlformats.org/package/2006/relationships"><Relationship Id="rId8" Type="http://schemas.openxmlformats.org/officeDocument/2006/relationships/image" Target="../media/image177.emf"/><Relationship Id="rId13" Type="http://schemas.openxmlformats.org/officeDocument/2006/relationships/oleObject" Target="../embeddings/oleObject171.bin"/><Relationship Id="rId3" Type="http://schemas.openxmlformats.org/officeDocument/2006/relationships/oleObject" Target="../embeddings/oleObject166.bin"/><Relationship Id="rId7" Type="http://schemas.openxmlformats.org/officeDocument/2006/relationships/oleObject" Target="../embeddings/oleObject168.bin"/><Relationship Id="rId12" Type="http://schemas.openxmlformats.org/officeDocument/2006/relationships/image" Target="../media/image179.emf"/><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176.emf"/><Relationship Id="rId11" Type="http://schemas.openxmlformats.org/officeDocument/2006/relationships/oleObject" Target="../embeddings/oleObject170.bin"/><Relationship Id="rId5" Type="http://schemas.openxmlformats.org/officeDocument/2006/relationships/oleObject" Target="../embeddings/oleObject167.bin"/><Relationship Id="rId15" Type="http://schemas.openxmlformats.org/officeDocument/2006/relationships/image" Target="../media/image12.png"/><Relationship Id="rId10" Type="http://schemas.openxmlformats.org/officeDocument/2006/relationships/image" Target="../media/image178.emf"/><Relationship Id="rId4" Type="http://schemas.openxmlformats.org/officeDocument/2006/relationships/image" Target="../media/image175.emf"/><Relationship Id="rId9" Type="http://schemas.openxmlformats.org/officeDocument/2006/relationships/oleObject" Target="../embeddings/oleObject169.bin"/><Relationship Id="rId14" Type="http://schemas.openxmlformats.org/officeDocument/2006/relationships/image" Target="../media/image180.e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74.bin"/><Relationship Id="rId13" Type="http://schemas.openxmlformats.org/officeDocument/2006/relationships/image" Target="../media/image185.emf"/><Relationship Id="rId3" Type="http://schemas.openxmlformats.org/officeDocument/2006/relationships/image" Target="../media/image132.png"/><Relationship Id="rId7" Type="http://schemas.openxmlformats.org/officeDocument/2006/relationships/image" Target="../media/image182.emf"/><Relationship Id="rId12" Type="http://schemas.openxmlformats.org/officeDocument/2006/relationships/oleObject" Target="../embeddings/oleObject176.bin"/><Relationship Id="rId2" Type="http://schemas.openxmlformats.org/officeDocument/2006/relationships/slideLayout" Target="../slideLayouts/slideLayout7.xml"/><Relationship Id="rId16" Type="http://schemas.openxmlformats.org/officeDocument/2006/relationships/image" Target="../media/image12.png"/><Relationship Id="rId1" Type="http://schemas.openxmlformats.org/officeDocument/2006/relationships/vmlDrawing" Target="../drawings/vmlDrawing32.vml"/><Relationship Id="rId6" Type="http://schemas.openxmlformats.org/officeDocument/2006/relationships/oleObject" Target="../embeddings/oleObject173.bin"/><Relationship Id="rId11" Type="http://schemas.openxmlformats.org/officeDocument/2006/relationships/image" Target="../media/image184.emf"/><Relationship Id="rId5" Type="http://schemas.openxmlformats.org/officeDocument/2006/relationships/image" Target="../media/image181.emf"/><Relationship Id="rId15" Type="http://schemas.openxmlformats.org/officeDocument/2006/relationships/image" Target="../media/image186.emf"/><Relationship Id="rId10" Type="http://schemas.openxmlformats.org/officeDocument/2006/relationships/oleObject" Target="../embeddings/oleObject175.bin"/><Relationship Id="rId4" Type="http://schemas.openxmlformats.org/officeDocument/2006/relationships/oleObject" Target="../embeddings/oleObject172.bin"/><Relationship Id="rId9" Type="http://schemas.openxmlformats.org/officeDocument/2006/relationships/image" Target="../media/image183.emf"/><Relationship Id="rId14" Type="http://schemas.openxmlformats.org/officeDocument/2006/relationships/oleObject" Target="../embeddings/oleObject177.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78.bin"/><Relationship Id="rId2" Type="http://schemas.openxmlformats.org/officeDocument/2006/relationships/slideLayout" Target="../slideLayouts/slideLayout7.xml"/><Relationship Id="rId1" Type="http://schemas.openxmlformats.org/officeDocument/2006/relationships/vmlDrawing" Target="../drawings/vmlDrawing33.vml"/><Relationship Id="rId5" Type="http://schemas.openxmlformats.org/officeDocument/2006/relationships/image" Target="../media/image12.png"/><Relationship Id="rId4" Type="http://schemas.openxmlformats.org/officeDocument/2006/relationships/image" Target="../media/image187.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79.bin"/><Relationship Id="rId2" Type="http://schemas.openxmlformats.org/officeDocument/2006/relationships/slideLayout" Target="../slideLayouts/slideLayout7.xml"/><Relationship Id="rId1" Type="http://schemas.openxmlformats.org/officeDocument/2006/relationships/vmlDrawing" Target="../drawings/vmlDrawing34.vml"/><Relationship Id="rId5" Type="http://schemas.openxmlformats.org/officeDocument/2006/relationships/image" Target="../media/image12.png"/><Relationship Id="rId4" Type="http://schemas.openxmlformats.org/officeDocument/2006/relationships/image" Target="../media/image188.emf"/></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191.emf"/><Relationship Id="rId13" Type="http://schemas.openxmlformats.org/officeDocument/2006/relationships/image" Target="../media/image12.png"/><Relationship Id="rId3" Type="http://schemas.openxmlformats.org/officeDocument/2006/relationships/oleObject" Target="../embeddings/oleObject180.bin"/><Relationship Id="rId7" Type="http://schemas.openxmlformats.org/officeDocument/2006/relationships/oleObject" Target="../embeddings/oleObject182.bin"/><Relationship Id="rId12" Type="http://schemas.openxmlformats.org/officeDocument/2006/relationships/image" Target="../media/image193.emf"/><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190.emf"/><Relationship Id="rId11" Type="http://schemas.openxmlformats.org/officeDocument/2006/relationships/oleObject" Target="../embeddings/oleObject184.bin"/><Relationship Id="rId5" Type="http://schemas.openxmlformats.org/officeDocument/2006/relationships/oleObject" Target="../embeddings/oleObject181.bin"/><Relationship Id="rId10" Type="http://schemas.openxmlformats.org/officeDocument/2006/relationships/image" Target="../media/image192.emf"/><Relationship Id="rId4" Type="http://schemas.openxmlformats.org/officeDocument/2006/relationships/image" Target="../media/image189.emf"/><Relationship Id="rId9" Type="http://schemas.openxmlformats.org/officeDocument/2006/relationships/oleObject" Target="../embeddings/oleObject183.bin"/></Relationships>
</file>

<file path=ppt/slides/_rels/slide45.xml.rels><?xml version="1.0" encoding="UTF-8" standalone="yes"?>
<Relationships xmlns="http://schemas.openxmlformats.org/package/2006/relationships"><Relationship Id="rId8" Type="http://schemas.openxmlformats.org/officeDocument/2006/relationships/image" Target="../media/image196.emf"/><Relationship Id="rId13" Type="http://schemas.openxmlformats.org/officeDocument/2006/relationships/oleObject" Target="../embeddings/oleObject190.bin"/><Relationship Id="rId3" Type="http://schemas.openxmlformats.org/officeDocument/2006/relationships/oleObject" Target="../embeddings/oleObject185.bin"/><Relationship Id="rId7" Type="http://schemas.openxmlformats.org/officeDocument/2006/relationships/oleObject" Target="../embeddings/oleObject187.bin"/><Relationship Id="rId12" Type="http://schemas.openxmlformats.org/officeDocument/2006/relationships/image" Target="../media/image198.emf"/><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195.emf"/><Relationship Id="rId11" Type="http://schemas.openxmlformats.org/officeDocument/2006/relationships/oleObject" Target="../embeddings/oleObject189.bin"/><Relationship Id="rId5" Type="http://schemas.openxmlformats.org/officeDocument/2006/relationships/oleObject" Target="../embeddings/oleObject186.bin"/><Relationship Id="rId15" Type="http://schemas.openxmlformats.org/officeDocument/2006/relationships/image" Target="../media/image12.png"/><Relationship Id="rId10" Type="http://schemas.openxmlformats.org/officeDocument/2006/relationships/image" Target="../media/image197.emf"/><Relationship Id="rId4" Type="http://schemas.openxmlformats.org/officeDocument/2006/relationships/image" Target="../media/image194.emf"/><Relationship Id="rId9" Type="http://schemas.openxmlformats.org/officeDocument/2006/relationships/oleObject" Target="../embeddings/oleObject188.bin"/><Relationship Id="rId14" Type="http://schemas.openxmlformats.org/officeDocument/2006/relationships/image" Target="../media/image199.emf"/></Relationships>
</file>

<file path=ppt/slides/_rels/slide46.xml.rels><?xml version="1.0" encoding="UTF-8" standalone="yes"?>
<Relationships xmlns="http://schemas.openxmlformats.org/package/2006/relationships"><Relationship Id="rId13" Type="http://schemas.openxmlformats.org/officeDocument/2006/relationships/oleObject" Target="../embeddings/oleObject196.bin"/><Relationship Id="rId18" Type="http://schemas.openxmlformats.org/officeDocument/2006/relationships/image" Target="../media/image207.emf"/><Relationship Id="rId26" Type="http://schemas.openxmlformats.org/officeDocument/2006/relationships/image" Target="../media/image211.emf"/><Relationship Id="rId39" Type="http://schemas.openxmlformats.org/officeDocument/2006/relationships/oleObject" Target="../embeddings/oleObject209.bin"/><Relationship Id="rId21" Type="http://schemas.openxmlformats.org/officeDocument/2006/relationships/oleObject" Target="../embeddings/oleObject200.bin"/><Relationship Id="rId34" Type="http://schemas.openxmlformats.org/officeDocument/2006/relationships/image" Target="../media/image215.emf"/><Relationship Id="rId42" Type="http://schemas.openxmlformats.org/officeDocument/2006/relationships/image" Target="../media/image219.emf"/><Relationship Id="rId7" Type="http://schemas.openxmlformats.org/officeDocument/2006/relationships/oleObject" Target="../embeddings/oleObject193.bin"/><Relationship Id="rId2" Type="http://schemas.openxmlformats.org/officeDocument/2006/relationships/slideLayout" Target="../slideLayouts/slideLayout7.xml"/><Relationship Id="rId16" Type="http://schemas.openxmlformats.org/officeDocument/2006/relationships/image" Target="../media/image206.emf"/><Relationship Id="rId29" Type="http://schemas.openxmlformats.org/officeDocument/2006/relationships/oleObject" Target="../embeddings/oleObject204.bin"/><Relationship Id="rId1" Type="http://schemas.openxmlformats.org/officeDocument/2006/relationships/vmlDrawing" Target="../drawings/vmlDrawing37.vml"/><Relationship Id="rId6" Type="http://schemas.openxmlformats.org/officeDocument/2006/relationships/image" Target="../media/image201.emf"/><Relationship Id="rId11" Type="http://schemas.openxmlformats.org/officeDocument/2006/relationships/oleObject" Target="../embeddings/oleObject195.bin"/><Relationship Id="rId24" Type="http://schemas.openxmlformats.org/officeDocument/2006/relationships/image" Target="../media/image210.emf"/><Relationship Id="rId32" Type="http://schemas.openxmlformats.org/officeDocument/2006/relationships/image" Target="../media/image214.emf"/><Relationship Id="rId37" Type="http://schemas.openxmlformats.org/officeDocument/2006/relationships/oleObject" Target="../embeddings/oleObject208.bin"/><Relationship Id="rId40" Type="http://schemas.openxmlformats.org/officeDocument/2006/relationships/image" Target="../media/image218.emf"/><Relationship Id="rId45" Type="http://schemas.openxmlformats.org/officeDocument/2006/relationships/image" Target="../media/image12.png"/><Relationship Id="rId5" Type="http://schemas.openxmlformats.org/officeDocument/2006/relationships/oleObject" Target="../embeddings/oleObject192.bin"/><Relationship Id="rId15" Type="http://schemas.openxmlformats.org/officeDocument/2006/relationships/oleObject" Target="../embeddings/oleObject197.bin"/><Relationship Id="rId23" Type="http://schemas.openxmlformats.org/officeDocument/2006/relationships/oleObject" Target="../embeddings/oleObject201.bin"/><Relationship Id="rId28" Type="http://schemas.openxmlformats.org/officeDocument/2006/relationships/image" Target="../media/image212.emf"/><Relationship Id="rId36" Type="http://schemas.openxmlformats.org/officeDocument/2006/relationships/image" Target="../media/image216.emf"/><Relationship Id="rId10" Type="http://schemas.openxmlformats.org/officeDocument/2006/relationships/image" Target="../media/image203.emf"/><Relationship Id="rId19" Type="http://schemas.openxmlformats.org/officeDocument/2006/relationships/oleObject" Target="../embeddings/oleObject199.bin"/><Relationship Id="rId31" Type="http://schemas.openxmlformats.org/officeDocument/2006/relationships/oleObject" Target="../embeddings/oleObject205.bin"/><Relationship Id="rId44" Type="http://schemas.openxmlformats.org/officeDocument/2006/relationships/image" Target="../media/image220.emf"/><Relationship Id="rId4" Type="http://schemas.openxmlformats.org/officeDocument/2006/relationships/image" Target="../media/image200.emf"/><Relationship Id="rId9" Type="http://schemas.openxmlformats.org/officeDocument/2006/relationships/oleObject" Target="../embeddings/oleObject194.bin"/><Relationship Id="rId14" Type="http://schemas.openxmlformats.org/officeDocument/2006/relationships/image" Target="../media/image205.emf"/><Relationship Id="rId22" Type="http://schemas.openxmlformats.org/officeDocument/2006/relationships/image" Target="../media/image209.emf"/><Relationship Id="rId27" Type="http://schemas.openxmlformats.org/officeDocument/2006/relationships/oleObject" Target="../embeddings/oleObject203.bin"/><Relationship Id="rId30" Type="http://schemas.openxmlformats.org/officeDocument/2006/relationships/image" Target="../media/image213.emf"/><Relationship Id="rId35" Type="http://schemas.openxmlformats.org/officeDocument/2006/relationships/oleObject" Target="../embeddings/oleObject207.bin"/><Relationship Id="rId43" Type="http://schemas.openxmlformats.org/officeDocument/2006/relationships/oleObject" Target="../embeddings/oleObject211.bin"/><Relationship Id="rId8" Type="http://schemas.openxmlformats.org/officeDocument/2006/relationships/image" Target="../media/image202.emf"/><Relationship Id="rId3" Type="http://schemas.openxmlformats.org/officeDocument/2006/relationships/oleObject" Target="../embeddings/oleObject191.bin"/><Relationship Id="rId12" Type="http://schemas.openxmlformats.org/officeDocument/2006/relationships/image" Target="../media/image204.emf"/><Relationship Id="rId17" Type="http://schemas.openxmlformats.org/officeDocument/2006/relationships/oleObject" Target="../embeddings/oleObject198.bin"/><Relationship Id="rId25" Type="http://schemas.openxmlformats.org/officeDocument/2006/relationships/oleObject" Target="../embeddings/oleObject202.bin"/><Relationship Id="rId33" Type="http://schemas.openxmlformats.org/officeDocument/2006/relationships/oleObject" Target="../embeddings/oleObject206.bin"/><Relationship Id="rId38" Type="http://schemas.openxmlformats.org/officeDocument/2006/relationships/image" Target="../media/image217.emf"/><Relationship Id="rId20" Type="http://schemas.openxmlformats.org/officeDocument/2006/relationships/image" Target="../media/image208.emf"/><Relationship Id="rId41" Type="http://schemas.openxmlformats.org/officeDocument/2006/relationships/oleObject" Target="../embeddings/oleObject210.bin"/></Relationships>
</file>

<file path=ppt/slides/_rels/slide47.xml.rels><?xml version="1.0" encoding="UTF-8" standalone="yes"?>
<Relationships xmlns="http://schemas.openxmlformats.org/package/2006/relationships"><Relationship Id="rId8" Type="http://schemas.openxmlformats.org/officeDocument/2006/relationships/image" Target="../media/image223.emf"/><Relationship Id="rId13" Type="http://schemas.openxmlformats.org/officeDocument/2006/relationships/oleObject" Target="../embeddings/oleObject217.bin"/><Relationship Id="rId18" Type="http://schemas.openxmlformats.org/officeDocument/2006/relationships/image" Target="../media/image228.emf"/><Relationship Id="rId3" Type="http://schemas.openxmlformats.org/officeDocument/2006/relationships/oleObject" Target="../embeddings/oleObject212.bin"/><Relationship Id="rId21" Type="http://schemas.openxmlformats.org/officeDocument/2006/relationships/oleObject" Target="../embeddings/oleObject221.bin"/><Relationship Id="rId7" Type="http://schemas.openxmlformats.org/officeDocument/2006/relationships/oleObject" Target="../embeddings/oleObject214.bin"/><Relationship Id="rId12" Type="http://schemas.openxmlformats.org/officeDocument/2006/relationships/image" Target="../media/image225.emf"/><Relationship Id="rId17" Type="http://schemas.openxmlformats.org/officeDocument/2006/relationships/oleObject" Target="../embeddings/oleObject219.bin"/><Relationship Id="rId25" Type="http://schemas.openxmlformats.org/officeDocument/2006/relationships/image" Target="../media/image12.png"/><Relationship Id="rId2" Type="http://schemas.openxmlformats.org/officeDocument/2006/relationships/slideLayout" Target="../slideLayouts/slideLayout7.xml"/><Relationship Id="rId16" Type="http://schemas.openxmlformats.org/officeDocument/2006/relationships/image" Target="../media/image227.emf"/><Relationship Id="rId20" Type="http://schemas.openxmlformats.org/officeDocument/2006/relationships/image" Target="../media/image229.emf"/><Relationship Id="rId1" Type="http://schemas.openxmlformats.org/officeDocument/2006/relationships/vmlDrawing" Target="../drawings/vmlDrawing38.vml"/><Relationship Id="rId6" Type="http://schemas.openxmlformats.org/officeDocument/2006/relationships/image" Target="../media/image222.emf"/><Relationship Id="rId11" Type="http://schemas.openxmlformats.org/officeDocument/2006/relationships/oleObject" Target="../embeddings/oleObject216.bin"/><Relationship Id="rId24" Type="http://schemas.openxmlformats.org/officeDocument/2006/relationships/image" Target="../media/image231.emf"/><Relationship Id="rId5" Type="http://schemas.openxmlformats.org/officeDocument/2006/relationships/oleObject" Target="../embeddings/oleObject213.bin"/><Relationship Id="rId15" Type="http://schemas.openxmlformats.org/officeDocument/2006/relationships/oleObject" Target="../embeddings/oleObject218.bin"/><Relationship Id="rId23" Type="http://schemas.openxmlformats.org/officeDocument/2006/relationships/oleObject" Target="../embeddings/oleObject222.bin"/><Relationship Id="rId10" Type="http://schemas.openxmlformats.org/officeDocument/2006/relationships/image" Target="../media/image224.emf"/><Relationship Id="rId19" Type="http://schemas.openxmlformats.org/officeDocument/2006/relationships/oleObject" Target="../embeddings/oleObject220.bin"/><Relationship Id="rId4" Type="http://schemas.openxmlformats.org/officeDocument/2006/relationships/image" Target="../media/image221.emf"/><Relationship Id="rId9" Type="http://schemas.openxmlformats.org/officeDocument/2006/relationships/oleObject" Target="../embeddings/oleObject215.bin"/><Relationship Id="rId14" Type="http://schemas.openxmlformats.org/officeDocument/2006/relationships/image" Target="../media/image226.emf"/><Relationship Id="rId22" Type="http://schemas.openxmlformats.org/officeDocument/2006/relationships/image" Target="../media/image230.emf"/></Relationships>
</file>

<file path=ppt/slides/_rels/slide48.xml.rels><?xml version="1.0" encoding="UTF-8" standalone="yes"?>
<Relationships xmlns="http://schemas.openxmlformats.org/package/2006/relationships"><Relationship Id="rId8" Type="http://schemas.openxmlformats.org/officeDocument/2006/relationships/image" Target="../media/image234.emf"/><Relationship Id="rId13" Type="http://schemas.openxmlformats.org/officeDocument/2006/relationships/oleObject" Target="../embeddings/oleObject228.bin"/><Relationship Id="rId18" Type="http://schemas.openxmlformats.org/officeDocument/2006/relationships/image" Target="../media/image239.emf"/><Relationship Id="rId3" Type="http://schemas.openxmlformats.org/officeDocument/2006/relationships/oleObject" Target="../embeddings/oleObject223.bin"/><Relationship Id="rId21" Type="http://schemas.openxmlformats.org/officeDocument/2006/relationships/oleObject" Target="../embeddings/oleObject232.bin"/><Relationship Id="rId7" Type="http://schemas.openxmlformats.org/officeDocument/2006/relationships/oleObject" Target="../embeddings/oleObject225.bin"/><Relationship Id="rId12" Type="http://schemas.openxmlformats.org/officeDocument/2006/relationships/image" Target="../media/image236.emf"/><Relationship Id="rId17" Type="http://schemas.openxmlformats.org/officeDocument/2006/relationships/oleObject" Target="../embeddings/oleObject230.bin"/><Relationship Id="rId25" Type="http://schemas.openxmlformats.org/officeDocument/2006/relationships/image" Target="../media/image12.png"/><Relationship Id="rId2" Type="http://schemas.openxmlformats.org/officeDocument/2006/relationships/slideLayout" Target="../slideLayouts/slideLayout7.xml"/><Relationship Id="rId16" Type="http://schemas.openxmlformats.org/officeDocument/2006/relationships/image" Target="../media/image238.emf"/><Relationship Id="rId20" Type="http://schemas.openxmlformats.org/officeDocument/2006/relationships/image" Target="../media/image240.emf"/><Relationship Id="rId1" Type="http://schemas.openxmlformats.org/officeDocument/2006/relationships/vmlDrawing" Target="../drawings/vmlDrawing39.vml"/><Relationship Id="rId6" Type="http://schemas.openxmlformats.org/officeDocument/2006/relationships/image" Target="../media/image233.emf"/><Relationship Id="rId11" Type="http://schemas.openxmlformats.org/officeDocument/2006/relationships/oleObject" Target="../embeddings/oleObject227.bin"/><Relationship Id="rId24" Type="http://schemas.openxmlformats.org/officeDocument/2006/relationships/image" Target="../media/image242.emf"/><Relationship Id="rId5" Type="http://schemas.openxmlformats.org/officeDocument/2006/relationships/oleObject" Target="../embeddings/oleObject224.bin"/><Relationship Id="rId15" Type="http://schemas.openxmlformats.org/officeDocument/2006/relationships/oleObject" Target="../embeddings/oleObject229.bin"/><Relationship Id="rId23" Type="http://schemas.openxmlformats.org/officeDocument/2006/relationships/oleObject" Target="../embeddings/oleObject233.bin"/><Relationship Id="rId10" Type="http://schemas.openxmlformats.org/officeDocument/2006/relationships/image" Target="../media/image235.emf"/><Relationship Id="rId19" Type="http://schemas.openxmlformats.org/officeDocument/2006/relationships/oleObject" Target="../embeddings/oleObject231.bin"/><Relationship Id="rId4" Type="http://schemas.openxmlformats.org/officeDocument/2006/relationships/image" Target="../media/image232.emf"/><Relationship Id="rId9" Type="http://schemas.openxmlformats.org/officeDocument/2006/relationships/oleObject" Target="../embeddings/oleObject226.bin"/><Relationship Id="rId14" Type="http://schemas.openxmlformats.org/officeDocument/2006/relationships/image" Target="../media/image237.emf"/><Relationship Id="rId22" Type="http://schemas.openxmlformats.org/officeDocument/2006/relationships/image" Target="../media/image241.emf"/></Relationships>
</file>

<file path=ppt/slides/_rels/slide49.xml.rels><?xml version="1.0" encoding="UTF-8" standalone="yes"?>
<Relationships xmlns="http://schemas.openxmlformats.org/package/2006/relationships"><Relationship Id="rId8" Type="http://schemas.openxmlformats.org/officeDocument/2006/relationships/image" Target="../media/image245.emf"/><Relationship Id="rId13" Type="http://schemas.openxmlformats.org/officeDocument/2006/relationships/oleObject" Target="../embeddings/oleObject239.bin"/><Relationship Id="rId18" Type="http://schemas.openxmlformats.org/officeDocument/2006/relationships/image" Target="../media/image250.emf"/><Relationship Id="rId26" Type="http://schemas.openxmlformats.org/officeDocument/2006/relationships/image" Target="../media/image254.emf"/><Relationship Id="rId3" Type="http://schemas.openxmlformats.org/officeDocument/2006/relationships/oleObject" Target="../embeddings/oleObject234.bin"/><Relationship Id="rId21" Type="http://schemas.openxmlformats.org/officeDocument/2006/relationships/oleObject" Target="../embeddings/oleObject243.bin"/><Relationship Id="rId7" Type="http://schemas.openxmlformats.org/officeDocument/2006/relationships/oleObject" Target="../embeddings/oleObject236.bin"/><Relationship Id="rId12" Type="http://schemas.openxmlformats.org/officeDocument/2006/relationships/image" Target="../media/image247.emf"/><Relationship Id="rId17" Type="http://schemas.openxmlformats.org/officeDocument/2006/relationships/oleObject" Target="../embeddings/oleObject241.bin"/><Relationship Id="rId25" Type="http://schemas.openxmlformats.org/officeDocument/2006/relationships/oleObject" Target="../embeddings/oleObject245.bin"/><Relationship Id="rId2" Type="http://schemas.openxmlformats.org/officeDocument/2006/relationships/slideLayout" Target="../slideLayouts/slideLayout7.xml"/><Relationship Id="rId16" Type="http://schemas.openxmlformats.org/officeDocument/2006/relationships/image" Target="../media/image249.emf"/><Relationship Id="rId20" Type="http://schemas.openxmlformats.org/officeDocument/2006/relationships/image" Target="../media/image251.emf"/><Relationship Id="rId29" Type="http://schemas.openxmlformats.org/officeDocument/2006/relationships/oleObject" Target="../embeddings/oleObject247.bin"/><Relationship Id="rId1" Type="http://schemas.openxmlformats.org/officeDocument/2006/relationships/vmlDrawing" Target="../drawings/vmlDrawing40.vml"/><Relationship Id="rId6" Type="http://schemas.openxmlformats.org/officeDocument/2006/relationships/image" Target="../media/image244.emf"/><Relationship Id="rId11" Type="http://schemas.openxmlformats.org/officeDocument/2006/relationships/oleObject" Target="../embeddings/oleObject238.bin"/><Relationship Id="rId24" Type="http://schemas.openxmlformats.org/officeDocument/2006/relationships/image" Target="../media/image253.emf"/><Relationship Id="rId5" Type="http://schemas.openxmlformats.org/officeDocument/2006/relationships/oleObject" Target="../embeddings/oleObject235.bin"/><Relationship Id="rId15" Type="http://schemas.openxmlformats.org/officeDocument/2006/relationships/oleObject" Target="../embeddings/oleObject240.bin"/><Relationship Id="rId23" Type="http://schemas.openxmlformats.org/officeDocument/2006/relationships/oleObject" Target="../embeddings/oleObject244.bin"/><Relationship Id="rId28" Type="http://schemas.openxmlformats.org/officeDocument/2006/relationships/image" Target="../media/image255.emf"/><Relationship Id="rId10" Type="http://schemas.openxmlformats.org/officeDocument/2006/relationships/image" Target="../media/image246.emf"/><Relationship Id="rId19" Type="http://schemas.openxmlformats.org/officeDocument/2006/relationships/oleObject" Target="../embeddings/oleObject242.bin"/><Relationship Id="rId31" Type="http://schemas.openxmlformats.org/officeDocument/2006/relationships/image" Target="../media/image12.png"/><Relationship Id="rId4" Type="http://schemas.openxmlformats.org/officeDocument/2006/relationships/image" Target="../media/image243.emf"/><Relationship Id="rId9" Type="http://schemas.openxmlformats.org/officeDocument/2006/relationships/oleObject" Target="../embeddings/oleObject237.bin"/><Relationship Id="rId14" Type="http://schemas.openxmlformats.org/officeDocument/2006/relationships/image" Target="../media/image248.emf"/><Relationship Id="rId22" Type="http://schemas.openxmlformats.org/officeDocument/2006/relationships/image" Target="../media/image252.emf"/><Relationship Id="rId27" Type="http://schemas.openxmlformats.org/officeDocument/2006/relationships/oleObject" Target="../embeddings/oleObject246.bin"/><Relationship Id="rId30" Type="http://schemas.openxmlformats.org/officeDocument/2006/relationships/image" Target="../media/image256.emf"/></Relationships>
</file>

<file path=ppt/slides/_rels/slide5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oleObject" Target="../embeddings/oleObject248.bin"/><Relationship Id="rId7" Type="http://schemas.openxmlformats.org/officeDocument/2006/relationships/image" Target="../media/image132.png"/><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258.emf"/><Relationship Id="rId5" Type="http://schemas.openxmlformats.org/officeDocument/2006/relationships/oleObject" Target="../embeddings/oleObject249.bin"/><Relationship Id="rId10" Type="http://schemas.openxmlformats.org/officeDocument/2006/relationships/image" Target="../media/image259.wmf"/><Relationship Id="rId4" Type="http://schemas.openxmlformats.org/officeDocument/2006/relationships/image" Target="../media/image257.emf"/><Relationship Id="rId9" Type="http://schemas.openxmlformats.org/officeDocument/2006/relationships/oleObject" Target="../embeddings/oleObject250.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253.bin"/><Relationship Id="rId13" Type="http://schemas.openxmlformats.org/officeDocument/2006/relationships/image" Target="../media/image264.emf"/><Relationship Id="rId18" Type="http://schemas.openxmlformats.org/officeDocument/2006/relationships/oleObject" Target="../embeddings/oleObject258.bin"/><Relationship Id="rId26" Type="http://schemas.openxmlformats.org/officeDocument/2006/relationships/image" Target="../media/image12.png"/><Relationship Id="rId3" Type="http://schemas.openxmlformats.org/officeDocument/2006/relationships/oleObject" Target="../embeddings/oleObject251.bin"/><Relationship Id="rId21" Type="http://schemas.openxmlformats.org/officeDocument/2006/relationships/image" Target="../media/image268.emf"/><Relationship Id="rId7" Type="http://schemas.openxmlformats.org/officeDocument/2006/relationships/image" Target="../media/image132.png"/><Relationship Id="rId12" Type="http://schemas.openxmlformats.org/officeDocument/2006/relationships/oleObject" Target="../embeddings/oleObject255.bin"/><Relationship Id="rId17" Type="http://schemas.openxmlformats.org/officeDocument/2006/relationships/image" Target="../media/image266.emf"/><Relationship Id="rId25" Type="http://schemas.openxmlformats.org/officeDocument/2006/relationships/image" Target="../media/image270.emf"/><Relationship Id="rId2" Type="http://schemas.openxmlformats.org/officeDocument/2006/relationships/slideLayout" Target="../slideLayouts/slideLayout7.xml"/><Relationship Id="rId16" Type="http://schemas.openxmlformats.org/officeDocument/2006/relationships/oleObject" Target="../embeddings/oleObject257.bin"/><Relationship Id="rId20" Type="http://schemas.openxmlformats.org/officeDocument/2006/relationships/oleObject" Target="../embeddings/oleObject259.bin"/><Relationship Id="rId1" Type="http://schemas.openxmlformats.org/officeDocument/2006/relationships/vmlDrawing" Target="../drawings/vmlDrawing42.vml"/><Relationship Id="rId6" Type="http://schemas.openxmlformats.org/officeDocument/2006/relationships/image" Target="../media/image261.emf"/><Relationship Id="rId11" Type="http://schemas.openxmlformats.org/officeDocument/2006/relationships/image" Target="../media/image263.emf"/><Relationship Id="rId24" Type="http://schemas.openxmlformats.org/officeDocument/2006/relationships/oleObject" Target="../embeddings/oleObject261.bin"/><Relationship Id="rId5" Type="http://schemas.openxmlformats.org/officeDocument/2006/relationships/oleObject" Target="../embeddings/oleObject252.bin"/><Relationship Id="rId15" Type="http://schemas.openxmlformats.org/officeDocument/2006/relationships/image" Target="../media/image265.emf"/><Relationship Id="rId23" Type="http://schemas.openxmlformats.org/officeDocument/2006/relationships/image" Target="../media/image269.emf"/><Relationship Id="rId10" Type="http://schemas.openxmlformats.org/officeDocument/2006/relationships/oleObject" Target="../embeddings/oleObject254.bin"/><Relationship Id="rId19" Type="http://schemas.openxmlformats.org/officeDocument/2006/relationships/image" Target="../media/image267.emf"/><Relationship Id="rId4" Type="http://schemas.openxmlformats.org/officeDocument/2006/relationships/image" Target="../media/image260.emf"/><Relationship Id="rId9" Type="http://schemas.openxmlformats.org/officeDocument/2006/relationships/image" Target="../media/image262.emf"/><Relationship Id="rId14" Type="http://schemas.openxmlformats.org/officeDocument/2006/relationships/oleObject" Target="../embeddings/oleObject256.bin"/><Relationship Id="rId22" Type="http://schemas.openxmlformats.org/officeDocument/2006/relationships/oleObject" Target="../embeddings/oleObject260.bin"/></Relationships>
</file>

<file path=ppt/slides/_rels/slide52.xml.rels><?xml version="1.0" encoding="UTF-8" standalone="yes"?>
<Relationships xmlns="http://schemas.openxmlformats.org/package/2006/relationships"><Relationship Id="rId8" Type="http://schemas.openxmlformats.org/officeDocument/2006/relationships/image" Target="../media/image273.emf"/><Relationship Id="rId13" Type="http://schemas.openxmlformats.org/officeDocument/2006/relationships/oleObject" Target="../embeddings/oleObject267.bin"/><Relationship Id="rId18" Type="http://schemas.openxmlformats.org/officeDocument/2006/relationships/image" Target="../media/image278.emf"/><Relationship Id="rId26" Type="http://schemas.openxmlformats.org/officeDocument/2006/relationships/image" Target="../media/image282.emf"/><Relationship Id="rId3" Type="http://schemas.openxmlformats.org/officeDocument/2006/relationships/oleObject" Target="../embeddings/oleObject262.bin"/><Relationship Id="rId21" Type="http://schemas.openxmlformats.org/officeDocument/2006/relationships/oleObject" Target="../embeddings/oleObject271.bin"/><Relationship Id="rId7" Type="http://schemas.openxmlformats.org/officeDocument/2006/relationships/oleObject" Target="../embeddings/oleObject264.bin"/><Relationship Id="rId12" Type="http://schemas.openxmlformats.org/officeDocument/2006/relationships/image" Target="../media/image275.emf"/><Relationship Id="rId17" Type="http://schemas.openxmlformats.org/officeDocument/2006/relationships/oleObject" Target="../embeddings/oleObject269.bin"/><Relationship Id="rId25" Type="http://schemas.openxmlformats.org/officeDocument/2006/relationships/oleObject" Target="../embeddings/oleObject273.bin"/><Relationship Id="rId2" Type="http://schemas.openxmlformats.org/officeDocument/2006/relationships/slideLayout" Target="../slideLayouts/slideLayout7.xml"/><Relationship Id="rId16" Type="http://schemas.openxmlformats.org/officeDocument/2006/relationships/image" Target="../media/image277.emf"/><Relationship Id="rId20" Type="http://schemas.openxmlformats.org/officeDocument/2006/relationships/image" Target="../media/image279.emf"/><Relationship Id="rId1" Type="http://schemas.openxmlformats.org/officeDocument/2006/relationships/vmlDrawing" Target="../drawings/vmlDrawing43.vml"/><Relationship Id="rId6" Type="http://schemas.openxmlformats.org/officeDocument/2006/relationships/image" Target="../media/image272.emf"/><Relationship Id="rId11" Type="http://schemas.openxmlformats.org/officeDocument/2006/relationships/oleObject" Target="../embeddings/oleObject266.bin"/><Relationship Id="rId24" Type="http://schemas.openxmlformats.org/officeDocument/2006/relationships/image" Target="../media/image281.emf"/><Relationship Id="rId5" Type="http://schemas.openxmlformats.org/officeDocument/2006/relationships/oleObject" Target="../embeddings/oleObject263.bin"/><Relationship Id="rId15" Type="http://schemas.openxmlformats.org/officeDocument/2006/relationships/oleObject" Target="../embeddings/oleObject268.bin"/><Relationship Id="rId23" Type="http://schemas.openxmlformats.org/officeDocument/2006/relationships/oleObject" Target="../embeddings/oleObject272.bin"/><Relationship Id="rId10" Type="http://schemas.openxmlformats.org/officeDocument/2006/relationships/image" Target="../media/image274.emf"/><Relationship Id="rId19" Type="http://schemas.openxmlformats.org/officeDocument/2006/relationships/oleObject" Target="../embeddings/oleObject270.bin"/><Relationship Id="rId4" Type="http://schemas.openxmlformats.org/officeDocument/2006/relationships/image" Target="../media/image271.emf"/><Relationship Id="rId9" Type="http://schemas.openxmlformats.org/officeDocument/2006/relationships/oleObject" Target="../embeddings/oleObject265.bin"/><Relationship Id="rId14" Type="http://schemas.openxmlformats.org/officeDocument/2006/relationships/image" Target="../media/image276.emf"/><Relationship Id="rId22" Type="http://schemas.openxmlformats.org/officeDocument/2006/relationships/image" Target="../media/image280.emf"/><Relationship Id="rId27" Type="http://schemas.openxmlformats.org/officeDocument/2006/relationships/image" Target="../media/image12.png"/></Relationships>
</file>

<file path=ppt/slides/_rels/slide53.xml.rels><?xml version="1.0" encoding="UTF-8" standalone="yes"?>
<Relationships xmlns="http://schemas.openxmlformats.org/package/2006/relationships"><Relationship Id="rId8" Type="http://schemas.openxmlformats.org/officeDocument/2006/relationships/image" Target="../media/image285.emf"/><Relationship Id="rId13" Type="http://schemas.openxmlformats.org/officeDocument/2006/relationships/oleObject" Target="../embeddings/oleObject279.bin"/><Relationship Id="rId18" Type="http://schemas.openxmlformats.org/officeDocument/2006/relationships/image" Target="../media/image12.png"/><Relationship Id="rId3" Type="http://schemas.openxmlformats.org/officeDocument/2006/relationships/oleObject" Target="../embeddings/oleObject274.bin"/><Relationship Id="rId7" Type="http://schemas.openxmlformats.org/officeDocument/2006/relationships/oleObject" Target="../embeddings/oleObject276.bin"/><Relationship Id="rId12" Type="http://schemas.openxmlformats.org/officeDocument/2006/relationships/image" Target="../media/image287.emf"/><Relationship Id="rId17" Type="http://schemas.openxmlformats.org/officeDocument/2006/relationships/image" Target="../media/image132.png"/><Relationship Id="rId2" Type="http://schemas.openxmlformats.org/officeDocument/2006/relationships/slideLayout" Target="../slideLayouts/slideLayout7.xml"/><Relationship Id="rId16" Type="http://schemas.openxmlformats.org/officeDocument/2006/relationships/image" Target="../media/image289.emf"/><Relationship Id="rId1" Type="http://schemas.openxmlformats.org/officeDocument/2006/relationships/vmlDrawing" Target="../drawings/vmlDrawing44.vml"/><Relationship Id="rId6" Type="http://schemas.openxmlformats.org/officeDocument/2006/relationships/image" Target="../media/image284.emf"/><Relationship Id="rId11" Type="http://schemas.openxmlformats.org/officeDocument/2006/relationships/oleObject" Target="../embeddings/oleObject278.bin"/><Relationship Id="rId5" Type="http://schemas.openxmlformats.org/officeDocument/2006/relationships/oleObject" Target="../embeddings/oleObject275.bin"/><Relationship Id="rId15" Type="http://schemas.openxmlformats.org/officeDocument/2006/relationships/oleObject" Target="../embeddings/oleObject280.bin"/><Relationship Id="rId10" Type="http://schemas.openxmlformats.org/officeDocument/2006/relationships/image" Target="../media/image286.emf"/><Relationship Id="rId4" Type="http://schemas.openxmlformats.org/officeDocument/2006/relationships/image" Target="../media/image283.emf"/><Relationship Id="rId9" Type="http://schemas.openxmlformats.org/officeDocument/2006/relationships/oleObject" Target="../embeddings/oleObject277.bin"/><Relationship Id="rId14" Type="http://schemas.openxmlformats.org/officeDocument/2006/relationships/image" Target="../media/image288.emf"/></Relationships>
</file>

<file path=ppt/slides/_rels/slide54.xml.rels><?xml version="1.0" encoding="UTF-8" standalone="yes"?>
<Relationships xmlns="http://schemas.openxmlformats.org/package/2006/relationships"><Relationship Id="rId13" Type="http://schemas.openxmlformats.org/officeDocument/2006/relationships/oleObject" Target="../embeddings/oleObject286.bin"/><Relationship Id="rId18" Type="http://schemas.openxmlformats.org/officeDocument/2006/relationships/image" Target="../media/image297.emf"/><Relationship Id="rId26" Type="http://schemas.openxmlformats.org/officeDocument/2006/relationships/oleObject" Target="../embeddings/oleObject292.bin"/><Relationship Id="rId39" Type="http://schemas.openxmlformats.org/officeDocument/2006/relationships/image" Target="../media/image307.emf"/><Relationship Id="rId21" Type="http://schemas.openxmlformats.org/officeDocument/2006/relationships/image" Target="../media/image12.png"/><Relationship Id="rId34" Type="http://schemas.openxmlformats.org/officeDocument/2006/relationships/oleObject" Target="../embeddings/oleObject296.bin"/><Relationship Id="rId42" Type="http://schemas.openxmlformats.org/officeDocument/2006/relationships/oleObject" Target="../embeddings/oleObject300.bin"/><Relationship Id="rId7" Type="http://schemas.openxmlformats.org/officeDocument/2006/relationships/oleObject" Target="../embeddings/oleObject283.bin"/><Relationship Id="rId2" Type="http://schemas.openxmlformats.org/officeDocument/2006/relationships/slideLayout" Target="../slideLayouts/slideLayout7.xml"/><Relationship Id="rId16" Type="http://schemas.openxmlformats.org/officeDocument/2006/relationships/image" Target="../media/image296.emf"/><Relationship Id="rId20" Type="http://schemas.openxmlformats.org/officeDocument/2006/relationships/image" Target="../media/image298.emf"/><Relationship Id="rId29" Type="http://schemas.openxmlformats.org/officeDocument/2006/relationships/image" Target="../media/image302.emf"/><Relationship Id="rId41" Type="http://schemas.openxmlformats.org/officeDocument/2006/relationships/image" Target="../media/image308.emf"/><Relationship Id="rId1" Type="http://schemas.openxmlformats.org/officeDocument/2006/relationships/vmlDrawing" Target="../drawings/vmlDrawing45.vml"/><Relationship Id="rId6" Type="http://schemas.openxmlformats.org/officeDocument/2006/relationships/image" Target="../media/image291.emf"/><Relationship Id="rId11" Type="http://schemas.openxmlformats.org/officeDocument/2006/relationships/oleObject" Target="../embeddings/oleObject285.bin"/><Relationship Id="rId24" Type="http://schemas.openxmlformats.org/officeDocument/2006/relationships/oleObject" Target="../embeddings/oleObject291.bin"/><Relationship Id="rId32" Type="http://schemas.openxmlformats.org/officeDocument/2006/relationships/oleObject" Target="../embeddings/oleObject295.bin"/><Relationship Id="rId37" Type="http://schemas.openxmlformats.org/officeDocument/2006/relationships/image" Target="../media/image306.emf"/><Relationship Id="rId40" Type="http://schemas.openxmlformats.org/officeDocument/2006/relationships/oleObject" Target="../embeddings/oleObject299.bin"/><Relationship Id="rId5" Type="http://schemas.openxmlformats.org/officeDocument/2006/relationships/oleObject" Target="../embeddings/oleObject282.bin"/><Relationship Id="rId15" Type="http://schemas.openxmlformats.org/officeDocument/2006/relationships/oleObject" Target="../embeddings/oleObject287.bin"/><Relationship Id="rId23" Type="http://schemas.openxmlformats.org/officeDocument/2006/relationships/image" Target="../media/image299.emf"/><Relationship Id="rId28" Type="http://schemas.openxmlformats.org/officeDocument/2006/relationships/oleObject" Target="../embeddings/oleObject293.bin"/><Relationship Id="rId36" Type="http://schemas.openxmlformats.org/officeDocument/2006/relationships/oleObject" Target="../embeddings/oleObject297.bin"/><Relationship Id="rId10" Type="http://schemas.openxmlformats.org/officeDocument/2006/relationships/image" Target="../media/image293.emf"/><Relationship Id="rId19" Type="http://schemas.openxmlformats.org/officeDocument/2006/relationships/oleObject" Target="../embeddings/oleObject289.bin"/><Relationship Id="rId31" Type="http://schemas.openxmlformats.org/officeDocument/2006/relationships/image" Target="../media/image303.emf"/><Relationship Id="rId4" Type="http://schemas.openxmlformats.org/officeDocument/2006/relationships/image" Target="../media/image290.emf"/><Relationship Id="rId9" Type="http://schemas.openxmlformats.org/officeDocument/2006/relationships/oleObject" Target="../embeddings/oleObject284.bin"/><Relationship Id="rId14" Type="http://schemas.openxmlformats.org/officeDocument/2006/relationships/image" Target="../media/image295.emf"/><Relationship Id="rId22" Type="http://schemas.openxmlformats.org/officeDocument/2006/relationships/oleObject" Target="../embeddings/oleObject290.bin"/><Relationship Id="rId27" Type="http://schemas.openxmlformats.org/officeDocument/2006/relationships/image" Target="../media/image301.emf"/><Relationship Id="rId30" Type="http://schemas.openxmlformats.org/officeDocument/2006/relationships/oleObject" Target="../embeddings/oleObject294.bin"/><Relationship Id="rId35" Type="http://schemas.openxmlformats.org/officeDocument/2006/relationships/image" Target="../media/image305.emf"/><Relationship Id="rId43" Type="http://schemas.openxmlformats.org/officeDocument/2006/relationships/image" Target="../media/image309.wmf"/><Relationship Id="rId8" Type="http://schemas.openxmlformats.org/officeDocument/2006/relationships/image" Target="../media/image292.emf"/><Relationship Id="rId3" Type="http://schemas.openxmlformats.org/officeDocument/2006/relationships/oleObject" Target="../embeddings/oleObject281.bin"/><Relationship Id="rId12" Type="http://schemas.openxmlformats.org/officeDocument/2006/relationships/image" Target="../media/image294.emf"/><Relationship Id="rId17" Type="http://schemas.openxmlformats.org/officeDocument/2006/relationships/oleObject" Target="../embeddings/oleObject288.bin"/><Relationship Id="rId25" Type="http://schemas.openxmlformats.org/officeDocument/2006/relationships/image" Target="../media/image300.emf"/><Relationship Id="rId33" Type="http://schemas.openxmlformats.org/officeDocument/2006/relationships/image" Target="../media/image304.emf"/><Relationship Id="rId38" Type="http://schemas.openxmlformats.org/officeDocument/2006/relationships/oleObject" Target="../embeddings/oleObject298.bin"/></Relationships>
</file>

<file path=ppt/slides/_rels/slide55.xml.rels><?xml version="1.0" encoding="UTF-8" standalone="yes"?>
<Relationships xmlns="http://schemas.openxmlformats.org/package/2006/relationships"><Relationship Id="rId13" Type="http://schemas.openxmlformats.org/officeDocument/2006/relationships/oleObject" Target="../embeddings/oleObject306.bin"/><Relationship Id="rId18" Type="http://schemas.openxmlformats.org/officeDocument/2006/relationships/image" Target="../media/image317.emf"/><Relationship Id="rId26" Type="http://schemas.openxmlformats.org/officeDocument/2006/relationships/image" Target="../media/image321.emf"/><Relationship Id="rId3" Type="http://schemas.openxmlformats.org/officeDocument/2006/relationships/oleObject" Target="../embeddings/oleObject301.bin"/><Relationship Id="rId21" Type="http://schemas.openxmlformats.org/officeDocument/2006/relationships/oleObject" Target="../embeddings/oleObject310.bin"/><Relationship Id="rId34" Type="http://schemas.openxmlformats.org/officeDocument/2006/relationships/image" Target="../media/image12.png"/><Relationship Id="rId7" Type="http://schemas.openxmlformats.org/officeDocument/2006/relationships/oleObject" Target="../embeddings/oleObject303.bin"/><Relationship Id="rId12" Type="http://schemas.openxmlformats.org/officeDocument/2006/relationships/image" Target="../media/image314.emf"/><Relationship Id="rId17" Type="http://schemas.openxmlformats.org/officeDocument/2006/relationships/oleObject" Target="../embeddings/oleObject308.bin"/><Relationship Id="rId25" Type="http://schemas.openxmlformats.org/officeDocument/2006/relationships/oleObject" Target="../embeddings/oleObject312.bin"/><Relationship Id="rId33" Type="http://schemas.openxmlformats.org/officeDocument/2006/relationships/image" Target="../media/image324.emf"/><Relationship Id="rId2" Type="http://schemas.openxmlformats.org/officeDocument/2006/relationships/slideLayout" Target="../slideLayouts/slideLayout2.xml"/><Relationship Id="rId16" Type="http://schemas.openxmlformats.org/officeDocument/2006/relationships/image" Target="../media/image316.emf"/><Relationship Id="rId20" Type="http://schemas.openxmlformats.org/officeDocument/2006/relationships/image" Target="../media/image318.emf"/><Relationship Id="rId29" Type="http://schemas.openxmlformats.org/officeDocument/2006/relationships/image" Target="../media/image132.png"/><Relationship Id="rId1" Type="http://schemas.openxmlformats.org/officeDocument/2006/relationships/vmlDrawing" Target="../drawings/vmlDrawing46.vml"/><Relationship Id="rId6" Type="http://schemas.openxmlformats.org/officeDocument/2006/relationships/image" Target="../media/image311.emf"/><Relationship Id="rId11" Type="http://schemas.openxmlformats.org/officeDocument/2006/relationships/oleObject" Target="../embeddings/oleObject305.bin"/><Relationship Id="rId24" Type="http://schemas.openxmlformats.org/officeDocument/2006/relationships/image" Target="../media/image320.emf"/><Relationship Id="rId32" Type="http://schemas.openxmlformats.org/officeDocument/2006/relationships/oleObject" Target="../embeddings/oleObject315.bin"/><Relationship Id="rId5" Type="http://schemas.openxmlformats.org/officeDocument/2006/relationships/oleObject" Target="../embeddings/oleObject302.bin"/><Relationship Id="rId15" Type="http://schemas.openxmlformats.org/officeDocument/2006/relationships/oleObject" Target="../embeddings/oleObject307.bin"/><Relationship Id="rId23" Type="http://schemas.openxmlformats.org/officeDocument/2006/relationships/oleObject" Target="../embeddings/oleObject311.bin"/><Relationship Id="rId28" Type="http://schemas.openxmlformats.org/officeDocument/2006/relationships/image" Target="../media/image322.emf"/><Relationship Id="rId10" Type="http://schemas.openxmlformats.org/officeDocument/2006/relationships/image" Target="../media/image313.emf"/><Relationship Id="rId19" Type="http://schemas.openxmlformats.org/officeDocument/2006/relationships/oleObject" Target="../embeddings/oleObject309.bin"/><Relationship Id="rId31" Type="http://schemas.openxmlformats.org/officeDocument/2006/relationships/image" Target="../media/image323.emf"/><Relationship Id="rId4" Type="http://schemas.openxmlformats.org/officeDocument/2006/relationships/image" Target="../media/image310.emf"/><Relationship Id="rId9" Type="http://schemas.openxmlformats.org/officeDocument/2006/relationships/oleObject" Target="../embeddings/oleObject304.bin"/><Relationship Id="rId14" Type="http://schemas.openxmlformats.org/officeDocument/2006/relationships/image" Target="../media/image315.emf"/><Relationship Id="rId22" Type="http://schemas.openxmlformats.org/officeDocument/2006/relationships/image" Target="../media/image319.emf"/><Relationship Id="rId27" Type="http://schemas.openxmlformats.org/officeDocument/2006/relationships/oleObject" Target="../embeddings/oleObject313.bin"/><Relationship Id="rId30" Type="http://schemas.openxmlformats.org/officeDocument/2006/relationships/oleObject" Target="../embeddings/oleObject314.bin"/><Relationship Id="rId8" Type="http://schemas.openxmlformats.org/officeDocument/2006/relationships/image" Target="../media/image312.emf"/></Relationships>
</file>

<file path=ppt/slides/_rels/slide56.xml.rels><?xml version="1.0" encoding="UTF-8" standalone="yes"?>
<Relationships xmlns="http://schemas.openxmlformats.org/package/2006/relationships"><Relationship Id="rId8" Type="http://schemas.openxmlformats.org/officeDocument/2006/relationships/image" Target="../media/image327.emf"/><Relationship Id="rId13" Type="http://schemas.openxmlformats.org/officeDocument/2006/relationships/oleObject" Target="../embeddings/oleObject321.bin"/><Relationship Id="rId3" Type="http://schemas.openxmlformats.org/officeDocument/2006/relationships/oleObject" Target="../embeddings/oleObject316.bin"/><Relationship Id="rId7" Type="http://schemas.openxmlformats.org/officeDocument/2006/relationships/oleObject" Target="../embeddings/oleObject318.bin"/><Relationship Id="rId12" Type="http://schemas.openxmlformats.org/officeDocument/2006/relationships/image" Target="../media/image329.emf"/><Relationship Id="rId17" Type="http://schemas.openxmlformats.org/officeDocument/2006/relationships/image" Target="../media/image12.png"/><Relationship Id="rId2" Type="http://schemas.openxmlformats.org/officeDocument/2006/relationships/slideLayout" Target="../slideLayouts/slideLayout7.xml"/><Relationship Id="rId16" Type="http://schemas.openxmlformats.org/officeDocument/2006/relationships/image" Target="../media/image331.emf"/><Relationship Id="rId1" Type="http://schemas.openxmlformats.org/officeDocument/2006/relationships/vmlDrawing" Target="../drawings/vmlDrawing47.vml"/><Relationship Id="rId6" Type="http://schemas.openxmlformats.org/officeDocument/2006/relationships/image" Target="../media/image326.emf"/><Relationship Id="rId11" Type="http://schemas.openxmlformats.org/officeDocument/2006/relationships/oleObject" Target="../embeddings/oleObject320.bin"/><Relationship Id="rId5" Type="http://schemas.openxmlformats.org/officeDocument/2006/relationships/oleObject" Target="../embeddings/oleObject317.bin"/><Relationship Id="rId15" Type="http://schemas.openxmlformats.org/officeDocument/2006/relationships/oleObject" Target="../embeddings/oleObject322.bin"/><Relationship Id="rId10" Type="http://schemas.openxmlformats.org/officeDocument/2006/relationships/image" Target="../media/image328.emf"/><Relationship Id="rId4" Type="http://schemas.openxmlformats.org/officeDocument/2006/relationships/image" Target="../media/image325.emf"/><Relationship Id="rId9" Type="http://schemas.openxmlformats.org/officeDocument/2006/relationships/oleObject" Target="../embeddings/oleObject319.bin"/><Relationship Id="rId14" Type="http://schemas.openxmlformats.org/officeDocument/2006/relationships/image" Target="../media/image330.emf"/></Relationships>
</file>

<file path=ppt/slides/_rels/slide57.xml.rels><?xml version="1.0" encoding="UTF-8" standalone="yes"?>
<Relationships xmlns="http://schemas.openxmlformats.org/package/2006/relationships"><Relationship Id="rId8" Type="http://schemas.openxmlformats.org/officeDocument/2006/relationships/image" Target="../media/image334.emf"/><Relationship Id="rId13" Type="http://schemas.openxmlformats.org/officeDocument/2006/relationships/oleObject" Target="../embeddings/oleObject328.bin"/><Relationship Id="rId18" Type="http://schemas.openxmlformats.org/officeDocument/2006/relationships/image" Target="../media/image339.emf"/><Relationship Id="rId3" Type="http://schemas.openxmlformats.org/officeDocument/2006/relationships/oleObject" Target="../embeddings/oleObject323.bin"/><Relationship Id="rId21" Type="http://schemas.openxmlformats.org/officeDocument/2006/relationships/image" Target="../media/image12.png"/><Relationship Id="rId7" Type="http://schemas.openxmlformats.org/officeDocument/2006/relationships/oleObject" Target="../embeddings/oleObject325.bin"/><Relationship Id="rId12" Type="http://schemas.openxmlformats.org/officeDocument/2006/relationships/image" Target="../media/image336.emf"/><Relationship Id="rId17" Type="http://schemas.openxmlformats.org/officeDocument/2006/relationships/oleObject" Target="../embeddings/oleObject330.bin"/><Relationship Id="rId2" Type="http://schemas.openxmlformats.org/officeDocument/2006/relationships/slideLayout" Target="../slideLayouts/slideLayout7.xml"/><Relationship Id="rId16" Type="http://schemas.openxmlformats.org/officeDocument/2006/relationships/image" Target="../media/image338.emf"/><Relationship Id="rId20" Type="http://schemas.openxmlformats.org/officeDocument/2006/relationships/image" Target="../media/image340.emf"/><Relationship Id="rId1" Type="http://schemas.openxmlformats.org/officeDocument/2006/relationships/vmlDrawing" Target="../drawings/vmlDrawing48.vml"/><Relationship Id="rId6" Type="http://schemas.openxmlformats.org/officeDocument/2006/relationships/image" Target="../media/image333.emf"/><Relationship Id="rId11" Type="http://schemas.openxmlformats.org/officeDocument/2006/relationships/oleObject" Target="../embeddings/oleObject327.bin"/><Relationship Id="rId5" Type="http://schemas.openxmlformats.org/officeDocument/2006/relationships/oleObject" Target="../embeddings/oleObject324.bin"/><Relationship Id="rId15" Type="http://schemas.openxmlformats.org/officeDocument/2006/relationships/oleObject" Target="../embeddings/oleObject329.bin"/><Relationship Id="rId10" Type="http://schemas.openxmlformats.org/officeDocument/2006/relationships/image" Target="../media/image335.emf"/><Relationship Id="rId19" Type="http://schemas.openxmlformats.org/officeDocument/2006/relationships/oleObject" Target="../embeddings/oleObject331.bin"/><Relationship Id="rId4" Type="http://schemas.openxmlformats.org/officeDocument/2006/relationships/image" Target="../media/image332.emf"/><Relationship Id="rId9" Type="http://schemas.openxmlformats.org/officeDocument/2006/relationships/oleObject" Target="../embeddings/oleObject326.bin"/><Relationship Id="rId14" Type="http://schemas.openxmlformats.org/officeDocument/2006/relationships/image" Target="../media/image337.emf"/></Relationships>
</file>

<file path=ppt/slides/_rels/slide58.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oleObject" Target="../embeddings/oleObject336.bin"/><Relationship Id="rId18" Type="http://schemas.openxmlformats.org/officeDocument/2006/relationships/image" Target="../media/image347.emf"/><Relationship Id="rId3" Type="http://schemas.openxmlformats.org/officeDocument/2006/relationships/oleObject" Target="../embeddings/oleObject332.bin"/><Relationship Id="rId21" Type="http://schemas.openxmlformats.org/officeDocument/2006/relationships/oleObject" Target="../embeddings/oleObject340.bin"/><Relationship Id="rId7" Type="http://schemas.openxmlformats.org/officeDocument/2006/relationships/image" Target="../media/image11.jpeg"/><Relationship Id="rId12" Type="http://schemas.openxmlformats.org/officeDocument/2006/relationships/image" Target="../media/image344.emf"/><Relationship Id="rId17" Type="http://schemas.openxmlformats.org/officeDocument/2006/relationships/oleObject" Target="../embeddings/oleObject338.bin"/><Relationship Id="rId25" Type="http://schemas.openxmlformats.org/officeDocument/2006/relationships/image" Target="../media/image12.png"/><Relationship Id="rId2" Type="http://schemas.openxmlformats.org/officeDocument/2006/relationships/slideLayout" Target="../slideLayouts/slideLayout7.xml"/><Relationship Id="rId16" Type="http://schemas.openxmlformats.org/officeDocument/2006/relationships/image" Target="../media/image346.emf"/><Relationship Id="rId20" Type="http://schemas.openxmlformats.org/officeDocument/2006/relationships/image" Target="../media/image348.emf"/><Relationship Id="rId1" Type="http://schemas.openxmlformats.org/officeDocument/2006/relationships/vmlDrawing" Target="../drawings/vmlDrawing49.vml"/><Relationship Id="rId6" Type="http://schemas.openxmlformats.org/officeDocument/2006/relationships/image" Target="../media/image342.emf"/><Relationship Id="rId11" Type="http://schemas.openxmlformats.org/officeDocument/2006/relationships/oleObject" Target="../embeddings/oleObject335.bin"/><Relationship Id="rId24" Type="http://schemas.openxmlformats.org/officeDocument/2006/relationships/image" Target="../media/image350.emf"/><Relationship Id="rId5" Type="http://schemas.openxmlformats.org/officeDocument/2006/relationships/oleObject" Target="../embeddings/oleObject333.bin"/><Relationship Id="rId15" Type="http://schemas.openxmlformats.org/officeDocument/2006/relationships/oleObject" Target="../embeddings/oleObject337.bin"/><Relationship Id="rId23" Type="http://schemas.openxmlformats.org/officeDocument/2006/relationships/oleObject" Target="../embeddings/oleObject341.bin"/><Relationship Id="rId10" Type="http://schemas.openxmlformats.org/officeDocument/2006/relationships/image" Target="../media/image343.emf"/><Relationship Id="rId19" Type="http://schemas.openxmlformats.org/officeDocument/2006/relationships/oleObject" Target="../embeddings/oleObject339.bin"/><Relationship Id="rId4" Type="http://schemas.openxmlformats.org/officeDocument/2006/relationships/image" Target="../media/image341.emf"/><Relationship Id="rId9" Type="http://schemas.openxmlformats.org/officeDocument/2006/relationships/oleObject" Target="../embeddings/oleObject334.bin"/><Relationship Id="rId14" Type="http://schemas.openxmlformats.org/officeDocument/2006/relationships/image" Target="../media/image345.emf"/><Relationship Id="rId22" Type="http://schemas.openxmlformats.org/officeDocument/2006/relationships/image" Target="../media/image349.e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342.bin"/><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50.vml"/><Relationship Id="rId6" Type="http://schemas.openxmlformats.org/officeDocument/2006/relationships/image" Target="../media/image132.png"/><Relationship Id="rId5" Type="http://schemas.openxmlformats.org/officeDocument/2006/relationships/image" Target="../media/image11.jpeg"/><Relationship Id="rId4" Type="http://schemas.openxmlformats.org/officeDocument/2006/relationships/image" Target="../media/image351.emf"/></Relationships>
</file>

<file path=ppt/slides/_rels/slide60.xml.rels><?xml version="1.0" encoding="UTF-8" standalone="yes"?>
<Relationships xmlns="http://schemas.openxmlformats.org/package/2006/relationships"><Relationship Id="rId8" Type="http://schemas.openxmlformats.org/officeDocument/2006/relationships/image" Target="../media/image354.emf"/><Relationship Id="rId13" Type="http://schemas.openxmlformats.org/officeDocument/2006/relationships/oleObject" Target="../embeddings/oleObject348.bin"/><Relationship Id="rId3" Type="http://schemas.openxmlformats.org/officeDocument/2006/relationships/oleObject" Target="../embeddings/oleObject343.bin"/><Relationship Id="rId7" Type="http://schemas.openxmlformats.org/officeDocument/2006/relationships/oleObject" Target="../embeddings/oleObject345.bin"/><Relationship Id="rId12" Type="http://schemas.openxmlformats.org/officeDocument/2006/relationships/image" Target="../media/image356.emf"/><Relationship Id="rId2" Type="http://schemas.openxmlformats.org/officeDocument/2006/relationships/slideLayout" Target="../slideLayouts/slideLayout7.xml"/><Relationship Id="rId1" Type="http://schemas.openxmlformats.org/officeDocument/2006/relationships/vmlDrawing" Target="../drawings/vmlDrawing51.vml"/><Relationship Id="rId6" Type="http://schemas.openxmlformats.org/officeDocument/2006/relationships/image" Target="../media/image353.emf"/><Relationship Id="rId11" Type="http://schemas.openxmlformats.org/officeDocument/2006/relationships/oleObject" Target="../embeddings/oleObject347.bin"/><Relationship Id="rId5" Type="http://schemas.openxmlformats.org/officeDocument/2006/relationships/oleObject" Target="../embeddings/oleObject344.bin"/><Relationship Id="rId15" Type="http://schemas.openxmlformats.org/officeDocument/2006/relationships/image" Target="../media/image12.png"/><Relationship Id="rId10" Type="http://schemas.openxmlformats.org/officeDocument/2006/relationships/image" Target="../media/image355.emf"/><Relationship Id="rId4" Type="http://schemas.openxmlformats.org/officeDocument/2006/relationships/image" Target="../media/image352.emf"/><Relationship Id="rId9" Type="http://schemas.openxmlformats.org/officeDocument/2006/relationships/oleObject" Target="../embeddings/oleObject346.bin"/><Relationship Id="rId14" Type="http://schemas.openxmlformats.org/officeDocument/2006/relationships/image" Target="../media/image357.emf"/></Relationships>
</file>

<file path=ppt/slides/_rels/slide61.xml.rels><?xml version="1.0" encoding="UTF-8" standalone="yes"?>
<Relationships xmlns="http://schemas.openxmlformats.org/package/2006/relationships"><Relationship Id="rId8" Type="http://schemas.openxmlformats.org/officeDocument/2006/relationships/image" Target="../media/image360.emf"/><Relationship Id="rId13" Type="http://schemas.openxmlformats.org/officeDocument/2006/relationships/oleObject" Target="../embeddings/oleObject354.bin"/><Relationship Id="rId18" Type="http://schemas.openxmlformats.org/officeDocument/2006/relationships/image" Target="../media/image365.emf"/><Relationship Id="rId3" Type="http://schemas.openxmlformats.org/officeDocument/2006/relationships/oleObject" Target="../embeddings/oleObject349.bin"/><Relationship Id="rId21" Type="http://schemas.openxmlformats.org/officeDocument/2006/relationships/oleObject" Target="../embeddings/oleObject358.bin"/><Relationship Id="rId7" Type="http://schemas.openxmlformats.org/officeDocument/2006/relationships/oleObject" Target="../embeddings/oleObject351.bin"/><Relationship Id="rId12" Type="http://schemas.openxmlformats.org/officeDocument/2006/relationships/image" Target="../media/image362.emf"/><Relationship Id="rId17" Type="http://schemas.openxmlformats.org/officeDocument/2006/relationships/oleObject" Target="../embeddings/oleObject356.bin"/><Relationship Id="rId25" Type="http://schemas.openxmlformats.org/officeDocument/2006/relationships/image" Target="../media/image12.png"/><Relationship Id="rId2" Type="http://schemas.openxmlformats.org/officeDocument/2006/relationships/slideLayout" Target="../slideLayouts/slideLayout7.xml"/><Relationship Id="rId16" Type="http://schemas.openxmlformats.org/officeDocument/2006/relationships/image" Target="../media/image364.emf"/><Relationship Id="rId20" Type="http://schemas.openxmlformats.org/officeDocument/2006/relationships/image" Target="../media/image366.emf"/><Relationship Id="rId1" Type="http://schemas.openxmlformats.org/officeDocument/2006/relationships/vmlDrawing" Target="../drawings/vmlDrawing52.vml"/><Relationship Id="rId6" Type="http://schemas.openxmlformats.org/officeDocument/2006/relationships/image" Target="../media/image359.emf"/><Relationship Id="rId11" Type="http://schemas.openxmlformats.org/officeDocument/2006/relationships/oleObject" Target="../embeddings/oleObject353.bin"/><Relationship Id="rId24" Type="http://schemas.openxmlformats.org/officeDocument/2006/relationships/image" Target="../media/image368.emf"/><Relationship Id="rId5" Type="http://schemas.openxmlformats.org/officeDocument/2006/relationships/oleObject" Target="../embeddings/oleObject350.bin"/><Relationship Id="rId15" Type="http://schemas.openxmlformats.org/officeDocument/2006/relationships/oleObject" Target="../embeddings/oleObject355.bin"/><Relationship Id="rId23" Type="http://schemas.openxmlformats.org/officeDocument/2006/relationships/oleObject" Target="../embeddings/oleObject359.bin"/><Relationship Id="rId10" Type="http://schemas.openxmlformats.org/officeDocument/2006/relationships/image" Target="../media/image361.emf"/><Relationship Id="rId19" Type="http://schemas.openxmlformats.org/officeDocument/2006/relationships/oleObject" Target="../embeddings/oleObject357.bin"/><Relationship Id="rId4" Type="http://schemas.openxmlformats.org/officeDocument/2006/relationships/image" Target="../media/image358.emf"/><Relationship Id="rId9" Type="http://schemas.openxmlformats.org/officeDocument/2006/relationships/oleObject" Target="../embeddings/oleObject352.bin"/><Relationship Id="rId14" Type="http://schemas.openxmlformats.org/officeDocument/2006/relationships/image" Target="../media/image363.emf"/><Relationship Id="rId22" Type="http://schemas.openxmlformats.org/officeDocument/2006/relationships/image" Target="../media/image367.emf"/></Relationships>
</file>

<file path=ppt/slides/_rels/slide62.xml.rels><?xml version="1.0" encoding="UTF-8" standalone="yes"?>
<Relationships xmlns="http://schemas.openxmlformats.org/package/2006/relationships"><Relationship Id="rId8" Type="http://schemas.openxmlformats.org/officeDocument/2006/relationships/image" Target="../media/image371.emf"/><Relationship Id="rId13" Type="http://schemas.openxmlformats.org/officeDocument/2006/relationships/oleObject" Target="../embeddings/oleObject365.bin"/><Relationship Id="rId18" Type="http://schemas.openxmlformats.org/officeDocument/2006/relationships/image" Target="../media/image376.emf"/><Relationship Id="rId3" Type="http://schemas.openxmlformats.org/officeDocument/2006/relationships/oleObject" Target="../embeddings/oleObject360.bin"/><Relationship Id="rId21" Type="http://schemas.openxmlformats.org/officeDocument/2006/relationships/oleObject" Target="../embeddings/oleObject369.bin"/><Relationship Id="rId7" Type="http://schemas.openxmlformats.org/officeDocument/2006/relationships/oleObject" Target="../embeddings/oleObject362.bin"/><Relationship Id="rId12" Type="http://schemas.openxmlformats.org/officeDocument/2006/relationships/image" Target="../media/image373.emf"/><Relationship Id="rId17" Type="http://schemas.openxmlformats.org/officeDocument/2006/relationships/oleObject" Target="../embeddings/oleObject367.bin"/><Relationship Id="rId2" Type="http://schemas.openxmlformats.org/officeDocument/2006/relationships/slideLayout" Target="../slideLayouts/slideLayout7.xml"/><Relationship Id="rId16" Type="http://schemas.openxmlformats.org/officeDocument/2006/relationships/image" Target="../media/image375.emf"/><Relationship Id="rId20" Type="http://schemas.openxmlformats.org/officeDocument/2006/relationships/image" Target="../media/image377.emf"/><Relationship Id="rId1" Type="http://schemas.openxmlformats.org/officeDocument/2006/relationships/vmlDrawing" Target="../drawings/vmlDrawing53.vml"/><Relationship Id="rId6" Type="http://schemas.openxmlformats.org/officeDocument/2006/relationships/image" Target="../media/image370.emf"/><Relationship Id="rId11" Type="http://schemas.openxmlformats.org/officeDocument/2006/relationships/oleObject" Target="../embeddings/oleObject364.bin"/><Relationship Id="rId24" Type="http://schemas.openxmlformats.org/officeDocument/2006/relationships/image" Target="../media/image12.png"/><Relationship Id="rId5" Type="http://schemas.openxmlformats.org/officeDocument/2006/relationships/oleObject" Target="../embeddings/oleObject361.bin"/><Relationship Id="rId15" Type="http://schemas.openxmlformats.org/officeDocument/2006/relationships/oleObject" Target="../embeddings/oleObject366.bin"/><Relationship Id="rId23" Type="http://schemas.openxmlformats.org/officeDocument/2006/relationships/image" Target="../media/image132.png"/><Relationship Id="rId10" Type="http://schemas.openxmlformats.org/officeDocument/2006/relationships/image" Target="../media/image372.emf"/><Relationship Id="rId19" Type="http://schemas.openxmlformats.org/officeDocument/2006/relationships/oleObject" Target="../embeddings/oleObject368.bin"/><Relationship Id="rId4" Type="http://schemas.openxmlformats.org/officeDocument/2006/relationships/image" Target="../media/image369.emf"/><Relationship Id="rId9" Type="http://schemas.openxmlformats.org/officeDocument/2006/relationships/oleObject" Target="../embeddings/oleObject363.bin"/><Relationship Id="rId14" Type="http://schemas.openxmlformats.org/officeDocument/2006/relationships/image" Target="../media/image374.emf"/><Relationship Id="rId22" Type="http://schemas.openxmlformats.org/officeDocument/2006/relationships/image" Target="../media/image378.emf"/></Relationships>
</file>

<file path=ppt/slides/_rels/slide63.xml.rels><?xml version="1.0" encoding="UTF-8" standalone="yes"?>
<Relationships xmlns="http://schemas.openxmlformats.org/package/2006/relationships"><Relationship Id="rId8" Type="http://schemas.openxmlformats.org/officeDocument/2006/relationships/image" Target="../media/image381.emf"/><Relationship Id="rId13" Type="http://schemas.openxmlformats.org/officeDocument/2006/relationships/image" Target="../media/image383.emf"/><Relationship Id="rId18" Type="http://schemas.openxmlformats.org/officeDocument/2006/relationships/oleObject" Target="../embeddings/oleObject377.bin"/><Relationship Id="rId3" Type="http://schemas.openxmlformats.org/officeDocument/2006/relationships/oleObject" Target="../embeddings/oleObject370.bin"/><Relationship Id="rId7" Type="http://schemas.openxmlformats.org/officeDocument/2006/relationships/oleObject" Target="../embeddings/oleObject372.bin"/><Relationship Id="rId12" Type="http://schemas.openxmlformats.org/officeDocument/2006/relationships/oleObject" Target="../embeddings/oleObject374.bin"/><Relationship Id="rId17" Type="http://schemas.openxmlformats.org/officeDocument/2006/relationships/image" Target="../media/image385.emf"/><Relationship Id="rId2" Type="http://schemas.openxmlformats.org/officeDocument/2006/relationships/slideLayout" Target="../slideLayouts/slideLayout7.xml"/><Relationship Id="rId16" Type="http://schemas.openxmlformats.org/officeDocument/2006/relationships/oleObject" Target="../embeddings/oleObject376.bin"/><Relationship Id="rId20" Type="http://schemas.openxmlformats.org/officeDocument/2006/relationships/image" Target="../media/image12.png"/><Relationship Id="rId1" Type="http://schemas.openxmlformats.org/officeDocument/2006/relationships/vmlDrawing" Target="../drawings/vmlDrawing54.vml"/><Relationship Id="rId6" Type="http://schemas.openxmlformats.org/officeDocument/2006/relationships/image" Target="../media/image380.emf"/><Relationship Id="rId11" Type="http://schemas.openxmlformats.org/officeDocument/2006/relationships/image" Target="../media/image11.jpeg"/><Relationship Id="rId5" Type="http://schemas.openxmlformats.org/officeDocument/2006/relationships/oleObject" Target="../embeddings/oleObject371.bin"/><Relationship Id="rId15" Type="http://schemas.openxmlformats.org/officeDocument/2006/relationships/image" Target="../media/image384.emf"/><Relationship Id="rId10" Type="http://schemas.openxmlformats.org/officeDocument/2006/relationships/image" Target="../media/image382.emf"/><Relationship Id="rId19" Type="http://schemas.openxmlformats.org/officeDocument/2006/relationships/image" Target="../media/image386.emf"/><Relationship Id="rId4" Type="http://schemas.openxmlformats.org/officeDocument/2006/relationships/image" Target="../media/image379.emf"/><Relationship Id="rId9" Type="http://schemas.openxmlformats.org/officeDocument/2006/relationships/oleObject" Target="../embeddings/oleObject373.bin"/><Relationship Id="rId14" Type="http://schemas.openxmlformats.org/officeDocument/2006/relationships/oleObject" Target="../embeddings/oleObject375.bin"/></Relationships>
</file>

<file path=ppt/slides/_rels/slide64.xml.rels><?xml version="1.0" encoding="UTF-8" standalone="yes"?>
<Relationships xmlns="http://schemas.openxmlformats.org/package/2006/relationships"><Relationship Id="rId8" Type="http://schemas.openxmlformats.org/officeDocument/2006/relationships/image" Target="../media/image389.emf"/><Relationship Id="rId13" Type="http://schemas.openxmlformats.org/officeDocument/2006/relationships/oleObject" Target="../embeddings/oleObject383.bin"/><Relationship Id="rId3" Type="http://schemas.openxmlformats.org/officeDocument/2006/relationships/oleObject" Target="../embeddings/oleObject378.bin"/><Relationship Id="rId7" Type="http://schemas.openxmlformats.org/officeDocument/2006/relationships/oleObject" Target="../embeddings/oleObject380.bin"/><Relationship Id="rId12" Type="http://schemas.openxmlformats.org/officeDocument/2006/relationships/image" Target="../media/image391.emf"/><Relationship Id="rId17" Type="http://schemas.openxmlformats.org/officeDocument/2006/relationships/image" Target="../media/image12.png"/><Relationship Id="rId2" Type="http://schemas.openxmlformats.org/officeDocument/2006/relationships/slideLayout" Target="../slideLayouts/slideLayout7.xml"/><Relationship Id="rId16" Type="http://schemas.openxmlformats.org/officeDocument/2006/relationships/image" Target="../media/image393.emf"/><Relationship Id="rId1" Type="http://schemas.openxmlformats.org/officeDocument/2006/relationships/vmlDrawing" Target="../drawings/vmlDrawing55.vml"/><Relationship Id="rId6" Type="http://schemas.openxmlformats.org/officeDocument/2006/relationships/image" Target="../media/image388.emf"/><Relationship Id="rId11" Type="http://schemas.openxmlformats.org/officeDocument/2006/relationships/oleObject" Target="../embeddings/oleObject382.bin"/><Relationship Id="rId5" Type="http://schemas.openxmlformats.org/officeDocument/2006/relationships/oleObject" Target="../embeddings/oleObject379.bin"/><Relationship Id="rId15" Type="http://schemas.openxmlformats.org/officeDocument/2006/relationships/oleObject" Target="../embeddings/oleObject384.bin"/><Relationship Id="rId10" Type="http://schemas.openxmlformats.org/officeDocument/2006/relationships/image" Target="../media/image390.emf"/><Relationship Id="rId4" Type="http://schemas.openxmlformats.org/officeDocument/2006/relationships/image" Target="../media/image387.emf"/><Relationship Id="rId9" Type="http://schemas.openxmlformats.org/officeDocument/2006/relationships/oleObject" Target="../embeddings/oleObject381.bin"/><Relationship Id="rId14" Type="http://schemas.openxmlformats.org/officeDocument/2006/relationships/image" Target="../media/image392.emf"/></Relationships>
</file>

<file path=ppt/slides/_rels/slide65.xml.rels><?xml version="1.0" encoding="UTF-8" standalone="yes"?>
<Relationships xmlns="http://schemas.openxmlformats.org/package/2006/relationships"><Relationship Id="rId13" Type="http://schemas.openxmlformats.org/officeDocument/2006/relationships/oleObject" Target="../embeddings/oleObject390.bin"/><Relationship Id="rId18" Type="http://schemas.openxmlformats.org/officeDocument/2006/relationships/image" Target="../media/image401.emf"/><Relationship Id="rId26" Type="http://schemas.openxmlformats.org/officeDocument/2006/relationships/image" Target="../media/image405.emf"/><Relationship Id="rId39" Type="http://schemas.openxmlformats.org/officeDocument/2006/relationships/image" Target="../media/image12.png"/><Relationship Id="rId21" Type="http://schemas.openxmlformats.org/officeDocument/2006/relationships/oleObject" Target="../embeddings/oleObject394.bin"/><Relationship Id="rId34" Type="http://schemas.openxmlformats.org/officeDocument/2006/relationships/image" Target="../media/image409.emf"/><Relationship Id="rId7" Type="http://schemas.openxmlformats.org/officeDocument/2006/relationships/oleObject" Target="../embeddings/oleObject387.bin"/><Relationship Id="rId12" Type="http://schemas.openxmlformats.org/officeDocument/2006/relationships/image" Target="../media/image398.emf"/><Relationship Id="rId17" Type="http://schemas.openxmlformats.org/officeDocument/2006/relationships/oleObject" Target="../embeddings/oleObject392.bin"/><Relationship Id="rId25" Type="http://schemas.openxmlformats.org/officeDocument/2006/relationships/oleObject" Target="../embeddings/oleObject396.bin"/><Relationship Id="rId33" Type="http://schemas.openxmlformats.org/officeDocument/2006/relationships/oleObject" Target="../embeddings/oleObject400.bin"/><Relationship Id="rId38" Type="http://schemas.openxmlformats.org/officeDocument/2006/relationships/image" Target="../media/image411.emf"/><Relationship Id="rId2" Type="http://schemas.openxmlformats.org/officeDocument/2006/relationships/slideLayout" Target="../slideLayouts/slideLayout7.xml"/><Relationship Id="rId16" Type="http://schemas.openxmlformats.org/officeDocument/2006/relationships/image" Target="../media/image400.emf"/><Relationship Id="rId20" Type="http://schemas.openxmlformats.org/officeDocument/2006/relationships/image" Target="../media/image402.emf"/><Relationship Id="rId29" Type="http://schemas.openxmlformats.org/officeDocument/2006/relationships/oleObject" Target="../embeddings/oleObject398.bin"/><Relationship Id="rId1" Type="http://schemas.openxmlformats.org/officeDocument/2006/relationships/vmlDrawing" Target="../drawings/vmlDrawing56.vml"/><Relationship Id="rId6" Type="http://schemas.openxmlformats.org/officeDocument/2006/relationships/image" Target="../media/image395.emf"/><Relationship Id="rId11" Type="http://schemas.openxmlformats.org/officeDocument/2006/relationships/oleObject" Target="../embeddings/oleObject389.bin"/><Relationship Id="rId24" Type="http://schemas.openxmlformats.org/officeDocument/2006/relationships/image" Target="../media/image404.emf"/><Relationship Id="rId32" Type="http://schemas.openxmlformats.org/officeDocument/2006/relationships/image" Target="../media/image408.emf"/><Relationship Id="rId37" Type="http://schemas.openxmlformats.org/officeDocument/2006/relationships/oleObject" Target="../embeddings/oleObject402.bin"/><Relationship Id="rId5" Type="http://schemas.openxmlformats.org/officeDocument/2006/relationships/oleObject" Target="../embeddings/oleObject386.bin"/><Relationship Id="rId15" Type="http://schemas.openxmlformats.org/officeDocument/2006/relationships/oleObject" Target="../embeddings/oleObject391.bin"/><Relationship Id="rId23" Type="http://schemas.openxmlformats.org/officeDocument/2006/relationships/oleObject" Target="../embeddings/oleObject395.bin"/><Relationship Id="rId28" Type="http://schemas.openxmlformats.org/officeDocument/2006/relationships/image" Target="../media/image406.emf"/><Relationship Id="rId36" Type="http://schemas.openxmlformats.org/officeDocument/2006/relationships/image" Target="../media/image410.emf"/><Relationship Id="rId10" Type="http://schemas.openxmlformats.org/officeDocument/2006/relationships/image" Target="../media/image397.emf"/><Relationship Id="rId19" Type="http://schemas.openxmlformats.org/officeDocument/2006/relationships/oleObject" Target="../embeddings/oleObject393.bin"/><Relationship Id="rId31" Type="http://schemas.openxmlformats.org/officeDocument/2006/relationships/oleObject" Target="../embeddings/oleObject399.bin"/><Relationship Id="rId4" Type="http://schemas.openxmlformats.org/officeDocument/2006/relationships/image" Target="../media/image394.emf"/><Relationship Id="rId9" Type="http://schemas.openxmlformats.org/officeDocument/2006/relationships/oleObject" Target="../embeddings/oleObject388.bin"/><Relationship Id="rId14" Type="http://schemas.openxmlformats.org/officeDocument/2006/relationships/image" Target="../media/image399.emf"/><Relationship Id="rId22" Type="http://schemas.openxmlformats.org/officeDocument/2006/relationships/image" Target="../media/image403.emf"/><Relationship Id="rId27" Type="http://schemas.openxmlformats.org/officeDocument/2006/relationships/oleObject" Target="../embeddings/oleObject397.bin"/><Relationship Id="rId30" Type="http://schemas.openxmlformats.org/officeDocument/2006/relationships/image" Target="../media/image407.emf"/><Relationship Id="rId35" Type="http://schemas.openxmlformats.org/officeDocument/2006/relationships/oleObject" Target="../embeddings/oleObject401.bin"/><Relationship Id="rId8" Type="http://schemas.openxmlformats.org/officeDocument/2006/relationships/image" Target="../media/image396.emf"/><Relationship Id="rId3" Type="http://schemas.openxmlformats.org/officeDocument/2006/relationships/oleObject" Target="../embeddings/oleObject385.bin"/></Relationships>
</file>

<file path=ppt/slides/_rels/slide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8" Type="http://schemas.openxmlformats.org/officeDocument/2006/relationships/image" Target="../media/image414.emf"/><Relationship Id="rId13" Type="http://schemas.openxmlformats.org/officeDocument/2006/relationships/oleObject" Target="../embeddings/oleObject408.bin"/><Relationship Id="rId18" Type="http://schemas.openxmlformats.org/officeDocument/2006/relationships/image" Target="../media/image419.emf"/><Relationship Id="rId3" Type="http://schemas.openxmlformats.org/officeDocument/2006/relationships/oleObject" Target="../embeddings/oleObject403.bin"/><Relationship Id="rId7" Type="http://schemas.openxmlformats.org/officeDocument/2006/relationships/oleObject" Target="../embeddings/oleObject405.bin"/><Relationship Id="rId12" Type="http://schemas.openxmlformats.org/officeDocument/2006/relationships/image" Target="../media/image416.emf"/><Relationship Id="rId17" Type="http://schemas.openxmlformats.org/officeDocument/2006/relationships/oleObject" Target="../embeddings/oleObject410.bin"/><Relationship Id="rId2" Type="http://schemas.openxmlformats.org/officeDocument/2006/relationships/slideLayout" Target="../slideLayouts/slideLayout2.xml"/><Relationship Id="rId16" Type="http://schemas.openxmlformats.org/officeDocument/2006/relationships/image" Target="../media/image418.emf"/><Relationship Id="rId1" Type="http://schemas.openxmlformats.org/officeDocument/2006/relationships/vmlDrawing" Target="../drawings/vmlDrawing57.vml"/><Relationship Id="rId6" Type="http://schemas.openxmlformats.org/officeDocument/2006/relationships/image" Target="../media/image413.emf"/><Relationship Id="rId11" Type="http://schemas.openxmlformats.org/officeDocument/2006/relationships/oleObject" Target="../embeddings/oleObject407.bin"/><Relationship Id="rId5" Type="http://schemas.openxmlformats.org/officeDocument/2006/relationships/oleObject" Target="../embeddings/oleObject404.bin"/><Relationship Id="rId15" Type="http://schemas.openxmlformats.org/officeDocument/2006/relationships/oleObject" Target="../embeddings/oleObject409.bin"/><Relationship Id="rId10" Type="http://schemas.openxmlformats.org/officeDocument/2006/relationships/image" Target="../media/image415.emf"/><Relationship Id="rId19" Type="http://schemas.openxmlformats.org/officeDocument/2006/relationships/image" Target="../media/image12.png"/><Relationship Id="rId4" Type="http://schemas.openxmlformats.org/officeDocument/2006/relationships/image" Target="../media/image412.emf"/><Relationship Id="rId9" Type="http://schemas.openxmlformats.org/officeDocument/2006/relationships/oleObject" Target="../embeddings/oleObject406.bin"/><Relationship Id="rId14" Type="http://schemas.openxmlformats.org/officeDocument/2006/relationships/image" Target="../media/image417.emf"/></Relationships>
</file>

<file path=ppt/slides/_rels/slide68.xml.rels><?xml version="1.0" encoding="UTF-8" standalone="yes"?>
<Relationships xmlns="http://schemas.openxmlformats.org/package/2006/relationships"><Relationship Id="rId8" Type="http://schemas.openxmlformats.org/officeDocument/2006/relationships/image" Target="../media/image422.emf"/><Relationship Id="rId13" Type="http://schemas.openxmlformats.org/officeDocument/2006/relationships/oleObject" Target="../embeddings/oleObject416.bin"/><Relationship Id="rId3" Type="http://schemas.openxmlformats.org/officeDocument/2006/relationships/oleObject" Target="../embeddings/oleObject411.bin"/><Relationship Id="rId7" Type="http://schemas.openxmlformats.org/officeDocument/2006/relationships/oleObject" Target="../embeddings/oleObject413.bin"/><Relationship Id="rId12" Type="http://schemas.openxmlformats.org/officeDocument/2006/relationships/image" Target="../media/image424.emf"/><Relationship Id="rId2" Type="http://schemas.openxmlformats.org/officeDocument/2006/relationships/slideLayout" Target="../slideLayouts/slideLayout7.xml"/><Relationship Id="rId1" Type="http://schemas.openxmlformats.org/officeDocument/2006/relationships/vmlDrawing" Target="../drawings/vmlDrawing58.vml"/><Relationship Id="rId6" Type="http://schemas.openxmlformats.org/officeDocument/2006/relationships/image" Target="../media/image421.emf"/><Relationship Id="rId11" Type="http://schemas.openxmlformats.org/officeDocument/2006/relationships/oleObject" Target="../embeddings/oleObject415.bin"/><Relationship Id="rId5" Type="http://schemas.openxmlformats.org/officeDocument/2006/relationships/oleObject" Target="../embeddings/oleObject412.bin"/><Relationship Id="rId15" Type="http://schemas.openxmlformats.org/officeDocument/2006/relationships/image" Target="../media/image12.png"/><Relationship Id="rId10" Type="http://schemas.openxmlformats.org/officeDocument/2006/relationships/image" Target="../media/image423.emf"/><Relationship Id="rId4" Type="http://schemas.openxmlformats.org/officeDocument/2006/relationships/image" Target="../media/image420.emf"/><Relationship Id="rId9" Type="http://schemas.openxmlformats.org/officeDocument/2006/relationships/oleObject" Target="../embeddings/oleObject414.bin"/><Relationship Id="rId14" Type="http://schemas.openxmlformats.org/officeDocument/2006/relationships/image" Target="../media/image425.emf"/></Relationships>
</file>

<file path=ppt/slides/_rels/slide69.xml.rels><?xml version="1.0" encoding="UTF-8" standalone="yes"?>
<Relationships xmlns="http://schemas.openxmlformats.org/package/2006/relationships"><Relationship Id="rId8" Type="http://schemas.openxmlformats.org/officeDocument/2006/relationships/image" Target="../media/image428.emf"/><Relationship Id="rId13" Type="http://schemas.openxmlformats.org/officeDocument/2006/relationships/image" Target="../media/image12.png"/><Relationship Id="rId3" Type="http://schemas.openxmlformats.org/officeDocument/2006/relationships/oleObject" Target="../embeddings/oleObject417.bin"/><Relationship Id="rId7" Type="http://schemas.openxmlformats.org/officeDocument/2006/relationships/oleObject" Target="../embeddings/oleObject419.bin"/><Relationship Id="rId12" Type="http://schemas.openxmlformats.org/officeDocument/2006/relationships/image" Target="../media/image430.emf"/><Relationship Id="rId2" Type="http://schemas.openxmlformats.org/officeDocument/2006/relationships/slideLayout" Target="../slideLayouts/slideLayout7.xml"/><Relationship Id="rId1" Type="http://schemas.openxmlformats.org/officeDocument/2006/relationships/vmlDrawing" Target="../drawings/vmlDrawing59.vml"/><Relationship Id="rId6" Type="http://schemas.openxmlformats.org/officeDocument/2006/relationships/image" Target="../media/image427.emf"/><Relationship Id="rId11" Type="http://schemas.openxmlformats.org/officeDocument/2006/relationships/oleObject" Target="../embeddings/oleObject421.bin"/><Relationship Id="rId5" Type="http://schemas.openxmlformats.org/officeDocument/2006/relationships/oleObject" Target="../embeddings/oleObject418.bin"/><Relationship Id="rId10" Type="http://schemas.openxmlformats.org/officeDocument/2006/relationships/image" Target="../media/image429.emf"/><Relationship Id="rId4" Type="http://schemas.openxmlformats.org/officeDocument/2006/relationships/image" Target="../media/image426.emf"/><Relationship Id="rId9" Type="http://schemas.openxmlformats.org/officeDocument/2006/relationships/oleObject" Target="../embeddings/oleObject420.bin"/></Relationships>
</file>

<file path=ppt/slides/_rels/slide7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33.jpeg"/><Relationship Id="rId7" Type="http://schemas.openxmlformats.org/officeDocument/2006/relationships/image" Target="../media/image432.wmf"/><Relationship Id="rId2" Type="http://schemas.openxmlformats.org/officeDocument/2006/relationships/slideLayout" Target="../slideLayouts/slideLayout7.xml"/><Relationship Id="rId1" Type="http://schemas.openxmlformats.org/officeDocument/2006/relationships/vmlDrawing" Target="../drawings/vmlDrawing60.vml"/><Relationship Id="rId6" Type="http://schemas.openxmlformats.org/officeDocument/2006/relationships/oleObject" Target="../embeddings/oleObject423.bin"/><Relationship Id="rId5" Type="http://schemas.openxmlformats.org/officeDocument/2006/relationships/image" Target="../media/image431.emf"/><Relationship Id="rId4" Type="http://schemas.openxmlformats.org/officeDocument/2006/relationships/oleObject" Target="../embeddings/oleObject422.bin"/></Relationships>
</file>

<file path=ppt/slides/_rels/slide7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oleObject" Target="../embeddings/oleObject424.bin"/><Relationship Id="rId7" Type="http://schemas.openxmlformats.org/officeDocument/2006/relationships/image" Target="../media/image132.png"/><Relationship Id="rId2" Type="http://schemas.openxmlformats.org/officeDocument/2006/relationships/slideLayout" Target="../slideLayouts/slideLayout7.xml"/><Relationship Id="rId1" Type="http://schemas.openxmlformats.org/officeDocument/2006/relationships/vmlDrawing" Target="../drawings/vmlDrawing61.vml"/><Relationship Id="rId6" Type="http://schemas.openxmlformats.org/officeDocument/2006/relationships/image" Target="../media/image435.wmf"/><Relationship Id="rId5" Type="http://schemas.openxmlformats.org/officeDocument/2006/relationships/oleObject" Target="../embeddings/oleObject425.bin"/><Relationship Id="rId4" Type="http://schemas.openxmlformats.org/officeDocument/2006/relationships/image" Target="../media/image434.emf"/></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428.bin"/><Relationship Id="rId3" Type="http://schemas.openxmlformats.org/officeDocument/2006/relationships/oleObject" Target="../embeddings/oleObject426.bin"/><Relationship Id="rId7" Type="http://schemas.openxmlformats.org/officeDocument/2006/relationships/image" Target="../media/image132.png"/><Relationship Id="rId2" Type="http://schemas.openxmlformats.org/officeDocument/2006/relationships/slideLayout" Target="../slideLayouts/slideLayout7.xml"/><Relationship Id="rId1" Type="http://schemas.openxmlformats.org/officeDocument/2006/relationships/vmlDrawing" Target="../drawings/vmlDrawing62.vml"/><Relationship Id="rId6" Type="http://schemas.openxmlformats.org/officeDocument/2006/relationships/image" Target="../media/image437.emf"/><Relationship Id="rId5" Type="http://schemas.openxmlformats.org/officeDocument/2006/relationships/oleObject" Target="../embeddings/oleObject427.bin"/><Relationship Id="rId10" Type="http://schemas.openxmlformats.org/officeDocument/2006/relationships/image" Target="../media/image12.png"/><Relationship Id="rId4" Type="http://schemas.openxmlformats.org/officeDocument/2006/relationships/image" Target="../media/image436.emf"/><Relationship Id="rId9" Type="http://schemas.openxmlformats.org/officeDocument/2006/relationships/image" Target="../media/image438.emf"/></Relationships>
</file>

<file path=ppt/slides/_rels/slide7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oleObject" Target="../embeddings/oleObject429.bin"/><Relationship Id="rId7" Type="http://schemas.openxmlformats.org/officeDocument/2006/relationships/image" Target="../media/image132.png"/><Relationship Id="rId2" Type="http://schemas.openxmlformats.org/officeDocument/2006/relationships/slideLayout" Target="../slideLayouts/slideLayout7.xml"/><Relationship Id="rId1" Type="http://schemas.openxmlformats.org/officeDocument/2006/relationships/vmlDrawing" Target="../drawings/vmlDrawing63.vml"/><Relationship Id="rId6" Type="http://schemas.openxmlformats.org/officeDocument/2006/relationships/image" Target="../media/image440.wmf"/><Relationship Id="rId5" Type="http://schemas.openxmlformats.org/officeDocument/2006/relationships/oleObject" Target="../embeddings/oleObject430.bin"/><Relationship Id="rId4" Type="http://schemas.openxmlformats.org/officeDocument/2006/relationships/image" Target="../media/image439.wmf"/></Relationships>
</file>

<file path=ppt/slides/_rels/slide74.xml.rels><?xml version="1.0" encoding="UTF-8" standalone="yes"?>
<Relationships xmlns="http://schemas.openxmlformats.org/package/2006/relationships"><Relationship Id="rId8" Type="http://schemas.openxmlformats.org/officeDocument/2006/relationships/image" Target="../media/image443.emf"/><Relationship Id="rId3" Type="http://schemas.openxmlformats.org/officeDocument/2006/relationships/oleObject" Target="../embeddings/oleObject431.bin"/><Relationship Id="rId7" Type="http://schemas.openxmlformats.org/officeDocument/2006/relationships/oleObject" Target="../embeddings/oleObject433.bin"/><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442.emf"/><Relationship Id="rId11" Type="http://schemas.openxmlformats.org/officeDocument/2006/relationships/image" Target="../media/image12.png"/><Relationship Id="rId5" Type="http://schemas.openxmlformats.org/officeDocument/2006/relationships/oleObject" Target="../embeddings/oleObject432.bin"/><Relationship Id="rId10" Type="http://schemas.openxmlformats.org/officeDocument/2006/relationships/image" Target="../media/image444.emf"/><Relationship Id="rId4" Type="http://schemas.openxmlformats.org/officeDocument/2006/relationships/image" Target="../media/image441.emf"/><Relationship Id="rId9" Type="http://schemas.openxmlformats.org/officeDocument/2006/relationships/oleObject" Target="../embeddings/oleObject434.bin"/></Relationships>
</file>

<file path=ppt/slides/_rels/slide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86" descr="蓝色砂纸"/>
          <p:cNvSpPr txBox="1">
            <a:spLocks noChangeArrowheads="1"/>
          </p:cNvSpPr>
          <p:nvPr/>
        </p:nvSpPr>
        <p:spPr bwMode="auto">
          <a:xfrm>
            <a:off x="250825" y="404813"/>
            <a:ext cx="8569325" cy="823912"/>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4800" b="1">
                <a:solidFill>
                  <a:schemeClr val="bg1"/>
                </a:solidFill>
                <a:latin typeface="隶书" panose="02010509060101010101" pitchFamily="49" charset="-122"/>
                <a:ea typeface="隶书" panose="02010509060101010101" pitchFamily="49" charset="-122"/>
              </a:rPr>
              <a:t>第</a:t>
            </a:r>
            <a:r>
              <a:rPr kumimoji="1" lang="en-US" altLang="zh-CN" sz="4800" b="1">
                <a:solidFill>
                  <a:schemeClr val="bg1"/>
                </a:solidFill>
                <a:latin typeface="隶书" panose="02010509060101010101" pitchFamily="49" charset="-122"/>
                <a:ea typeface="隶书" panose="02010509060101010101" pitchFamily="49" charset="-122"/>
              </a:rPr>
              <a:t>10</a:t>
            </a:r>
            <a:r>
              <a:rPr kumimoji="1" lang="zh-CN" altLang="en-US" sz="4800" b="1">
                <a:solidFill>
                  <a:schemeClr val="bg1"/>
                </a:solidFill>
                <a:latin typeface="隶书" panose="02010509060101010101" pitchFamily="49" charset="-122"/>
                <a:ea typeface="隶书" panose="02010509060101010101" pitchFamily="49" charset="-122"/>
              </a:rPr>
              <a:t>章</a:t>
            </a:r>
            <a:r>
              <a:rPr kumimoji="1" lang="zh-CN" altLang="en-US" sz="4800" b="1" i="1">
                <a:solidFill>
                  <a:schemeClr val="bg1"/>
                </a:solidFill>
                <a:latin typeface="隶书" panose="02010509060101010101" pitchFamily="49" charset="-122"/>
                <a:ea typeface="隶书" panose="02010509060101010101" pitchFamily="49" charset="-122"/>
              </a:rPr>
              <a:t> </a:t>
            </a:r>
            <a:r>
              <a:rPr kumimoji="1" lang="zh-CN" altLang="en-US" sz="4800" b="1">
                <a:solidFill>
                  <a:schemeClr val="bg1"/>
                </a:solidFill>
                <a:latin typeface="隶书" panose="02010509060101010101" pitchFamily="49" charset="-122"/>
                <a:ea typeface="隶书" panose="02010509060101010101" pitchFamily="49" charset="-122"/>
              </a:rPr>
              <a:t> 正弦稳态功率和能量</a:t>
            </a:r>
            <a:endParaRPr kumimoji="1" lang="en-US" altLang="zh-CN" sz="4800" b="1">
              <a:solidFill>
                <a:schemeClr val="bg1"/>
              </a:solidFill>
              <a:latin typeface="隶书" panose="02010509060101010101" pitchFamily="49" charset="-122"/>
              <a:ea typeface="隶书" panose="02010509060101010101" pitchFamily="49" charset="-122"/>
            </a:endParaRPr>
          </a:p>
        </p:txBody>
      </p:sp>
      <p:grpSp>
        <p:nvGrpSpPr>
          <p:cNvPr id="2051" name="Group 87"/>
          <p:cNvGrpSpPr>
            <a:grpSpLocks/>
          </p:cNvGrpSpPr>
          <p:nvPr/>
        </p:nvGrpSpPr>
        <p:grpSpPr bwMode="auto">
          <a:xfrm>
            <a:off x="6948488" y="5805488"/>
            <a:ext cx="1800225" cy="792162"/>
            <a:chOff x="2971" y="3113"/>
            <a:chExt cx="1043" cy="499"/>
          </a:xfrm>
        </p:grpSpPr>
        <p:sp>
          <p:nvSpPr>
            <p:cNvPr id="2097" name="Oval 88"/>
            <p:cNvSpPr>
              <a:spLocks noChangeArrowheads="1"/>
            </p:cNvSpPr>
            <p:nvPr/>
          </p:nvSpPr>
          <p:spPr bwMode="auto">
            <a:xfrm>
              <a:off x="2971" y="3113"/>
              <a:ext cx="1043" cy="499"/>
            </a:xfrm>
            <a:prstGeom prst="ellipse">
              <a:avLst/>
            </a:prstGeom>
            <a:gradFill rotWithShape="0">
              <a:gsLst>
                <a:gs pos="0">
                  <a:srgbClr val="3366FF"/>
                </a:gs>
                <a:gs pos="50000">
                  <a:srgbClr val="7799FF"/>
                </a:gs>
                <a:gs pos="100000">
                  <a:srgbClr val="3366FF"/>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098" name="Oval 89">
              <a:hlinkClick r:id="" action="ppaction://hlinkshowjump?jump=endshow" highlightClick="1"/>
            </p:cNvPr>
            <p:cNvSpPr>
              <a:spLocks noChangeArrowheads="1"/>
            </p:cNvSpPr>
            <p:nvPr/>
          </p:nvSpPr>
          <p:spPr bwMode="auto">
            <a:xfrm>
              <a:off x="3016" y="3158"/>
              <a:ext cx="953" cy="408"/>
            </a:xfrm>
            <a:prstGeom prst="ellipse">
              <a:avLst/>
            </a:prstGeom>
            <a:gradFill rotWithShape="0">
              <a:gsLst>
                <a:gs pos="0">
                  <a:srgbClr val="0033CC"/>
                </a:gs>
                <a:gs pos="50000">
                  <a:srgbClr val="87DAED"/>
                </a:gs>
                <a:gs pos="100000">
                  <a:srgbClr val="0033CC"/>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solidFill>
                    <a:srgbClr val="CC0000"/>
                  </a:solidFill>
                  <a:latin typeface="Arial" panose="020B0604020202020204" pitchFamily="34" charset="0"/>
                  <a:ea typeface="隶书" panose="02010509060101010101" pitchFamily="49" charset="-122"/>
                </a:rPr>
                <a:t>首 页</a:t>
              </a:r>
            </a:p>
          </p:txBody>
        </p:sp>
      </p:grpSp>
      <p:grpSp>
        <p:nvGrpSpPr>
          <p:cNvPr id="2052" name="Group 90"/>
          <p:cNvGrpSpPr>
            <a:grpSpLocks/>
          </p:cNvGrpSpPr>
          <p:nvPr/>
        </p:nvGrpSpPr>
        <p:grpSpPr bwMode="auto">
          <a:xfrm>
            <a:off x="2916238" y="1485900"/>
            <a:ext cx="3024187" cy="1079500"/>
            <a:chOff x="1928" y="890"/>
            <a:chExt cx="1905" cy="680"/>
          </a:xfrm>
        </p:grpSpPr>
        <p:pic>
          <p:nvPicPr>
            <p:cNvPr id="2094" name="Picture 91" descr="GEL Oval MS-blue"/>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 y="890"/>
              <a:ext cx="1905"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5" name="Picture 92" descr="GEL Oval MS-yellow">
              <a:hlinkClick r:id="rId3" action="ppaction://hlinksldjump"/>
            </p:cNvPr>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18" y="981"/>
              <a:ext cx="171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6" name="Text Box 93" descr="斜纹布">
              <a:hlinkClick r:id="rId3" action="ppaction://hlinksldjump"/>
            </p:cNvPr>
            <p:cNvSpPr txBox="1">
              <a:spLocks noChangeArrowheads="1"/>
            </p:cNvSpPr>
            <p:nvPr/>
          </p:nvSpPr>
          <p:spPr bwMode="auto">
            <a:xfrm>
              <a:off x="2291" y="1062"/>
              <a:ext cx="1238" cy="3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zh-CN" altLang="en-US" b="1">
                  <a:solidFill>
                    <a:srgbClr val="CC0000"/>
                  </a:solidFill>
                  <a:ea typeface="楷体_GB2312" pitchFamily="49" charset="-122"/>
                </a:rPr>
                <a:t>本章重点</a:t>
              </a:r>
            </a:p>
          </p:txBody>
        </p:sp>
      </p:grpSp>
      <p:grpSp>
        <p:nvGrpSpPr>
          <p:cNvPr id="2053" name="Group 83"/>
          <p:cNvGrpSpPr>
            <a:grpSpLocks/>
          </p:cNvGrpSpPr>
          <p:nvPr/>
        </p:nvGrpSpPr>
        <p:grpSpPr bwMode="auto">
          <a:xfrm>
            <a:off x="107950" y="2859088"/>
            <a:ext cx="9299575" cy="2586037"/>
            <a:chOff x="68" y="1661"/>
            <a:chExt cx="5858" cy="1629"/>
          </a:xfrm>
        </p:grpSpPr>
        <p:pic>
          <p:nvPicPr>
            <p:cNvPr id="2054" name="Picture 100"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9" y="1690"/>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102"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 y="167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Text Box 101">
              <a:hlinkClick r:id="rId5" action="ppaction://hlinksldjump"/>
            </p:cNvPr>
            <p:cNvSpPr txBox="1">
              <a:spLocks noChangeArrowheads="1"/>
            </p:cNvSpPr>
            <p:nvPr/>
          </p:nvSpPr>
          <p:spPr bwMode="auto">
            <a:xfrm>
              <a:off x="985" y="1706"/>
              <a:ext cx="185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电阻的平均功率</a:t>
              </a:r>
            </a:p>
          </p:txBody>
        </p:sp>
        <p:sp>
          <p:nvSpPr>
            <p:cNvPr id="2057" name="Text Box 103">
              <a:hlinkClick r:id="rId5" action="ppaction://hlinksldjump"/>
            </p:cNvPr>
            <p:cNvSpPr txBox="1">
              <a:spLocks noChangeArrowheads="1"/>
            </p:cNvSpPr>
            <p:nvPr/>
          </p:nvSpPr>
          <p:spPr bwMode="auto">
            <a:xfrm>
              <a:off x="286" y="166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10.1</a:t>
              </a:r>
            </a:p>
          </p:txBody>
        </p:sp>
        <p:pic>
          <p:nvPicPr>
            <p:cNvPr id="2058" name="Picture 157"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9" y="2008"/>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59"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 y="1993"/>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0" name="Text Box 160">
              <a:hlinkClick r:id="rId5" action="ppaction://hlinksldjump"/>
            </p:cNvPr>
            <p:cNvSpPr txBox="1">
              <a:spLocks noChangeArrowheads="1"/>
            </p:cNvSpPr>
            <p:nvPr/>
          </p:nvSpPr>
          <p:spPr bwMode="auto">
            <a:xfrm>
              <a:off x="985" y="2016"/>
              <a:ext cx="189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电感的平均功率</a:t>
              </a:r>
            </a:p>
          </p:txBody>
        </p:sp>
        <p:sp>
          <p:nvSpPr>
            <p:cNvPr id="2061" name="Text Box 161">
              <a:hlinkClick r:id="rId5" action="ppaction://hlinksldjump"/>
            </p:cNvPr>
            <p:cNvSpPr txBox="1">
              <a:spLocks noChangeArrowheads="1"/>
            </p:cNvSpPr>
            <p:nvPr/>
          </p:nvSpPr>
          <p:spPr bwMode="auto">
            <a:xfrm>
              <a:off x="286" y="1979"/>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10.2</a:t>
              </a:r>
            </a:p>
          </p:txBody>
        </p:sp>
        <p:pic>
          <p:nvPicPr>
            <p:cNvPr id="2062" name="Picture 163"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9" y="2325"/>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65"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 y="2310"/>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4" name="Text Box 166">
              <a:hlinkClick r:id="rId5" action="ppaction://hlinksldjump"/>
            </p:cNvPr>
            <p:cNvSpPr txBox="1">
              <a:spLocks noChangeArrowheads="1"/>
            </p:cNvSpPr>
            <p:nvPr/>
          </p:nvSpPr>
          <p:spPr bwMode="auto">
            <a:xfrm>
              <a:off x="985" y="2349"/>
              <a:ext cx="17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电容的平均功率</a:t>
              </a:r>
            </a:p>
          </p:txBody>
        </p:sp>
        <p:sp>
          <p:nvSpPr>
            <p:cNvPr id="2065" name="Text Box 167">
              <a:hlinkClick r:id="rId5" action="ppaction://hlinksldjump"/>
            </p:cNvPr>
            <p:cNvSpPr txBox="1">
              <a:spLocks noChangeArrowheads="1"/>
            </p:cNvSpPr>
            <p:nvPr/>
          </p:nvSpPr>
          <p:spPr bwMode="auto">
            <a:xfrm>
              <a:off x="286" y="2296"/>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10.3</a:t>
              </a:r>
            </a:p>
          </p:txBody>
        </p:sp>
        <p:pic>
          <p:nvPicPr>
            <p:cNvPr id="2066" name="Picture 169"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9" y="2646"/>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71"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 y="2631"/>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 name="Text Box 172">
              <a:hlinkClick r:id="rId5" action="ppaction://hlinksldjump"/>
            </p:cNvPr>
            <p:cNvSpPr txBox="1">
              <a:spLocks noChangeArrowheads="1"/>
            </p:cNvSpPr>
            <p:nvPr/>
          </p:nvSpPr>
          <p:spPr bwMode="auto">
            <a:xfrm>
              <a:off x="975" y="2672"/>
              <a:ext cx="21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单口网络的平均功率</a:t>
              </a:r>
            </a:p>
          </p:txBody>
        </p:sp>
        <p:sp>
          <p:nvSpPr>
            <p:cNvPr id="2069" name="Text Box 173">
              <a:hlinkClick r:id="rId5" action="ppaction://hlinksldjump"/>
            </p:cNvPr>
            <p:cNvSpPr txBox="1">
              <a:spLocks noChangeArrowheads="1"/>
            </p:cNvSpPr>
            <p:nvPr/>
          </p:nvSpPr>
          <p:spPr bwMode="auto">
            <a:xfrm>
              <a:off x="276" y="2617"/>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10.4</a:t>
              </a:r>
            </a:p>
          </p:txBody>
        </p:sp>
        <p:pic>
          <p:nvPicPr>
            <p:cNvPr id="2070" name="Picture 175"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9" y="2956"/>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177"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 y="2949"/>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2" name="Text Box 178">
              <a:hlinkClick r:id="rId5" action="ppaction://hlinksldjump"/>
            </p:cNvPr>
            <p:cNvSpPr txBox="1">
              <a:spLocks noChangeArrowheads="1"/>
            </p:cNvSpPr>
            <p:nvPr/>
          </p:nvSpPr>
          <p:spPr bwMode="auto">
            <a:xfrm>
              <a:off x="975" y="2980"/>
              <a:ext cx="14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复功率</a:t>
              </a:r>
              <a:endParaRPr lang="en-US" altLang="zh-CN" sz="2400" b="1">
                <a:solidFill>
                  <a:srgbClr val="CC0000"/>
                </a:solidFill>
                <a:ea typeface="楷体_GB2312" pitchFamily="49" charset="-122"/>
              </a:endParaRPr>
            </a:p>
          </p:txBody>
        </p:sp>
        <p:sp>
          <p:nvSpPr>
            <p:cNvPr id="2073" name="Text Box 179">
              <a:hlinkClick r:id="rId5" action="ppaction://hlinksldjump"/>
            </p:cNvPr>
            <p:cNvSpPr txBox="1">
              <a:spLocks noChangeArrowheads="1"/>
            </p:cNvSpPr>
            <p:nvPr/>
          </p:nvSpPr>
          <p:spPr bwMode="auto">
            <a:xfrm>
              <a:off x="276" y="2935"/>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10.6</a:t>
              </a:r>
            </a:p>
          </p:txBody>
        </p:sp>
        <p:pic>
          <p:nvPicPr>
            <p:cNvPr id="2074" name="Picture 265"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8" y="2000"/>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67"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7" y="1993"/>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6" name="Text Box 268">
              <a:hlinkClick r:id="rId5" action="ppaction://hlinksldjump"/>
            </p:cNvPr>
            <p:cNvSpPr txBox="1">
              <a:spLocks noChangeArrowheads="1"/>
            </p:cNvSpPr>
            <p:nvPr/>
          </p:nvSpPr>
          <p:spPr bwMode="auto">
            <a:xfrm>
              <a:off x="3794" y="2032"/>
              <a:ext cx="14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三相电路</a:t>
              </a:r>
            </a:p>
          </p:txBody>
        </p:sp>
        <p:sp>
          <p:nvSpPr>
            <p:cNvPr id="2077" name="Text Box 269">
              <a:hlinkClick r:id="rId5" action="ppaction://hlinksldjump"/>
            </p:cNvPr>
            <p:cNvSpPr txBox="1">
              <a:spLocks noChangeArrowheads="1"/>
            </p:cNvSpPr>
            <p:nvPr/>
          </p:nvSpPr>
          <p:spPr bwMode="auto">
            <a:xfrm>
              <a:off x="3095" y="1979"/>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10.8</a:t>
              </a:r>
            </a:p>
          </p:txBody>
        </p:sp>
        <p:pic>
          <p:nvPicPr>
            <p:cNvPr id="2078" name="Picture 271"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8" y="2325"/>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273"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7" y="2310"/>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0" name="Text Box 274">
              <a:hlinkClick r:id="rId5" action="ppaction://hlinksldjump"/>
            </p:cNvPr>
            <p:cNvSpPr txBox="1">
              <a:spLocks noChangeArrowheads="1"/>
            </p:cNvSpPr>
            <p:nvPr/>
          </p:nvSpPr>
          <p:spPr bwMode="auto">
            <a:xfrm>
              <a:off x="3794" y="2325"/>
              <a:ext cx="190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对称三相电路的计算</a:t>
              </a:r>
            </a:p>
          </p:txBody>
        </p:sp>
        <p:sp>
          <p:nvSpPr>
            <p:cNvPr id="2081" name="Text Box 275">
              <a:hlinkClick r:id="rId5" action="ppaction://hlinksldjump"/>
            </p:cNvPr>
            <p:cNvSpPr txBox="1">
              <a:spLocks noChangeArrowheads="1"/>
            </p:cNvSpPr>
            <p:nvPr/>
          </p:nvSpPr>
          <p:spPr bwMode="auto">
            <a:xfrm>
              <a:off x="3095" y="2296"/>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10.9</a:t>
              </a:r>
            </a:p>
          </p:txBody>
        </p:sp>
        <p:pic>
          <p:nvPicPr>
            <p:cNvPr id="2082" name="Picture 169"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8" y="2642"/>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71"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7" y="2627"/>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4" name="Text Box 172">
              <a:hlinkClick r:id="rId5" action="ppaction://hlinksldjump"/>
            </p:cNvPr>
            <p:cNvSpPr txBox="1">
              <a:spLocks noChangeArrowheads="1"/>
            </p:cNvSpPr>
            <p:nvPr/>
          </p:nvSpPr>
          <p:spPr bwMode="auto">
            <a:xfrm>
              <a:off x="3794" y="2668"/>
              <a:ext cx="21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不对称三相电路</a:t>
              </a:r>
            </a:p>
          </p:txBody>
        </p:sp>
        <p:sp>
          <p:nvSpPr>
            <p:cNvPr id="2085" name="Text Box 173">
              <a:hlinkClick r:id="rId5" action="ppaction://hlinksldjump"/>
            </p:cNvPr>
            <p:cNvSpPr txBox="1">
              <a:spLocks noChangeArrowheads="1"/>
            </p:cNvSpPr>
            <p:nvPr/>
          </p:nvSpPr>
          <p:spPr bwMode="auto">
            <a:xfrm>
              <a:off x="3095" y="2613"/>
              <a:ext cx="6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10.10</a:t>
              </a:r>
            </a:p>
          </p:txBody>
        </p:sp>
        <p:pic>
          <p:nvPicPr>
            <p:cNvPr id="2086" name="Picture 175"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8" y="2952"/>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77"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7" y="294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 name="Text Box 178">
              <a:hlinkClick r:id="rId5" action="ppaction://hlinksldjump"/>
            </p:cNvPr>
            <p:cNvSpPr txBox="1">
              <a:spLocks noChangeArrowheads="1"/>
            </p:cNvSpPr>
            <p:nvPr/>
          </p:nvSpPr>
          <p:spPr bwMode="auto">
            <a:xfrm>
              <a:off x="3794" y="2976"/>
              <a:ext cx="179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三相电路的功率</a:t>
              </a:r>
              <a:endParaRPr lang="en-US" altLang="zh-CN" sz="2400" b="1">
                <a:solidFill>
                  <a:srgbClr val="CC0000"/>
                </a:solidFill>
                <a:ea typeface="楷体_GB2312" pitchFamily="49" charset="-122"/>
              </a:endParaRPr>
            </a:p>
          </p:txBody>
        </p:sp>
        <p:sp>
          <p:nvSpPr>
            <p:cNvPr id="2089" name="Text Box 179">
              <a:hlinkClick r:id="rId5" action="ppaction://hlinksldjump"/>
            </p:cNvPr>
            <p:cNvSpPr txBox="1">
              <a:spLocks noChangeArrowheads="1"/>
            </p:cNvSpPr>
            <p:nvPr/>
          </p:nvSpPr>
          <p:spPr bwMode="auto">
            <a:xfrm>
              <a:off x="3095" y="2931"/>
              <a:ext cx="56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10.11</a:t>
              </a:r>
            </a:p>
          </p:txBody>
        </p:sp>
        <p:pic>
          <p:nvPicPr>
            <p:cNvPr id="2090" name="Picture 259" descr="GEL Rounded Rectangle aquamarin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1" y="1698"/>
              <a:ext cx="208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261" descr="GEL Rounded Rectangle aquamarine">
              <a:hlinkClick r:id="rId5"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0" y="1683"/>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2" name="Text Box 262">
              <a:hlinkClick r:id="rId5" action="ppaction://hlinksldjump"/>
            </p:cNvPr>
            <p:cNvSpPr txBox="1">
              <a:spLocks noChangeArrowheads="1"/>
            </p:cNvSpPr>
            <p:nvPr/>
          </p:nvSpPr>
          <p:spPr bwMode="auto">
            <a:xfrm>
              <a:off x="3787" y="1714"/>
              <a:ext cx="195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itchFamily="49" charset="-122"/>
                </a:rPr>
                <a:t>最大功率传输定理</a:t>
              </a:r>
            </a:p>
          </p:txBody>
        </p:sp>
        <p:sp>
          <p:nvSpPr>
            <p:cNvPr id="2093" name="Text Box 263">
              <a:hlinkClick r:id="rId5" action="ppaction://hlinksldjump"/>
            </p:cNvPr>
            <p:cNvSpPr txBox="1">
              <a:spLocks noChangeArrowheads="1"/>
            </p:cNvSpPr>
            <p:nvPr/>
          </p:nvSpPr>
          <p:spPr bwMode="auto">
            <a:xfrm>
              <a:off x="3088" y="1669"/>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itchFamily="49" charset="-122"/>
                </a:rPr>
                <a:t>10.7</a:t>
              </a:r>
            </a:p>
          </p:txBody>
        </p:sp>
      </p:gr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4" name="Text Box 4" descr="绿色大理石"/>
          <p:cNvSpPr txBox="1">
            <a:spLocks noChangeArrowheads="1"/>
          </p:cNvSpPr>
          <p:nvPr/>
        </p:nvSpPr>
        <p:spPr bwMode="auto">
          <a:xfrm>
            <a:off x="395288" y="2852738"/>
            <a:ext cx="2879725" cy="51911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 波形图及相量图</a:t>
            </a:r>
          </a:p>
        </p:txBody>
      </p:sp>
      <p:grpSp>
        <p:nvGrpSpPr>
          <p:cNvPr id="2" name="Group 5"/>
          <p:cNvGrpSpPr>
            <a:grpSpLocks/>
          </p:cNvGrpSpPr>
          <p:nvPr/>
        </p:nvGrpSpPr>
        <p:grpSpPr bwMode="auto">
          <a:xfrm>
            <a:off x="1074738" y="4673600"/>
            <a:ext cx="3390900" cy="925513"/>
            <a:chOff x="1585" y="994"/>
            <a:chExt cx="2136" cy="583"/>
          </a:xfrm>
        </p:grpSpPr>
        <p:sp>
          <p:nvSpPr>
            <p:cNvPr id="3114" name="Freeform 6"/>
            <p:cNvSpPr>
              <a:spLocks/>
            </p:cNvSpPr>
            <p:nvPr/>
          </p:nvSpPr>
          <p:spPr bwMode="auto">
            <a:xfrm>
              <a:off x="1585" y="1145"/>
              <a:ext cx="1977" cy="432"/>
            </a:xfrm>
            <a:custGeom>
              <a:avLst/>
              <a:gdLst>
                <a:gd name="T0" fmla="*/ 24 w 1977"/>
                <a:gd name="T1" fmla="*/ 217 h 432"/>
                <a:gd name="T2" fmla="*/ 30 w 1977"/>
                <a:gd name="T3" fmla="*/ 217 h 432"/>
                <a:gd name="T4" fmla="*/ 33 w 1977"/>
                <a:gd name="T5" fmla="*/ 215 h 432"/>
                <a:gd name="T6" fmla="*/ 231 w 1977"/>
                <a:gd name="T7" fmla="*/ 53 h 432"/>
                <a:gd name="T8" fmla="*/ 411 w 1977"/>
                <a:gd name="T9" fmla="*/ 2 h 432"/>
                <a:gd name="T10" fmla="*/ 586 w 1977"/>
                <a:gd name="T11" fmla="*/ 67 h 432"/>
                <a:gd name="T12" fmla="*/ 764 w 1977"/>
                <a:gd name="T13" fmla="*/ 217 h 432"/>
                <a:gd name="T14" fmla="*/ 981 w 1977"/>
                <a:gd name="T15" fmla="*/ 385 h 432"/>
                <a:gd name="T16" fmla="*/ 1116 w 1977"/>
                <a:gd name="T17" fmla="*/ 430 h 432"/>
                <a:gd name="T18" fmla="*/ 1258 w 1977"/>
                <a:gd name="T19" fmla="*/ 397 h 432"/>
                <a:gd name="T20" fmla="*/ 1401 w 1977"/>
                <a:gd name="T21" fmla="*/ 286 h 432"/>
                <a:gd name="T22" fmla="*/ 1500 w 1977"/>
                <a:gd name="T23" fmla="*/ 205 h 432"/>
                <a:gd name="T24" fmla="*/ 1638 w 1977"/>
                <a:gd name="T25" fmla="*/ 82 h 432"/>
                <a:gd name="T26" fmla="*/ 1809 w 1977"/>
                <a:gd name="T27" fmla="*/ 13 h 432"/>
                <a:gd name="T28" fmla="*/ 1926 w 1977"/>
                <a:gd name="T29" fmla="*/ 28 h 432"/>
                <a:gd name="T30" fmla="*/ 1977 w 1977"/>
                <a:gd name="T31" fmla="*/ 52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7"/>
                <a:gd name="T49" fmla="*/ 0 h 432"/>
                <a:gd name="T50" fmla="*/ 1977 w 197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3115" name="Text Box 7"/>
            <p:cNvSpPr txBox="1">
              <a:spLocks noChangeArrowheads="1"/>
            </p:cNvSpPr>
            <p:nvPr/>
          </p:nvSpPr>
          <p:spPr bwMode="auto">
            <a:xfrm>
              <a:off x="3486" y="994"/>
              <a:ext cx="235"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400" b="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i</a:t>
              </a:r>
              <a:endParaRPr kumimoji="1" lang="en-US" altLang="zh-CN">
                <a:solidFill>
                  <a:schemeClr val="bg1"/>
                </a:solidFill>
                <a:ea typeface="宋体" panose="02010600030101010101" pitchFamily="2" charset="-122"/>
              </a:endParaRPr>
            </a:p>
          </p:txBody>
        </p:sp>
      </p:grpSp>
      <p:grpSp>
        <p:nvGrpSpPr>
          <p:cNvPr id="3" name="Group 8"/>
          <p:cNvGrpSpPr>
            <a:grpSpLocks/>
          </p:cNvGrpSpPr>
          <p:nvPr/>
        </p:nvGrpSpPr>
        <p:grpSpPr bwMode="auto">
          <a:xfrm>
            <a:off x="827088" y="3500438"/>
            <a:ext cx="4062412" cy="2667000"/>
            <a:chOff x="1440" y="240"/>
            <a:chExt cx="2559" cy="1680"/>
          </a:xfrm>
        </p:grpSpPr>
        <p:sp>
          <p:nvSpPr>
            <p:cNvPr id="3110" name="Line 9"/>
            <p:cNvSpPr>
              <a:spLocks noChangeShapeType="1"/>
            </p:cNvSpPr>
            <p:nvPr/>
          </p:nvSpPr>
          <p:spPr bwMode="auto">
            <a:xfrm flipV="1">
              <a:off x="1879" y="240"/>
              <a:ext cx="0" cy="1680"/>
            </a:xfrm>
            <a:prstGeom prst="line">
              <a:avLst/>
            </a:prstGeom>
            <a:noFill/>
            <a:ln w="190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111" name="Line 10"/>
            <p:cNvSpPr>
              <a:spLocks noChangeShapeType="1"/>
            </p:cNvSpPr>
            <p:nvPr/>
          </p:nvSpPr>
          <p:spPr bwMode="auto">
            <a:xfrm flipV="1">
              <a:off x="1440" y="1358"/>
              <a:ext cx="2429"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112" name="Text Box 11"/>
            <p:cNvSpPr txBox="1">
              <a:spLocks noChangeArrowheads="1"/>
            </p:cNvSpPr>
            <p:nvPr/>
          </p:nvSpPr>
          <p:spPr bwMode="auto">
            <a:xfrm>
              <a:off x="3611" y="1323"/>
              <a:ext cx="3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3113" name="Text Box 12"/>
            <p:cNvSpPr txBox="1">
              <a:spLocks noChangeArrowheads="1"/>
            </p:cNvSpPr>
            <p:nvPr/>
          </p:nvSpPr>
          <p:spPr bwMode="auto">
            <a:xfrm>
              <a:off x="1591" y="131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grpSp>
        <p:nvGrpSpPr>
          <p:cNvPr id="4" name="Group 13"/>
          <p:cNvGrpSpPr>
            <a:grpSpLocks/>
          </p:cNvGrpSpPr>
          <p:nvPr/>
        </p:nvGrpSpPr>
        <p:grpSpPr bwMode="auto">
          <a:xfrm>
            <a:off x="1103313" y="4264025"/>
            <a:ext cx="3627437" cy="1682750"/>
            <a:chOff x="1603" y="736"/>
            <a:chExt cx="2285" cy="1060"/>
          </a:xfrm>
        </p:grpSpPr>
        <p:sp>
          <p:nvSpPr>
            <p:cNvPr id="3108" name="Freeform 14"/>
            <p:cNvSpPr>
              <a:spLocks/>
            </p:cNvSpPr>
            <p:nvPr/>
          </p:nvSpPr>
          <p:spPr bwMode="auto">
            <a:xfrm>
              <a:off x="1603" y="928"/>
              <a:ext cx="1944" cy="868"/>
            </a:xfrm>
            <a:custGeom>
              <a:avLst/>
              <a:gdLst>
                <a:gd name="T0" fmla="*/ 0 w 1944"/>
                <a:gd name="T1" fmla="*/ 440 h 868"/>
                <a:gd name="T2" fmla="*/ 86 w 1944"/>
                <a:gd name="T3" fmla="*/ 286 h 868"/>
                <a:gd name="T4" fmla="*/ 161 w 1944"/>
                <a:gd name="T5" fmla="*/ 162 h 868"/>
                <a:gd name="T6" fmla="*/ 256 w 1944"/>
                <a:gd name="T7" fmla="*/ 53 h 868"/>
                <a:gd name="T8" fmla="*/ 364 w 1944"/>
                <a:gd name="T9" fmla="*/ 2 h 868"/>
                <a:gd name="T10" fmla="*/ 498 w 1944"/>
                <a:gd name="T11" fmla="*/ 64 h 868"/>
                <a:gd name="T12" fmla="*/ 632 w 1944"/>
                <a:gd name="T13" fmla="*/ 246 h 868"/>
                <a:gd name="T14" fmla="*/ 732 w 1944"/>
                <a:gd name="T15" fmla="*/ 430 h 868"/>
                <a:gd name="T16" fmla="*/ 845 w 1944"/>
                <a:gd name="T17" fmla="*/ 628 h 868"/>
                <a:gd name="T18" fmla="*/ 956 w 1944"/>
                <a:gd name="T19" fmla="*/ 788 h 868"/>
                <a:gd name="T20" fmla="*/ 1110 w 1944"/>
                <a:gd name="T21" fmla="*/ 862 h 868"/>
                <a:gd name="T22" fmla="*/ 1275 w 1944"/>
                <a:gd name="T23" fmla="*/ 747 h 868"/>
                <a:gd name="T24" fmla="*/ 1463 w 1944"/>
                <a:gd name="T25" fmla="*/ 442 h 868"/>
                <a:gd name="T26" fmla="*/ 1550 w 1944"/>
                <a:gd name="T27" fmla="*/ 277 h 868"/>
                <a:gd name="T28" fmla="*/ 1702 w 1944"/>
                <a:gd name="T29" fmla="*/ 67 h 868"/>
                <a:gd name="T30" fmla="*/ 1828 w 1944"/>
                <a:gd name="T31" fmla="*/ 5 h 868"/>
                <a:gd name="T32" fmla="*/ 1944 w 1944"/>
                <a:gd name="T33" fmla="*/ 53 h 8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44"/>
                <a:gd name="T52" fmla="*/ 0 h 868"/>
                <a:gd name="T53" fmla="*/ 1944 w 1944"/>
                <a:gd name="T54" fmla="*/ 868 h 8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44" h="868">
                  <a:moveTo>
                    <a:pt x="0" y="440"/>
                  </a:moveTo>
                  <a:cubicBezTo>
                    <a:pt x="14" y="413"/>
                    <a:pt x="59" y="332"/>
                    <a:pt x="86" y="286"/>
                  </a:cubicBezTo>
                  <a:cubicBezTo>
                    <a:pt x="113" y="240"/>
                    <a:pt x="133" y="201"/>
                    <a:pt x="161" y="162"/>
                  </a:cubicBezTo>
                  <a:cubicBezTo>
                    <a:pt x="189" y="123"/>
                    <a:pt x="223" y="79"/>
                    <a:pt x="256" y="53"/>
                  </a:cubicBezTo>
                  <a:cubicBezTo>
                    <a:pt x="290" y="26"/>
                    <a:pt x="324" y="0"/>
                    <a:pt x="364" y="2"/>
                  </a:cubicBezTo>
                  <a:cubicBezTo>
                    <a:pt x="405" y="5"/>
                    <a:pt x="453" y="24"/>
                    <a:pt x="498" y="64"/>
                  </a:cubicBezTo>
                  <a:cubicBezTo>
                    <a:pt x="543" y="105"/>
                    <a:pt x="593" y="185"/>
                    <a:pt x="632" y="246"/>
                  </a:cubicBezTo>
                  <a:cubicBezTo>
                    <a:pt x="670" y="306"/>
                    <a:pt x="696" y="366"/>
                    <a:pt x="732" y="430"/>
                  </a:cubicBezTo>
                  <a:cubicBezTo>
                    <a:pt x="768" y="493"/>
                    <a:pt x="808" y="568"/>
                    <a:pt x="845" y="628"/>
                  </a:cubicBezTo>
                  <a:cubicBezTo>
                    <a:pt x="883" y="687"/>
                    <a:pt x="912" y="749"/>
                    <a:pt x="956" y="788"/>
                  </a:cubicBezTo>
                  <a:cubicBezTo>
                    <a:pt x="1000" y="827"/>
                    <a:pt x="1057" y="868"/>
                    <a:pt x="1110" y="862"/>
                  </a:cubicBezTo>
                  <a:cubicBezTo>
                    <a:pt x="1164" y="855"/>
                    <a:pt x="1216" y="817"/>
                    <a:pt x="1275" y="747"/>
                  </a:cubicBezTo>
                  <a:cubicBezTo>
                    <a:pt x="1334" y="677"/>
                    <a:pt x="1417" y="520"/>
                    <a:pt x="1463" y="442"/>
                  </a:cubicBezTo>
                  <a:cubicBezTo>
                    <a:pt x="1508" y="364"/>
                    <a:pt x="1511" y="339"/>
                    <a:pt x="1550" y="277"/>
                  </a:cubicBezTo>
                  <a:cubicBezTo>
                    <a:pt x="1590" y="215"/>
                    <a:pt x="1656" y="112"/>
                    <a:pt x="1702" y="67"/>
                  </a:cubicBezTo>
                  <a:cubicBezTo>
                    <a:pt x="1748" y="21"/>
                    <a:pt x="1788" y="7"/>
                    <a:pt x="1828" y="5"/>
                  </a:cubicBezTo>
                  <a:cubicBezTo>
                    <a:pt x="1869" y="2"/>
                    <a:pt x="1920" y="43"/>
                    <a:pt x="1944" y="53"/>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3109" name="Text Box 15"/>
            <p:cNvSpPr txBox="1">
              <a:spLocks noChangeArrowheads="1"/>
            </p:cNvSpPr>
            <p:nvPr/>
          </p:nvSpPr>
          <p:spPr bwMode="auto">
            <a:xfrm>
              <a:off x="3559" y="736"/>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R</a:t>
              </a:r>
              <a:endParaRPr kumimoji="1" lang="en-US" altLang="zh-CN" sz="2800">
                <a:solidFill>
                  <a:schemeClr val="bg1"/>
                </a:solidFill>
                <a:ea typeface="宋体" panose="02010600030101010101" pitchFamily="2" charset="-122"/>
              </a:endParaRPr>
            </a:p>
          </p:txBody>
        </p:sp>
      </p:grpSp>
      <p:grpSp>
        <p:nvGrpSpPr>
          <p:cNvPr id="5" name="Group 16"/>
          <p:cNvGrpSpPr>
            <a:grpSpLocks/>
          </p:cNvGrpSpPr>
          <p:nvPr/>
        </p:nvGrpSpPr>
        <p:grpSpPr bwMode="auto">
          <a:xfrm>
            <a:off x="1084263" y="3781425"/>
            <a:ext cx="3646487" cy="1463675"/>
            <a:chOff x="1591" y="432"/>
            <a:chExt cx="2297" cy="922"/>
          </a:xfrm>
        </p:grpSpPr>
        <p:sp>
          <p:nvSpPr>
            <p:cNvPr id="3105" name="Freeform 17"/>
            <p:cNvSpPr>
              <a:spLocks/>
            </p:cNvSpPr>
            <p:nvPr/>
          </p:nvSpPr>
          <p:spPr bwMode="auto">
            <a:xfrm flipH="1" flipV="1">
              <a:off x="1591" y="480"/>
              <a:ext cx="912" cy="874"/>
            </a:xfrm>
            <a:custGeom>
              <a:avLst/>
              <a:gdLst>
                <a:gd name="T0" fmla="*/ 0 w 1852"/>
                <a:gd name="T1" fmla="*/ 446 h 874"/>
                <a:gd name="T2" fmla="*/ 21 w 1852"/>
                <a:gd name="T3" fmla="*/ 292 h 874"/>
                <a:gd name="T4" fmla="*/ 39 w 1852"/>
                <a:gd name="T5" fmla="*/ 168 h 874"/>
                <a:gd name="T6" fmla="*/ 62 w 1852"/>
                <a:gd name="T7" fmla="*/ 59 h 874"/>
                <a:gd name="T8" fmla="*/ 88 w 1852"/>
                <a:gd name="T9" fmla="*/ 8 h 874"/>
                <a:gd name="T10" fmla="*/ 121 w 1852"/>
                <a:gd name="T11" fmla="*/ 70 h 874"/>
                <a:gd name="T12" fmla="*/ 153 w 1852"/>
                <a:gd name="T13" fmla="*/ 252 h 874"/>
                <a:gd name="T14" fmla="*/ 177 w 1852"/>
                <a:gd name="T15" fmla="*/ 436 h 874"/>
                <a:gd name="T16" fmla="*/ 205 w 1852"/>
                <a:gd name="T17" fmla="*/ 634 h 874"/>
                <a:gd name="T18" fmla="*/ 232 w 1852"/>
                <a:gd name="T19" fmla="*/ 794 h 874"/>
                <a:gd name="T20" fmla="*/ 269 w 1852"/>
                <a:gd name="T21" fmla="*/ 868 h 874"/>
                <a:gd name="T22" fmla="*/ 309 w 1852"/>
                <a:gd name="T23" fmla="*/ 753 h 874"/>
                <a:gd name="T24" fmla="*/ 355 w 1852"/>
                <a:gd name="T25" fmla="*/ 448 h 874"/>
                <a:gd name="T26" fmla="*/ 376 w 1852"/>
                <a:gd name="T27" fmla="*/ 283 h 874"/>
                <a:gd name="T28" fmla="*/ 413 w 1852"/>
                <a:gd name="T29" fmla="*/ 73 h 874"/>
                <a:gd name="T30" fmla="*/ 443 w 1852"/>
                <a:gd name="T31" fmla="*/ 11 h 874"/>
                <a:gd name="T32" fmla="*/ 448 w 1852"/>
                <a:gd name="T33" fmla="*/ 6 h 87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52"/>
                <a:gd name="T52" fmla="*/ 0 h 874"/>
                <a:gd name="T53" fmla="*/ 1852 w 1852"/>
                <a:gd name="T54" fmla="*/ 874 h 87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52" h="874">
                  <a:moveTo>
                    <a:pt x="0" y="446"/>
                  </a:moveTo>
                  <a:cubicBezTo>
                    <a:pt x="14" y="419"/>
                    <a:pt x="59" y="338"/>
                    <a:pt x="86" y="292"/>
                  </a:cubicBezTo>
                  <a:cubicBezTo>
                    <a:pt x="113" y="246"/>
                    <a:pt x="133" y="207"/>
                    <a:pt x="161" y="168"/>
                  </a:cubicBezTo>
                  <a:cubicBezTo>
                    <a:pt x="189" y="129"/>
                    <a:pt x="223" y="85"/>
                    <a:pt x="256" y="59"/>
                  </a:cubicBezTo>
                  <a:cubicBezTo>
                    <a:pt x="290" y="32"/>
                    <a:pt x="324" y="6"/>
                    <a:pt x="364" y="8"/>
                  </a:cubicBezTo>
                  <a:cubicBezTo>
                    <a:pt x="405" y="11"/>
                    <a:pt x="453" y="30"/>
                    <a:pt x="498" y="70"/>
                  </a:cubicBezTo>
                  <a:cubicBezTo>
                    <a:pt x="543" y="111"/>
                    <a:pt x="593" y="191"/>
                    <a:pt x="632" y="252"/>
                  </a:cubicBezTo>
                  <a:cubicBezTo>
                    <a:pt x="670" y="312"/>
                    <a:pt x="696" y="372"/>
                    <a:pt x="732" y="436"/>
                  </a:cubicBezTo>
                  <a:cubicBezTo>
                    <a:pt x="768" y="499"/>
                    <a:pt x="808" y="574"/>
                    <a:pt x="845" y="634"/>
                  </a:cubicBezTo>
                  <a:cubicBezTo>
                    <a:pt x="883" y="693"/>
                    <a:pt x="912" y="755"/>
                    <a:pt x="956" y="794"/>
                  </a:cubicBezTo>
                  <a:cubicBezTo>
                    <a:pt x="1000" y="833"/>
                    <a:pt x="1057" y="874"/>
                    <a:pt x="1110" y="868"/>
                  </a:cubicBezTo>
                  <a:cubicBezTo>
                    <a:pt x="1164" y="861"/>
                    <a:pt x="1216" y="823"/>
                    <a:pt x="1275" y="753"/>
                  </a:cubicBezTo>
                  <a:cubicBezTo>
                    <a:pt x="1334" y="683"/>
                    <a:pt x="1417" y="526"/>
                    <a:pt x="1463" y="448"/>
                  </a:cubicBezTo>
                  <a:cubicBezTo>
                    <a:pt x="1508" y="370"/>
                    <a:pt x="1511" y="345"/>
                    <a:pt x="1550" y="283"/>
                  </a:cubicBezTo>
                  <a:cubicBezTo>
                    <a:pt x="1590" y="221"/>
                    <a:pt x="1656" y="118"/>
                    <a:pt x="1702" y="73"/>
                  </a:cubicBezTo>
                  <a:cubicBezTo>
                    <a:pt x="1748" y="27"/>
                    <a:pt x="1804" y="22"/>
                    <a:pt x="1828" y="11"/>
                  </a:cubicBezTo>
                  <a:cubicBezTo>
                    <a:pt x="1852" y="0"/>
                    <a:pt x="1844" y="7"/>
                    <a:pt x="1848" y="6"/>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3106" name="Freeform 18"/>
            <p:cNvSpPr>
              <a:spLocks/>
            </p:cNvSpPr>
            <p:nvPr/>
          </p:nvSpPr>
          <p:spPr bwMode="auto">
            <a:xfrm>
              <a:off x="2497" y="528"/>
              <a:ext cx="1014" cy="820"/>
            </a:xfrm>
            <a:custGeom>
              <a:avLst/>
              <a:gdLst>
                <a:gd name="T0" fmla="*/ 0 w 1944"/>
                <a:gd name="T1" fmla="*/ 393 h 868"/>
                <a:gd name="T2" fmla="*/ 23 w 1944"/>
                <a:gd name="T3" fmla="*/ 255 h 868"/>
                <a:gd name="T4" fmla="*/ 44 w 1944"/>
                <a:gd name="T5" fmla="*/ 145 h 868"/>
                <a:gd name="T6" fmla="*/ 70 w 1944"/>
                <a:gd name="T7" fmla="*/ 47 h 868"/>
                <a:gd name="T8" fmla="*/ 99 w 1944"/>
                <a:gd name="T9" fmla="*/ 2 h 868"/>
                <a:gd name="T10" fmla="*/ 136 w 1944"/>
                <a:gd name="T11" fmla="*/ 57 h 868"/>
                <a:gd name="T12" fmla="*/ 172 w 1944"/>
                <a:gd name="T13" fmla="*/ 219 h 868"/>
                <a:gd name="T14" fmla="*/ 199 w 1944"/>
                <a:gd name="T15" fmla="*/ 384 h 868"/>
                <a:gd name="T16" fmla="*/ 230 w 1944"/>
                <a:gd name="T17" fmla="*/ 560 h 868"/>
                <a:gd name="T18" fmla="*/ 260 w 1944"/>
                <a:gd name="T19" fmla="*/ 703 h 868"/>
                <a:gd name="T20" fmla="*/ 302 w 1944"/>
                <a:gd name="T21" fmla="*/ 769 h 868"/>
                <a:gd name="T22" fmla="*/ 347 w 1944"/>
                <a:gd name="T23" fmla="*/ 667 h 868"/>
                <a:gd name="T24" fmla="*/ 398 w 1944"/>
                <a:gd name="T25" fmla="*/ 395 h 868"/>
                <a:gd name="T26" fmla="*/ 421 w 1944"/>
                <a:gd name="T27" fmla="*/ 248 h 868"/>
                <a:gd name="T28" fmla="*/ 463 w 1944"/>
                <a:gd name="T29" fmla="*/ 60 h 868"/>
                <a:gd name="T30" fmla="*/ 497 w 1944"/>
                <a:gd name="T31" fmla="*/ 5 h 868"/>
                <a:gd name="T32" fmla="*/ 529 w 1944"/>
                <a:gd name="T33" fmla="*/ 47 h 8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44"/>
                <a:gd name="T52" fmla="*/ 0 h 868"/>
                <a:gd name="T53" fmla="*/ 1944 w 1944"/>
                <a:gd name="T54" fmla="*/ 868 h 8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44" h="868">
                  <a:moveTo>
                    <a:pt x="0" y="440"/>
                  </a:moveTo>
                  <a:cubicBezTo>
                    <a:pt x="14" y="413"/>
                    <a:pt x="59" y="332"/>
                    <a:pt x="86" y="286"/>
                  </a:cubicBezTo>
                  <a:cubicBezTo>
                    <a:pt x="113" y="240"/>
                    <a:pt x="133" y="201"/>
                    <a:pt x="161" y="162"/>
                  </a:cubicBezTo>
                  <a:cubicBezTo>
                    <a:pt x="189" y="123"/>
                    <a:pt x="223" y="79"/>
                    <a:pt x="256" y="53"/>
                  </a:cubicBezTo>
                  <a:cubicBezTo>
                    <a:pt x="290" y="26"/>
                    <a:pt x="324" y="0"/>
                    <a:pt x="364" y="2"/>
                  </a:cubicBezTo>
                  <a:cubicBezTo>
                    <a:pt x="405" y="5"/>
                    <a:pt x="453" y="24"/>
                    <a:pt x="498" y="64"/>
                  </a:cubicBezTo>
                  <a:cubicBezTo>
                    <a:pt x="543" y="105"/>
                    <a:pt x="593" y="185"/>
                    <a:pt x="632" y="246"/>
                  </a:cubicBezTo>
                  <a:cubicBezTo>
                    <a:pt x="670" y="306"/>
                    <a:pt x="696" y="366"/>
                    <a:pt x="732" y="430"/>
                  </a:cubicBezTo>
                  <a:cubicBezTo>
                    <a:pt x="768" y="493"/>
                    <a:pt x="808" y="568"/>
                    <a:pt x="845" y="628"/>
                  </a:cubicBezTo>
                  <a:cubicBezTo>
                    <a:pt x="883" y="687"/>
                    <a:pt x="912" y="749"/>
                    <a:pt x="956" y="788"/>
                  </a:cubicBezTo>
                  <a:cubicBezTo>
                    <a:pt x="1000" y="827"/>
                    <a:pt x="1057" y="868"/>
                    <a:pt x="1110" y="862"/>
                  </a:cubicBezTo>
                  <a:cubicBezTo>
                    <a:pt x="1164" y="855"/>
                    <a:pt x="1216" y="817"/>
                    <a:pt x="1275" y="747"/>
                  </a:cubicBezTo>
                  <a:cubicBezTo>
                    <a:pt x="1334" y="677"/>
                    <a:pt x="1417" y="520"/>
                    <a:pt x="1463" y="442"/>
                  </a:cubicBezTo>
                  <a:cubicBezTo>
                    <a:pt x="1508" y="364"/>
                    <a:pt x="1511" y="339"/>
                    <a:pt x="1550" y="277"/>
                  </a:cubicBezTo>
                  <a:cubicBezTo>
                    <a:pt x="1590" y="215"/>
                    <a:pt x="1656" y="112"/>
                    <a:pt x="1702" y="67"/>
                  </a:cubicBezTo>
                  <a:cubicBezTo>
                    <a:pt x="1748" y="21"/>
                    <a:pt x="1788" y="7"/>
                    <a:pt x="1828" y="5"/>
                  </a:cubicBezTo>
                  <a:cubicBezTo>
                    <a:pt x="1869" y="2"/>
                    <a:pt x="1920" y="43"/>
                    <a:pt x="1944" y="53"/>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3107" name="Text Box 19"/>
            <p:cNvSpPr txBox="1">
              <a:spLocks noChangeArrowheads="1"/>
            </p:cNvSpPr>
            <p:nvPr/>
          </p:nvSpPr>
          <p:spPr bwMode="auto">
            <a:xfrm>
              <a:off x="3509" y="432"/>
              <a:ext cx="3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p</a:t>
              </a:r>
              <a:r>
                <a:rPr kumimoji="1" lang="en-US" altLang="zh-CN" sz="2800" baseline="-25000">
                  <a:solidFill>
                    <a:schemeClr val="bg1"/>
                  </a:solidFill>
                  <a:ea typeface="宋体" panose="02010600030101010101" pitchFamily="2" charset="-122"/>
                </a:rPr>
                <a:t>R</a:t>
              </a:r>
              <a:endParaRPr kumimoji="1" lang="en-US" altLang="zh-CN" sz="2800">
                <a:solidFill>
                  <a:schemeClr val="bg1"/>
                </a:solidFill>
                <a:ea typeface="宋体" panose="02010600030101010101" pitchFamily="2" charset="-122"/>
              </a:endParaRPr>
            </a:p>
          </p:txBody>
        </p:sp>
      </p:grpSp>
      <p:grpSp>
        <p:nvGrpSpPr>
          <p:cNvPr id="6" name="Group 20"/>
          <p:cNvGrpSpPr>
            <a:grpSpLocks/>
          </p:cNvGrpSpPr>
          <p:nvPr/>
        </p:nvGrpSpPr>
        <p:grpSpPr bwMode="auto">
          <a:xfrm>
            <a:off x="5219700" y="3009900"/>
            <a:ext cx="2087563" cy="2003425"/>
            <a:chOff x="4080" y="2113"/>
            <a:chExt cx="1065" cy="1103"/>
          </a:xfrm>
        </p:grpSpPr>
        <p:sp>
          <p:nvSpPr>
            <p:cNvPr id="3098" name="Freeform 21"/>
            <p:cNvSpPr>
              <a:spLocks/>
            </p:cNvSpPr>
            <p:nvPr/>
          </p:nvSpPr>
          <p:spPr bwMode="auto">
            <a:xfrm>
              <a:off x="4128" y="2592"/>
              <a:ext cx="624" cy="624"/>
            </a:xfrm>
            <a:custGeom>
              <a:avLst/>
              <a:gdLst>
                <a:gd name="T0" fmla="*/ 0 w 624"/>
                <a:gd name="T1" fmla="*/ 624 h 624"/>
                <a:gd name="T2" fmla="*/ 624 w 624"/>
                <a:gd name="T3" fmla="*/ 0 h 624"/>
                <a:gd name="T4" fmla="*/ 0 60000 65536"/>
                <a:gd name="T5" fmla="*/ 0 60000 65536"/>
                <a:gd name="T6" fmla="*/ 0 w 624"/>
                <a:gd name="T7" fmla="*/ 0 h 624"/>
                <a:gd name="T8" fmla="*/ 624 w 624"/>
                <a:gd name="T9" fmla="*/ 624 h 624"/>
              </a:gdLst>
              <a:ahLst/>
              <a:cxnLst>
                <a:cxn ang="T4">
                  <a:pos x="T0" y="T1"/>
                </a:cxn>
                <a:cxn ang="T5">
                  <a:pos x="T2" y="T3"/>
                </a:cxn>
              </a:cxnLst>
              <a:rect l="T6" t="T7" r="T8" b="T9"/>
              <a:pathLst>
                <a:path w="624" h="624">
                  <a:moveTo>
                    <a:pt x="0" y="624"/>
                  </a:moveTo>
                  <a:lnTo>
                    <a:pt x="624" y="0"/>
                  </a:lnTo>
                </a:path>
              </a:pathLst>
            </a:custGeom>
            <a:noFill/>
            <a:ln w="28575" cmpd="sng">
              <a:solidFill>
                <a:srgbClr val="66FF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099" name="Line 22"/>
            <p:cNvSpPr>
              <a:spLocks noChangeShapeType="1"/>
            </p:cNvSpPr>
            <p:nvPr/>
          </p:nvSpPr>
          <p:spPr bwMode="auto">
            <a:xfrm flipV="1">
              <a:off x="4080" y="2400"/>
              <a:ext cx="816" cy="81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3100" name="Object 23"/>
            <p:cNvGraphicFramePr>
              <a:graphicFrameLocks noChangeAspect="1"/>
            </p:cNvGraphicFramePr>
            <p:nvPr/>
          </p:nvGraphicFramePr>
          <p:xfrm>
            <a:off x="4848" y="2113"/>
            <a:ext cx="297" cy="328"/>
          </p:xfrm>
          <a:graphic>
            <a:graphicData uri="http://schemas.openxmlformats.org/presentationml/2006/ole">
              <mc:AlternateContent xmlns:mc="http://schemas.openxmlformats.org/markup-compatibility/2006">
                <mc:Choice xmlns:v="urn:schemas-microsoft-com:vml" Requires="v">
                  <p:oleObj spid="_x0000_s3151" name="公式" r:id="rId4" imgW="234765" imgH="260525" progId="Equation.3">
                    <p:embed/>
                  </p:oleObj>
                </mc:Choice>
                <mc:Fallback>
                  <p:oleObj name="公式" r:id="rId4" imgW="234765" imgH="260525" progId="Equation.3">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8" y="2113"/>
                          <a:ext cx="297"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01" name="Object 24"/>
            <p:cNvGraphicFramePr>
              <a:graphicFrameLocks noChangeAspect="1"/>
            </p:cNvGraphicFramePr>
            <p:nvPr/>
          </p:nvGraphicFramePr>
          <p:xfrm>
            <a:off x="4752" y="2528"/>
            <a:ext cx="164" cy="282"/>
          </p:xfrm>
          <a:graphic>
            <a:graphicData uri="http://schemas.openxmlformats.org/presentationml/2006/ole">
              <mc:AlternateContent xmlns:mc="http://schemas.openxmlformats.org/markup-compatibility/2006">
                <mc:Choice xmlns:v="urn:schemas-microsoft-com:vml" Requires="v">
                  <p:oleObj spid="_x0000_s3152" name="公式" r:id="rId6" imgW="120736" imgH="209681" progId="Equation.3">
                    <p:embed/>
                  </p:oleObj>
                </mc:Choice>
                <mc:Fallback>
                  <p:oleObj name="公式" r:id="rId6" imgW="120736" imgH="209681" progId="Equation.3">
                    <p:embed/>
                    <p:pic>
                      <p:nvPicPr>
                        <p:cNvPr id="0"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2" y="2528"/>
                          <a:ext cx="164" cy="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02" name="Line 25"/>
            <p:cNvSpPr>
              <a:spLocks noChangeShapeType="1"/>
            </p:cNvSpPr>
            <p:nvPr/>
          </p:nvSpPr>
          <p:spPr bwMode="auto">
            <a:xfrm>
              <a:off x="4080" y="3216"/>
              <a:ext cx="912"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3103" name="Freeform 26"/>
            <p:cNvSpPr>
              <a:spLocks/>
            </p:cNvSpPr>
            <p:nvPr/>
          </p:nvSpPr>
          <p:spPr bwMode="auto">
            <a:xfrm>
              <a:off x="4257" y="3087"/>
              <a:ext cx="82" cy="129"/>
            </a:xfrm>
            <a:custGeom>
              <a:avLst/>
              <a:gdLst>
                <a:gd name="T0" fmla="*/ 0 w 82"/>
                <a:gd name="T1" fmla="*/ 0 h 129"/>
                <a:gd name="T2" fmla="*/ 39 w 82"/>
                <a:gd name="T3" fmla="*/ 24 h 129"/>
                <a:gd name="T4" fmla="*/ 75 w 82"/>
                <a:gd name="T5" fmla="*/ 72 h 129"/>
                <a:gd name="T6" fmla="*/ 81 w 82"/>
                <a:gd name="T7" fmla="*/ 129 h 129"/>
                <a:gd name="T8" fmla="*/ 0 60000 65536"/>
                <a:gd name="T9" fmla="*/ 0 60000 65536"/>
                <a:gd name="T10" fmla="*/ 0 60000 65536"/>
                <a:gd name="T11" fmla="*/ 0 60000 65536"/>
                <a:gd name="T12" fmla="*/ 0 w 82"/>
                <a:gd name="T13" fmla="*/ 0 h 129"/>
                <a:gd name="T14" fmla="*/ 82 w 82"/>
                <a:gd name="T15" fmla="*/ 129 h 129"/>
              </a:gdLst>
              <a:ahLst/>
              <a:cxnLst>
                <a:cxn ang="T8">
                  <a:pos x="T0" y="T1"/>
                </a:cxn>
                <a:cxn ang="T9">
                  <a:pos x="T2" y="T3"/>
                </a:cxn>
                <a:cxn ang="T10">
                  <a:pos x="T4" y="T5"/>
                </a:cxn>
                <a:cxn ang="T11">
                  <a:pos x="T6" y="T7"/>
                </a:cxn>
              </a:cxnLst>
              <a:rect l="T12" t="T13" r="T14" b="T15"/>
              <a:pathLst>
                <a:path w="82" h="129">
                  <a:moveTo>
                    <a:pt x="0" y="0"/>
                  </a:moveTo>
                  <a:cubicBezTo>
                    <a:pt x="6" y="4"/>
                    <a:pt x="26" y="12"/>
                    <a:pt x="39" y="24"/>
                  </a:cubicBezTo>
                  <a:cubicBezTo>
                    <a:pt x="52" y="36"/>
                    <a:pt x="68" y="54"/>
                    <a:pt x="75" y="72"/>
                  </a:cubicBezTo>
                  <a:cubicBezTo>
                    <a:pt x="82" y="90"/>
                    <a:pt x="80" y="117"/>
                    <a:pt x="81" y="129"/>
                  </a:cubicBezTo>
                </a:path>
              </a:pathLst>
            </a:custGeom>
            <a:noFill/>
            <a:ln w="38100" cap="flat" cmpd="sng">
              <a:solidFill>
                <a:srgbClr val="99FF99"/>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3104" name="Text Box 27"/>
            <p:cNvSpPr txBox="1">
              <a:spLocks noChangeArrowheads="1"/>
            </p:cNvSpPr>
            <p:nvPr/>
          </p:nvSpPr>
          <p:spPr bwMode="auto">
            <a:xfrm>
              <a:off x="4320" y="2880"/>
              <a:ext cx="817"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u</a:t>
              </a:r>
              <a:r>
                <a:rPr kumimoji="1" lang="en-US" altLang="zh-CN" sz="2800">
                  <a:solidFill>
                    <a:schemeClr val="bg1"/>
                  </a:solidFill>
                  <a:ea typeface="宋体" panose="02010600030101010101" pitchFamily="2" charset="-122"/>
                  <a:sym typeface="Symbol" panose="05050102010706020507" pitchFamily="18" charset="2"/>
                </a:rPr>
                <a:t>=</a:t>
              </a:r>
              <a:r>
                <a:rPr kumimoji="1" lang="en-US" altLang="zh-CN"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i</a:t>
              </a:r>
            </a:p>
          </p:txBody>
        </p:sp>
      </p:grpSp>
      <p:grpSp>
        <p:nvGrpSpPr>
          <p:cNvPr id="7" name="Group 28"/>
          <p:cNvGrpSpPr>
            <a:grpSpLocks/>
          </p:cNvGrpSpPr>
          <p:nvPr/>
        </p:nvGrpSpPr>
        <p:grpSpPr bwMode="auto">
          <a:xfrm>
            <a:off x="779463" y="4105275"/>
            <a:ext cx="4179887" cy="519113"/>
            <a:chOff x="703" y="2292"/>
            <a:chExt cx="2633" cy="327"/>
          </a:xfrm>
        </p:grpSpPr>
        <p:sp>
          <p:nvSpPr>
            <p:cNvPr id="3096" name="Line 29"/>
            <p:cNvSpPr>
              <a:spLocks noChangeShapeType="1"/>
            </p:cNvSpPr>
            <p:nvPr/>
          </p:nvSpPr>
          <p:spPr bwMode="auto">
            <a:xfrm>
              <a:off x="816" y="2580"/>
              <a:ext cx="2520" cy="0"/>
            </a:xfrm>
            <a:prstGeom prst="line">
              <a:avLst/>
            </a:prstGeom>
            <a:noFill/>
            <a:ln w="28575">
              <a:solidFill>
                <a:srgbClr val="FF00FF"/>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097" name="Text Box 30"/>
            <p:cNvSpPr txBox="1">
              <a:spLocks noChangeArrowheads="1"/>
            </p:cNvSpPr>
            <p:nvPr/>
          </p:nvSpPr>
          <p:spPr bwMode="auto">
            <a:xfrm>
              <a:off x="703" y="2292"/>
              <a:ext cx="51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R</a:t>
              </a:r>
              <a:r>
                <a:rPr kumimoji="1" lang="en-US" altLang="zh-CN" sz="2800" i="1">
                  <a:solidFill>
                    <a:schemeClr val="bg1"/>
                  </a:solidFill>
                  <a:ea typeface="宋体" panose="02010600030101010101" pitchFamily="2" charset="-122"/>
                </a:rPr>
                <a:t>I</a:t>
              </a:r>
            </a:p>
          </p:txBody>
        </p:sp>
      </p:grpSp>
      <p:sp>
        <p:nvSpPr>
          <p:cNvPr id="660514" name="AutoShape 34" descr="羊皮纸"/>
          <p:cNvSpPr>
            <a:spLocks noChangeArrowheads="1"/>
          </p:cNvSpPr>
          <p:nvPr/>
        </p:nvSpPr>
        <p:spPr bwMode="auto">
          <a:xfrm>
            <a:off x="7812088" y="3225800"/>
            <a:ext cx="647700" cy="1512888"/>
          </a:xfrm>
          <a:prstGeom prst="wedgeRoundRectCallout">
            <a:avLst>
              <a:gd name="adj1" fmla="val -175736"/>
              <a:gd name="adj2" fmla="val 35102"/>
              <a:gd name="adj3" fmla="val 16667"/>
            </a:avLst>
          </a:prstGeom>
          <a:blipFill dpi="0" rotWithShape="1">
            <a:blip r:embed="rId8"/>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itchFamily="49" charset="-122"/>
              </a:rPr>
              <a:t>同相位</a:t>
            </a:r>
          </a:p>
        </p:txBody>
      </p:sp>
      <p:grpSp>
        <p:nvGrpSpPr>
          <p:cNvPr id="3082" name="Group 35"/>
          <p:cNvGrpSpPr>
            <a:grpSpLocks/>
          </p:cNvGrpSpPr>
          <p:nvPr/>
        </p:nvGrpSpPr>
        <p:grpSpPr bwMode="auto">
          <a:xfrm>
            <a:off x="8316913" y="6446838"/>
            <a:ext cx="792162" cy="366712"/>
            <a:chOff x="5193" y="4020"/>
            <a:chExt cx="499" cy="231"/>
          </a:xfrm>
        </p:grpSpPr>
        <p:pic>
          <p:nvPicPr>
            <p:cNvPr id="3094" name="Picture 36"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5" name="Text Box 37">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083" name="Group 38"/>
          <p:cNvGrpSpPr>
            <a:grpSpLocks/>
          </p:cNvGrpSpPr>
          <p:nvPr/>
        </p:nvGrpSpPr>
        <p:grpSpPr bwMode="auto">
          <a:xfrm>
            <a:off x="7453313" y="6446838"/>
            <a:ext cx="792162" cy="366712"/>
            <a:chOff x="4649" y="4020"/>
            <a:chExt cx="499" cy="231"/>
          </a:xfrm>
        </p:grpSpPr>
        <p:pic>
          <p:nvPicPr>
            <p:cNvPr id="3092" name="Picture 39"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3" name="Text Box 40">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3084" name="Group 41"/>
          <p:cNvGrpSpPr>
            <a:grpSpLocks/>
          </p:cNvGrpSpPr>
          <p:nvPr/>
        </p:nvGrpSpPr>
        <p:grpSpPr bwMode="auto">
          <a:xfrm>
            <a:off x="6588125" y="6446838"/>
            <a:ext cx="792163" cy="366712"/>
            <a:chOff x="4649" y="4020"/>
            <a:chExt cx="499" cy="231"/>
          </a:xfrm>
        </p:grpSpPr>
        <p:pic>
          <p:nvPicPr>
            <p:cNvPr id="3090" name="Picture 42"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1" name="Text Box 43">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660482" name="Text Box 2" descr="绿色大理石"/>
          <p:cNvSpPr txBox="1">
            <a:spLocks noChangeArrowheads="1"/>
          </p:cNvSpPr>
          <p:nvPr/>
        </p:nvSpPr>
        <p:spPr bwMode="auto">
          <a:xfrm>
            <a:off x="323850" y="1700213"/>
            <a:ext cx="1751013" cy="51911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瞬时功率</a:t>
            </a:r>
          </a:p>
        </p:txBody>
      </p:sp>
      <p:graphicFrame>
        <p:nvGraphicFramePr>
          <p:cNvPr id="660483" name="Object 3"/>
          <p:cNvGraphicFramePr>
            <a:graphicFrameLocks noChangeAspect="1"/>
          </p:cNvGraphicFramePr>
          <p:nvPr/>
        </p:nvGraphicFramePr>
        <p:xfrm>
          <a:off x="2178050" y="1484313"/>
          <a:ext cx="1727200" cy="663575"/>
        </p:xfrm>
        <a:graphic>
          <a:graphicData uri="http://schemas.openxmlformats.org/presentationml/2006/ole">
            <mc:AlternateContent xmlns:mc="http://schemas.openxmlformats.org/markup-compatibility/2006">
              <mc:Choice xmlns:v="urn:schemas-microsoft-com:vml" Requires="v">
                <p:oleObj spid="_x0000_s3153" name="公式" r:id="rId10" imgW="615913" imgH="234906" progId="Equation.3">
                  <p:embed/>
                </p:oleObj>
              </mc:Choice>
              <mc:Fallback>
                <p:oleObj name="公式" r:id="rId10" imgW="615913" imgH="234906" progId="Equation.3">
                  <p:embed/>
                  <p:pic>
                    <p:nvPicPr>
                      <p:cNvPr id="0" name="Object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78050" y="1484313"/>
                        <a:ext cx="1727200" cy="663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0512" name="Object 32"/>
          <p:cNvGraphicFramePr>
            <a:graphicFrameLocks noChangeAspect="1"/>
          </p:cNvGraphicFramePr>
          <p:nvPr/>
        </p:nvGraphicFramePr>
        <p:xfrm>
          <a:off x="4000500" y="1412875"/>
          <a:ext cx="4721225" cy="668338"/>
        </p:xfrm>
        <a:graphic>
          <a:graphicData uri="http://schemas.openxmlformats.org/presentationml/2006/ole">
            <mc:AlternateContent xmlns:mc="http://schemas.openxmlformats.org/markup-compatibility/2006">
              <mc:Choice xmlns:v="urn:schemas-microsoft-com:vml" Requires="v">
                <p:oleObj spid="_x0000_s3154" name="公式" r:id="rId12" imgW="1949536" imgH="273138" progId="Equation.3">
                  <p:embed/>
                </p:oleObj>
              </mc:Choice>
              <mc:Fallback>
                <p:oleObj name="公式" r:id="rId12" imgW="1949536" imgH="273138" progId="Equation.3">
                  <p:embed/>
                  <p:pic>
                    <p:nvPicPr>
                      <p:cNvPr id="0" name="Object 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00500" y="1412875"/>
                        <a:ext cx="4721225" cy="668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0513" name="Object 33"/>
          <p:cNvGraphicFramePr>
            <a:graphicFrameLocks noChangeAspect="1"/>
          </p:cNvGraphicFramePr>
          <p:nvPr/>
        </p:nvGraphicFramePr>
        <p:xfrm>
          <a:off x="2916238" y="2132013"/>
          <a:ext cx="4452937" cy="577850"/>
        </p:xfrm>
        <a:graphic>
          <a:graphicData uri="http://schemas.openxmlformats.org/presentationml/2006/ole">
            <mc:AlternateContent xmlns:mc="http://schemas.openxmlformats.org/markup-compatibility/2006">
              <mc:Choice xmlns:v="urn:schemas-microsoft-com:vml" Requires="v">
                <p:oleObj spid="_x0000_s3155" name="公式" r:id="rId14" imgW="1835113" imgH="234906" progId="Equation.3">
                  <p:embed/>
                </p:oleObj>
              </mc:Choice>
              <mc:Fallback>
                <p:oleObj name="公式" r:id="rId14" imgW="1835113" imgH="234906" progId="Equation.3">
                  <p:embed/>
                  <p:pic>
                    <p:nvPicPr>
                      <p:cNvPr id="0" name="Object 3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16238" y="2132013"/>
                        <a:ext cx="4452937"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9458" name="Text Box 2"/>
          <p:cNvSpPr txBox="1">
            <a:spLocks noChangeArrowheads="1"/>
          </p:cNvSpPr>
          <p:nvPr/>
        </p:nvSpPr>
        <p:spPr bwMode="auto">
          <a:xfrm>
            <a:off x="2195513" y="476250"/>
            <a:ext cx="5689600" cy="641350"/>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33500" indent="-1333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kumimoji="1" lang="en-US" altLang="zh-CN" sz="3600" b="1">
                <a:solidFill>
                  <a:schemeClr val="bg1"/>
                </a:solidFill>
                <a:latin typeface="楷体_GB2312" pitchFamily="49" charset="-122"/>
                <a:ea typeface="楷体_GB2312" pitchFamily="49" charset="-122"/>
              </a:rPr>
              <a:t>10.1  </a:t>
            </a:r>
            <a:r>
              <a:rPr kumimoji="1" lang="zh-CN" altLang="en-US" sz="3600" b="1">
                <a:solidFill>
                  <a:schemeClr val="bg1"/>
                </a:solidFill>
                <a:latin typeface="楷体_GB2312" pitchFamily="49" charset="-122"/>
                <a:ea typeface="楷体_GB2312" pitchFamily="49" charset="-122"/>
              </a:rPr>
              <a:t>电阻的平均功率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0484"/>
                                        </p:tgtEl>
                                        <p:attrNameLst>
                                          <p:attrName>style.visibility</p:attrName>
                                        </p:attrNameLst>
                                      </p:cBhvr>
                                      <p:to>
                                        <p:strVal val="visible"/>
                                      </p:to>
                                    </p:set>
                                    <p:anim calcmode="lin" valueType="num">
                                      <p:cBhvr additive="base">
                                        <p:cTn id="7" dur="500" fill="hold"/>
                                        <p:tgtEl>
                                          <p:spTgt spid="660484"/>
                                        </p:tgtEl>
                                        <p:attrNameLst>
                                          <p:attrName>ppt_x</p:attrName>
                                        </p:attrNameLst>
                                      </p:cBhvr>
                                      <p:tavLst>
                                        <p:tav tm="0">
                                          <p:val>
                                            <p:strVal val="0-#ppt_w/2"/>
                                          </p:val>
                                        </p:tav>
                                        <p:tav tm="100000">
                                          <p:val>
                                            <p:strVal val="#ppt_x"/>
                                          </p:val>
                                        </p:tav>
                                      </p:tavLst>
                                    </p:anim>
                                    <p:anim calcmode="lin" valueType="num">
                                      <p:cBhvr additive="base">
                                        <p:cTn id="8" dur="500" fill="hold"/>
                                        <p:tgtEl>
                                          <p:spTgt spid="6604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dissolve">
                                      <p:cBhvr>
                                        <p:cTn id="18" dur="500"/>
                                        <p:tgtEl>
                                          <p:spTgt spid="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32"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ox(out)">
                                      <p:cBhvr>
                                        <p:cTn id="28" dur="500"/>
                                        <p:tgtEl>
                                          <p:spTgt spid="6"/>
                                        </p:tgtEl>
                                      </p:cBhvr>
                                    </p:animEffect>
                                  </p:childTnLst>
                                </p:cTn>
                              </p:par>
                            </p:childTnLst>
                          </p:cTn>
                        </p:par>
                        <p:par>
                          <p:cTn id="29" fill="hold" nodeType="afterGroup">
                            <p:stCondLst>
                              <p:cond delay="500"/>
                            </p:stCondLst>
                            <p:childTnLst>
                              <p:par>
                                <p:cTn id="30" presetID="20" presetClass="entr" presetSubtype="0" fill="hold" grpId="0" nodeType="afterEffect">
                                  <p:stCondLst>
                                    <p:cond delay="0"/>
                                  </p:stCondLst>
                                  <p:childTnLst>
                                    <p:set>
                                      <p:cBhvr>
                                        <p:cTn id="31" dur="1" fill="hold">
                                          <p:stCondLst>
                                            <p:cond delay="0"/>
                                          </p:stCondLst>
                                        </p:cTn>
                                        <p:tgtEl>
                                          <p:spTgt spid="660514"/>
                                        </p:tgtEl>
                                        <p:attrNameLst>
                                          <p:attrName>style.visibility</p:attrName>
                                        </p:attrNameLst>
                                      </p:cBhvr>
                                      <p:to>
                                        <p:strVal val="visible"/>
                                      </p:to>
                                    </p:set>
                                    <p:animEffect transition="in" filter="wedge">
                                      <p:cBhvr>
                                        <p:cTn id="32" dur="2000"/>
                                        <p:tgtEl>
                                          <p:spTgt spid="6605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outVertical)">
                                      <p:cBhvr>
                                        <p:cTn id="42" dur="500"/>
                                        <p:tgtEl>
                                          <p:spTgt spid="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660482"/>
                                        </p:tgtEl>
                                        <p:attrNameLst>
                                          <p:attrName>style.visibility</p:attrName>
                                        </p:attrNameLst>
                                      </p:cBhvr>
                                      <p:to>
                                        <p:strVal val="visible"/>
                                      </p:to>
                                    </p:set>
                                    <p:anim calcmode="lin" valueType="num">
                                      <p:cBhvr additive="base">
                                        <p:cTn id="47" dur="500" fill="hold"/>
                                        <p:tgtEl>
                                          <p:spTgt spid="660482"/>
                                        </p:tgtEl>
                                        <p:attrNameLst>
                                          <p:attrName>ppt_x</p:attrName>
                                        </p:attrNameLst>
                                      </p:cBhvr>
                                      <p:tavLst>
                                        <p:tav tm="0">
                                          <p:val>
                                            <p:strVal val="0-#ppt_w/2"/>
                                          </p:val>
                                        </p:tav>
                                        <p:tav tm="100000">
                                          <p:val>
                                            <p:strVal val="#ppt_x"/>
                                          </p:val>
                                        </p:tav>
                                      </p:tavLst>
                                    </p:anim>
                                    <p:anim calcmode="lin" valueType="num">
                                      <p:cBhvr additive="base">
                                        <p:cTn id="48" dur="500" fill="hold"/>
                                        <p:tgtEl>
                                          <p:spTgt spid="660482"/>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660483"/>
                                        </p:tgtEl>
                                        <p:attrNameLst>
                                          <p:attrName>style.visibility</p:attrName>
                                        </p:attrNameLst>
                                      </p:cBhvr>
                                      <p:to>
                                        <p:strVal val="visible"/>
                                      </p:to>
                                    </p:set>
                                    <p:animEffect transition="in" filter="blinds(horizontal)">
                                      <p:cBhvr>
                                        <p:cTn id="53" dur="500"/>
                                        <p:tgtEl>
                                          <p:spTgt spid="66048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660512"/>
                                        </p:tgtEl>
                                        <p:attrNameLst>
                                          <p:attrName>style.visibility</p:attrName>
                                        </p:attrNameLst>
                                      </p:cBhvr>
                                      <p:to>
                                        <p:strVal val="visible"/>
                                      </p:to>
                                    </p:set>
                                    <p:animEffect transition="in" filter="wipe(left)">
                                      <p:cBhvr>
                                        <p:cTn id="58" dur="2000"/>
                                        <p:tgtEl>
                                          <p:spTgt spid="660512"/>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nodeType="clickEffect">
                                  <p:stCondLst>
                                    <p:cond delay="0"/>
                                  </p:stCondLst>
                                  <p:childTnLst>
                                    <p:set>
                                      <p:cBhvr>
                                        <p:cTn id="62" dur="1" fill="hold">
                                          <p:stCondLst>
                                            <p:cond delay="0"/>
                                          </p:stCondLst>
                                        </p:cTn>
                                        <p:tgtEl>
                                          <p:spTgt spid="660513"/>
                                        </p:tgtEl>
                                        <p:attrNameLst>
                                          <p:attrName>style.visibility</p:attrName>
                                        </p:attrNameLst>
                                      </p:cBhvr>
                                      <p:to>
                                        <p:strVal val="visible"/>
                                      </p:to>
                                    </p:set>
                                    <p:animEffect transition="in" filter="wipe(left)">
                                      <p:cBhvr>
                                        <p:cTn id="63" dur="2000"/>
                                        <p:tgtEl>
                                          <p:spTgt spid="660513"/>
                                        </p:tgtEl>
                                      </p:cBhvr>
                                    </p:animEffect>
                                  </p:childTnLst>
                                </p:cTn>
                              </p:par>
                              <p:par>
                                <p:cTn id="64" presetID="2" presetClass="entr" presetSubtype="9" fill="hold" grpId="0" nodeType="withEffect">
                                  <p:stCondLst>
                                    <p:cond delay="0"/>
                                  </p:stCondLst>
                                  <p:childTnLst>
                                    <p:set>
                                      <p:cBhvr>
                                        <p:cTn id="65" dur="1" fill="hold">
                                          <p:stCondLst>
                                            <p:cond delay="0"/>
                                          </p:stCondLst>
                                        </p:cTn>
                                        <p:tgtEl>
                                          <p:spTgt spid="659458"/>
                                        </p:tgtEl>
                                        <p:attrNameLst>
                                          <p:attrName>style.visibility</p:attrName>
                                        </p:attrNameLst>
                                      </p:cBhvr>
                                      <p:to>
                                        <p:strVal val="visible"/>
                                      </p:to>
                                    </p:set>
                                    <p:anim calcmode="lin" valueType="num">
                                      <p:cBhvr additive="base">
                                        <p:cTn id="66" dur="500" fill="hold"/>
                                        <p:tgtEl>
                                          <p:spTgt spid="659458"/>
                                        </p:tgtEl>
                                        <p:attrNameLst>
                                          <p:attrName>ppt_x</p:attrName>
                                        </p:attrNameLst>
                                      </p:cBhvr>
                                      <p:tavLst>
                                        <p:tav tm="0">
                                          <p:val>
                                            <p:strVal val="0-#ppt_w/2"/>
                                          </p:val>
                                        </p:tav>
                                        <p:tav tm="100000">
                                          <p:val>
                                            <p:strVal val="#ppt_x"/>
                                          </p:val>
                                        </p:tav>
                                      </p:tavLst>
                                    </p:anim>
                                    <p:anim calcmode="lin" valueType="num">
                                      <p:cBhvr additive="base">
                                        <p:cTn id="67" dur="500" fill="hold"/>
                                        <p:tgtEl>
                                          <p:spTgt spid="65945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4" grpId="0" animBg="1" autoUpdateAnimBg="0"/>
      <p:bldP spid="660514" grpId="0" animBg="1"/>
      <p:bldP spid="660482" grpId="0" animBg="1"/>
      <p:bldP spid="6594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Text Box 2" descr="绿色大理石"/>
          <p:cNvSpPr txBox="1">
            <a:spLocks noChangeArrowheads="1"/>
          </p:cNvSpPr>
          <p:nvPr/>
        </p:nvSpPr>
        <p:spPr bwMode="auto">
          <a:xfrm>
            <a:off x="539750" y="1901825"/>
            <a:ext cx="1944688" cy="519113"/>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平均功率</a:t>
            </a:r>
          </a:p>
        </p:txBody>
      </p:sp>
      <p:sp>
        <p:nvSpPr>
          <p:cNvPr id="660511" name="Text Box 31" descr="羊皮纸"/>
          <p:cNvSpPr txBox="1">
            <a:spLocks noChangeArrowheads="1"/>
          </p:cNvSpPr>
          <p:nvPr/>
        </p:nvSpPr>
        <p:spPr bwMode="auto">
          <a:xfrm>
            <a:off x="1331913" y="582613"/>
            <a:ext cx="6913562"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itchFamily="49" charset="-122"/>
                <a:ea typeface="楷体_GB2312" pitchFamily="49" charset="-122"/>
              </a:rPr>
              <a:t>    瞬时功率以</a:t>
            </a:r>
            <a:r>
              <a:rPr kumimoji="1" lang="en-US" altLang="zh-CN" sz="2800">
                <a:solidFill>
                  <a:srgbClr val="FFFF00"/>
                </a:solidFill>
                <a:ea typeface="楷体_GB2312" pitchFamily="49" charset="-122"/>
              </a:rPr>
              <a:t>2</a:t>
            </a:r>
            <a:r>
              <a:rPr kumimoji="1" lang="en-US" altLang="zh-CN" sz="2800">
                <a:solidFill>
                  <a:srgbClr val="FFFF00"/>
                </a:solidFill>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交变，始终大于零，表明电阻始终吸收功率</a:t>
            </a:r>
            <a:endParaRPr kumimoji="1" lang="zh-CN" altLang="en-US" sz="2800" b="1">
              <a:solidFill>
                <a:srgbClr val="FFFF00"/>
              </a:solidFill>
              <a:latin typeface="楷体_GB2312" pitchFamily="49" charset="-122"/>
              <a:ea typeface="楷体_GB2312" pitchFamily="49" charset="-122"/>
            </a:endParaRPr>
          </a:p>
        </p:txBody>
      </p:sp>
      <p:grpSp>
        <p:nvGrpSpPr>
          <p:cNvPr id="4100" name="Group 35"/>
          <p:cNvGrpSpPr>
            <a:grpSpLocks/>
          </p:cNvGrpSpPr>
          <p:nvPr/>
        </p:nvGrpSpPr>
        <p:grpSpPr bwMode="auto">
          <a:xfrm>
            <a:off x="8316913" y="6446838"/>
            <a:ext cx="792162" cy="366712"/>
            <a:chOff x="5193" y="4020"/>
            <a:chExt cx="499" cy="231"/>
          </a:xfrm>
        </p:grpSpPr>
        <p:pic>
          <p:nvPicPr>
            <p:cNvPr id="4111" name="Picture 36"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2" name="Text Box 37">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101" name="Group 38"/>
          <p:cNvGrpSpPr>
            <a:grpSpLocks/>
          </p:cNvGrpSpPr>
          <p:nvPr/>
        </p:nvGrpSpPr>
        <p:grpSpPr bwMode="auto">
          <a:xfrm>
            <a:off x="7453313" y="6446838"/>
            <a:ext cx="792162" cy="366712"/>
            <a:chOff x="4649" y="4020"/>
            <a:chExt cx="499" cy="231"/>
          </a:xfrm>
        </p:grpSpPr>
        <p:pic>
          <p:nvPicPr>
            <p:cNvPr id="4109" name="Picture 39"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Text Box 40">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102" name="Group 41"/>
          <p:cNvGrpSpPr>
            <a:grpSpLocks/>
          </p:cNvGrpSpPr>
          <p:nvPr/>
        </p:nvGrpSpPr>
        <p:grpSpPr bwMode="auto">
          <a:xfrm>
            <a:off x="6588125" y="6446838"/>
            <a:ext cx="792163" cy="366712"/>
            <a:chOff x="4649" y="4020"/>
            <a:chExt cx="499" cy="231"/>
          </a:xfrm>
        </p:grpSpPr>
        <p:pic>
          <p:nvPicPr>
            <p:cNvPr id="4107" name="Picture 42"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8" name="Text Box 43">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aphicFrame>
        <p:nvGraphicFramePr>
          <p:cNvPr id="121901" name="Object 45"/>
          <p:cNvGraphicFramePr>
            <a:graphicFrameLocks noChangeAspect="1"/>
          </p:cNvGraphicFramePr>
          <p:nvPr/>
        </p:nvGraphicFramePr>
        <p:xfrm>
          <a:off x="2149475" y="2420938"/>
          <a:ext cx="5014913" cy="966787"/>
        </p:xfrm>
        <a:graphic>
          <a:graphicData uri="http://schemas.openxmlformats.org/presentationml/2006/ole">
            <mc:AlternateContent xmlns:mc="http://schemas.openxmlformats.org/markup-compatibility/2006">
              <mc:Choice xmlns:v="urn:schemas-microsoft-com:vml" Requires="v">
                <p:oleObj spid="_x0000_s4127" name="Equation" r:id="rId5" imgW="1847739" imgH="387438" progId="Equation.DSMT4">
                  <p:embed/>
                </p:oleObj>
              </mc:Choice>
              <mc:Fallback>
                <p:oleObj name="Equation" r:id="rId5" imgW="1847739" imgH="387438" progId="Equation.DSMT4">
                  <p:embed/>
                  <p:pic>
                    <p:nvPicPr>
                      <p:cNvPr id="0" name="Object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9475" y="2420938"/>
                        <a:ext cx="5014913" cy="966787"/>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 Box 31" descr="羊皮纸"/>
          <p:cNvSpPr txBox="1">
            <a:spLocks noChangeArrowheads="1"/>
          </p:cNvSpPr>
          <p:nvPr/>
        </p:nvSpPr>
        <p:spPr bwMode="auto">
          <a:xfrm>
            <a:off x="755650" y="3644900"/>
            <a:ext cx="74168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itchFamily="49" charset="-122"/>
                <a:ea typeface="楷体_GB2312" pitchFamily="49" charset="-122"/>
              </a:rPr>
              <a:t>   又称有功功率，是电阻实际消耗的功率。</a:t>
            </a:r>
          </a:p>
        </p:txBody>
      </p:sp>
      <p:graphicFrame>
        <p:nvGraphicFramePr>
          <p:cNvPr id="121903" name="Object 47"/>
          <p:cNvGraphicFramePr>
            <a:graphicFrameLocks noChangeAspect="1"/>
          </p:cNvGraphicFramePr>
          <p:nvPr/>
        </p:nvGraphicFramePr>
        <p:xfrm>
          <a:off x="2411413" y="4508500"/>
          <a:ext cx="3694112" cy="1166813"/>
        </p:xfrm>
        <a:graphic>
          <a:graphicData uri="http://schemas.openxmlformats.org/presentationml/2006/ole">
            <mc:AlternateContent xmlns:mc="http://schemas.openxmlformats.org/markup-compatibility/2006">
              <mc:Choice xmlns:v="urn:schemas-microsoft-com:vml" Requires="v">
                <p:oleObj spid="_x0000_s4128" name="Equation" r:id="rId7" imgW="1200261" imgH="412662" progId="Equation.DSMT4">
                  <p:embed/>
                </p:oleObj>
              </mc:Choice>
              <mc:Fallback>
                <p:oleObj name="Equation" r:id="rId7" imgW="1200261" imgH="412662" progId="Equation.DSMT4">
                  <p:embed/>
                  <p:pic>
                    <p:nvPicPr>
                      <p:cNvPr id="0" name="Object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1413" y="4508500"/>
                        <a:ext cx="3694112" cy="1166813"/>
                      </a:xfrm>
                      <a:prstGeom prst="rect">
                        <a:avLst/>
                      </a:prstGeom>
                      <a:gradFill rotWithShape="1">
                        <a:gsLst>
                          <a:gs pos="0">
                            <a:srgbClr val="66CCFF"/>
                          </a:gs>
                          <a:gs pos="50000">
                            <a:schemeClr val="bg1"/>
                          </a:gs>
                          <a:gs pos="100000">
                            <a:srgbClr val="66CC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905" name="Text Box 49"/>
          <p:cNvSpPr txBox="1">
            <a:spLocks noChangeArrowheads="1"/>
          </p:cNvSpPr>
          <p:nvPr/>
        </p:nvSpPr>
        <p:spPr bwMode="auto">
          <a:xfrm>
            <a:off x="6372225" y="4868863"/>
            <a:ext cx="22320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单位：</a:t>
            </a:r>
            <a:r>
              <a:rPr kumimoji="1" lang="en-US" altLang="zh-CN" sz="2800">
                <a:solidFill>
                  <a:srgbClr val="FFFF00"/>
                </a:solidFill>
                <a:latin typeface="Times New Roman" panose="02020603050405020304" pitchFamily="18" charset="0"/>
                <a:ea typeface="楷体_GB2312" pitchFamily="49" charset="-122"/>
              </a:rPr>
              <a:t>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0482"/>
                                        </p:tgtEl>
                                        <p:attrNameLst>
                                          <p:attrName>style.visibility</p:attrName>
                                        </p:attrNameLst>
                                      </p:cBhvr>
                                      <p:to>
                                        <p:strVal val="visible"/>
                                      </p:to>
                                    </p:set>
                                    <p:anim calcmode="lin" valueType="num">
                                      <p:cBhvr additive="base">
                                        <p:cTn id="7" dur="500" fill="hold"/>
                                        <p:tgtEl>
                                          <p:spTgt spid="660482"/>
                                        </p:tgtEl>
                                        <p:attrNameLst>
                                          <p:attrName>ppt_x</p:attrName>
                                        </p:attrNameLst>
                                      </p:cBhvr>
                                      <p:tavLst>
                                        <p:tav tm="0">
                                          <p:val>
                                            <p:strVal val="0-#ppt_w/2"/>
                                          </p:val>
                                        </p:tav>
                                        <p:tav tm="100000">
                                          <p:val>
                                            <p:strVal val="#ppt_x"/>
                                          </p:val>
                                        </p:tav>
                                      </p:tavLst>
                                    </p:anim>
                                    <p:anim calcmode="lin" valueType="num">
                                      <p:cBhvr additive="base">
                                        <p:cTn id="8" dur="500" fill="hold"/>
                                        <p:tgtEl>
                                          <p:spTgt spid="66048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60511"/>
                                        </p:tgtEl>
                                        <p:attrNameLst>
                                          <p:attrName>style.visibility</p:attrName>
                                        </p:attrNameLst>
                                      </p:cBhvr>
                                      <p:to>
                                        <p:strVal val="visible"/>
                                      </p:to>
                                    </p:set>
                                    <p:animEffect transition="in" filter="blinds(horizontal)">
                                      <p:cBhvr>
                                        <p:cTn id="13" dur="500"/>
                                        <p:tgtEl>
                                          <p:spTgt spid="66051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21901"/>
                                        </p:tgtEl>
                                        <p:attrNameLst>
                                          <p:attrName>style.visibility</p:attrName>
                                        </p:attrNameLst>
                                      </p:cBhvr>
                                      <p:to>
                                        <p:strVal val="visible"/>
                                      </p:to>
                                    </p:set>
                                    <p:animEffect transition="in" filter="wipe(left)">
                                      <p:cBhvr>
                                        <p:cTn id="18" dur="1000"/>
                                        <p:tgtEl>
                                          <p:spTgt spid="12190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linds(horizontal)">
                                      <p:cBhvr>
                                        <p:cTn id="23" dur="5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121903"/>
                                        </p:tgtEl>
                                        <p:attrNameLst>
                                          <p:attrName>style.visibility</p:attrName>
                                        </p:attrNameLst>
                                      </p:cBhvr>
                                      <p:to>
                                        <p:strVal val="visible"/>
                                      </p:to>
                                    </p:set>
                                    <p:animEffect transition="in" filter="wipe(left)">
                                      <p:cBhvr>
                                        <p:cTn id="28" dur="1000"/>
                                        <p:tgtEl>
                                          <p:spTgt spid="12190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121905"/>
                                        </p:tgtEl>
                                        <p:attrNameLst>
                                          <p:attrName>style.visibility</p:attrName>
                                        </p:attrNameLst>
                                      </p:cBhvr>
                                      <p:to>
                                        <p:strVal val="visible"/>
                                      </p:to>
                                    </p:set>
                                    <p:animEffect transition="in" filter="slide(fromBottom)">
                                      <p:cBhvr>
                                        <p:cTn id="33" dur="500"/>
                                        <p:tgtEl>
                                          <p:spTgt spid="121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2" grpId="0" animBg="1"/>
      <p:bldP spid="660511" grpId="0"/>
      <p:bldP spid="2" grpId="0"/>
      <p:bldP spid="121905"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684213" y="3860800"/>
            <a:ext cx="4392612" cy="2286000"/>
            <a:chOff x="431" y="709"/>
            <a:chExt cx="2524" cy="1440"/>
          </a:xfrm>
        </p:grpSpPr>
        <p:sp>
          <p:nvSpPr>
            <p:cNvPr id="5162" name="Line 5"/>
            <p:cNvSpPr>
              <a:spLocks noChangeShapeType="1"/>
            </p:cNvSpPr>
            <p:nvPr/>
          </p:nvSpPr>
          <p:spPr bwMode="auto">
            <a:xfrm flipV="1">
              <a:off x="719" y="709"/>
              <a:ext cx="0" cy="144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63" name="Line 6"/>
            <p:cNvSpPr>
              <a:spLocks noChangeShapeType="1"/>
            </p:cNvSpPr>
            <p:nvPr/>
          </p:nvSpPr>
          <p:spPr bwMode="auto">
            <a:xfrm flipV="1">
              <a:off x="431" y="1587"/>
              <a:ext cx="2429"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64" name="Text Box 7"/>
            <p:cNvSpPr txBox="1">
              <a:spLocks noChangeArrowheads="1"/>
            </p:cNvSpPr>
            <p:nvPr/>
          </p:nvSpPr>
          <p:spPr bwMode="auto">
            <a:xfrm>
              <a:off x="2602" y="1552"/>
              <a:ext cx="3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5165" name="Freeform 8"/>
            <p:cNvSpPr>
              <a:spLocks/>
            </p:cNvSpPr>
            <p:nvPr/>
          </p:nvSpPr>
          <p:spPr bwMode="auto">
            <a:xfrm flipH="1">
              <a:off x="575" y="1152"/>
              <a:ext cx="1850" cy="873"/>
            </a:xfrm>
            <a:custGeom>
              <a:avLst/>
              <a:gdLst>
                <a:gd name="T0" fmla="*/ 0 w 1850"/>
                <a:gd name="T1" fmla="*/ 445 h 873"/>
                <a:gd name="T2" fmla="*/ 86 w 1850"/>
                <a:gd name="T3" fmla="*/ 291 h 873"/>
                <a:gd name="T4" fmla="*/ 161 w 1850"/>
                <a:gd name="T5" fmla="*/ 167 h 873"/>
                <a:gd name="T6" fmla="*/ 256 w 1850"/>
                <a:gd name="T7" fmla="*/ 58 h 873"/>
                <a:gd name="T8" fmla="*/ 364 w 1850"/>
                <a:gd name="T9" fmla="*/ 7 h 873"/>
                <a:gd name="T10" fmla="*/ 498 w 1850"/>
                <a:gd name="T11" fmla="*/ 69 h 873"/>
                <a:gd name="T12" fmla="*/ 632 w 1850"/>
                <a:gd name="T13" fmla="*/ 251 h 873"/>
                <a:gd name="T14" fmla="*/ 732 w 1850"/>
                <a:gd name="T15" fmla="*/ 435 h 873"/>
                <a:gd name="T16" fmla="*/ 845 w 1850"/>
                <a:gd name="T17" fmla="*/ 633 h 873"/>
                <a:gd name="T18" fmla="*/ 956 w 1850"/>
                <a:gd name="T19" fmla="*/ 793 h 873"/>
                <a:gd name="T20" fmla="*/ 1110 w 1850"/>
                <a:gd name="T21" fmla="*/ 867 h 873"/>
                <a:gd name="T22" fmla="*/ 1275 w 1850"/>
                <a:gd name="T23" fmla="*/ 752 h 873"/>
                <a:gd name="T24" fmla="*/ 1463 w 1850"/>
                <a:gd name="T25" fmla="*/ 447 h 873"/>
                <a:gd name="T26" fmla="*/ 1550 w 1850"/>
                <a:gd name="T27" fmla="*/ 282 h 873"/>
                <a:gd name="T28" fmla="*/ 1702 w 1850"/>
                <a:gd name="T29" fmla="*/ 72 h 873"/>
                <a:gd name="T30" fmla="*/ 1828 w 1850"/>
                <a:gd name="T31" fmla="*/ 10 h 873"/>
                <a:gd name="T32" fmla="*/ 1835 w 1850"/>
                <a:gd name="T33" fmla="*/ 13 h 8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50"/>
                <a:gd name="T52" fmla="*/ 0 h 873"/>
                <a:gd name="T53" fmla="*/ 1850 w 1850"/>
                <a:gd name="T54" fmla="*/ 873 h 8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50" h="873">
                  <a:moveTo>
                    <a:pt x="0" y="445"/>
                  </a:moveTo>
                  <a:cubicBezTo>
                    <a:pt x="14" y="418"/>
                    <a:pt x="59" y="337"/>
                    <a:pt x="86" y="291"/>
                  </a:cubicBezTo>
                  <a:cubicBezTo>
                    <a:pt x="113" y="245"/>
                    <a:pt x="133" y="206"/>
                    <a:pt x="161" y="167"/>
                  </a:cubicBezTo>
                  <a:cubicBezTo>
                    <a:pt x="189" y="128"/>
                    <a:pt x="223" y="84"/>
                    <a:pt x="256" y="58"/>
                  </a:cubicBezTo>
                  <a:cubicBezTo>
                    <a:pt x="290" y="31"/>
                    <a:pt x="324" y="5"/>
                    <a:pt x="364" y="7"/>
                  </a:cubicBezTo>
                  <a:cubicBezTo>
                    <a:pt x="405" y="10"/>
                    <a:pt x="453" y="29"/>
                    <a:pt x="498" y="69"/>
                  </a:cubicBezTo>
                  <a:cubicBezTo>
                    <a:pt x="543" y="110"/>
                    <a:pt x="593" y="190"/>
                    <a:pt x="632" y="251"/>
                  </a:cubicBezTo>
                  <a:cubicBezTo>
                    <a:pt x="670" y="311"/>
                    <a:pt x="696" y="371"/>
                    <a:pt x="732" y="435"/>
                  </a:cubicBezTo>
                  <a:cubicBezTo>
                    <a:pt x="768" y="498"/>
                    <a:pt x="808" y="573"/>
                    <a:pt x="845" y="633"/>
                  </a:cubicBezTo>
                  <a:cubicBezTo>
                    <a:pt x="883" y="692"/>
                    <a:pt x="912" y="754"/>
                    <a:pt x="956" y="793"/>
                  </a:cubicBezTo>
                  <a:cubicBezTo>
                    <a:pt x="1000" y="832"/>
                    <a:pt x="1057" y="873"/>
                    <a:pt x="1110" y="867"/>
                  </a:cubicBezTo>
                  <a:cubicBezTo>
                    <a:pt x="1164" y="860"/>
                    <a:pt x="1216" y="822"/>
                    <a:pt x="1275" y="752"/>
                  </a:cubicBezTo>
                  <a:cubicBezTo>
                    <a:pt x="1334" y="682"/>
                    <a:pt x="1417" y="525"/>
                    <a:pt x="1463" y="447"/>
                  </a:cubicBezTo>
                  <a:cubicBezTo>
                    <a:pt x="1508" y="369"/>
                    <a:pt x="1511" y="344"/>
                    <a:pt x="1550" y="282"/>
                  </a:cubicBezTo>
                  <a:cubicBezTo>
                    <a:pt x="1590" y="220"/>
                    <a:pt x="1656" y="117"/>
                    <a:pt x="1702" y="72"/>
                  </a:cubicBezTo>
                  <a:cubicBezTo>
                    <a:pt x="1748" y="26"/>
                    <a:pt x="1806" y="20"/>
                    <a:pt x="1828" y="10"/>
                  </a:cubicBezTo>
                  <a:cubicBezTo>
                    <a:pt x="1850" y="0"/>
                    <a:pt x="1834" y="13"/>
                    <a:pt x="1835" y="13"/>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5166" name="Freeform 9"/>
            <p:cNvSpPr>
              <a:spLocks/>
            </p:cNvSpPr>
            <p:nvPr/>
          </p:nvSpPr>
          <p:spPr bwMode="auto">
            <a:xfrm>
              <a:off x="566" y="1374"/>
              <a:ext cx="1977" cy="432"/>
            </a:xfrm>
            <a:custGeom>
              <a:avLst/>
              <a:gdLst>
                <a:gd name="T0" fmla="*/ 24 w 1977"/>
                <a:gd name="T1" fmla="*/ 217 h 432"/>
                <a:gd name="T2" fmla="*/ 30 w 1977"/>
                <a:gd name="T3" fmla="*/ 217 h 432"/>
                <a:gd name="T4" fmla="*/ 33 w 1977"/>
                <a:gd name="T5" fmla="*/ 215 h 432"/>
                <a:gd name="T6" fmla="*/ 231 w 1977"/>
                <a:gd name="T7" fmla="*/ 53 h 432"/>
                <a:gd name="T8" fmla="*/ 411 w 1977"/>
                <a:gd name="T9" fmla="*/ 2 h 432"/>
                <a:gd name="T10" fmla="*/ 586 w 1977"/>
                <a:gd name="T11" fmla="*/ 67 h 432"/>
                <a:gd name="T12" fmla="*/ 764 w 1977"/>
                <a:gd name="T13" fmla="*/ 217 h 432"/>
                <a:gd name="T14" fmla="*/ 981 w 1977"/>
                <a:gd name="T15" fmla="*/ 385 h 432"/>
                <a:gd name="T16" fmla="*/ 1116 w 1977"/>
                <a:gd name="T17" fmla="*/ 430 h 432"/>
                <a:gd name="T18" fmla="*/ 1258 w 1977"/>
                <a:gd name="T19" fmla="*/ 397 h 432"/>
                <a:gd name="T20" fmla="*/ 1401 w 1977"/>
                <a:gd name="T21" fmla="*/ 286 h 432"/>
                <a:gd name="T22" fmla="*/ 1500 w 1977"/>
                <a:gd name="T23" fmla="*/ 205 h 432"/>
                <a:gd name="T24" fmla="*/ 1638 w 1977"/>
                <a:gd name="T25" fmla="*/ 82 h 432"/>
                <a:gd name="T26" fmla="*/ 1809 w 1977"/>
                <a:gd name="T27" fmla="*/ 13 h 432"/>
                <a:gd name="T28" fmla="*/ 1926 w 1977"/>
                <a:gd name="T29" fmla="*/ 28 h 432"/>
                <a:gd name="T30" fmla="*/ 1977 w 1977"/>
                <a:gd name="T31" fmla="*/ 52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7"/>
                <a:gd name="T49" fmla="*/ 0 h 432"/>
                <a:gd name="T50" fmla="*/ 1977 w 197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5167" name="Text Box 10"/>
            <p:cNvSpPr txBox="1">
              <a:spLocks noChangeArrowheads="1"/>
            </p:cNvSpPr>
            <p:nvPr/>
          </p:nvSpPr>
          <p:spPr bwMode="auto">
            <a:xfrm>
              <a:off x="2477" y="1253"/>
              <a:ext cx="21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5168" name="Text Box 11"/>
            <p:cNvSpPr txBox="1">
              <a:spLocks noChangeArrowheads="1"/>
            </p:cNvSpPr>
            <p:nvPr/>
          </p:nvSpPr>
          <p:spPr bwMode="auto">
            <a:xfrm>
              <a:off x="464" y="1589"/>
              <a:ext cx="20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5169" name="Text Box 12"/>
            <p:cNvSpPr txBox="1">
              <a:spLocks noChangeArrowheads="1"/>
            </p:cNvSpPr>
            <p:nvPr/>
          </p:nvSpPr>
          <p:spPr bwMode="auto">
            <a:xfrm>
              <a:off x="1823" y="821"/>
              <a:ext cx="2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L</a:t>
              </a:r>
              <a:endParaRPr kumimoji="1" lang="en-US" altLang="zh-CN" sz="2800">
                <a:solidFill>
                  <a:schemeClr val="bg1"/>
                </a:solidFill>
                <a:ea typeface="宋体" panose="02010600030101010101" pitchFamily="2" charset="-122"/>
              </a:endParaRPr>
            </a:p>
          </p:txBody>
        </p:sp>
      </p:grpSp>
      <p:grpSp>
        <p:nvGrpSpPr>
          <p:cNvPr id="3" name="Group 13"/>
          <p:cNvGrpSpPr>
            <a:grpSpLocks/>
          </p:cNvGrpSpPr>
          <p:nvPr/>
        </p:nvGrpSpPr>
        <p:grpSpPr bwMode="auto">
          <a:xfrm>
            <a:off x="900113" y="3860800"/>
            <a:ext cx="3743325" cy="2349500"/>
            <a:chOff x="567" y="709"/>
            <a:chExt cx="2102" cy="1480"/>
          </a:xfrm>
        </p:grpSpPr>
        <p:sp>
          <p:nvSpPr>
            <p:cNvPr id="5159" name="Freeform 14"/>
            <p:cNvSpPr>
              <a:spLocks/>
            </p:cNvSpPr>
            <p:nvPr/>
          </p:nvSpPr>
          <p:spPr bwMode="auto">
            <a:xfrm>
              <a:off x="1519" y="981"/>
              <a:ext cx="890" cy="1200"/>
            </a:xfrm>
            <a:custGeom>
              <a:avLst/>
              <a:gdLst>
                <a:gd name="T0" fmla="*/ 890 w 890"/>
                <a:gd name="T1" fmla="*/ 549 h 1248"/>
                <a:gd name="T2" fmla="*/ 860 w 890"/>
                <a:gd name="T3" fmla="*/ 391 h 1248"/>
                <a:gd name="T4" fmla="*/ 821 w 890"/>
                <a:gd name="T5" fmla="*/ 222 h 1248"/>
                <a:gd name="T6" fmla="*/ 764 w 890"/>
                <a:gd name="T7" fmla="*/ 75 h 1248"/>
                <a:gd name="T8" fmla="*/ 710 w 890"/>
                <a:gd name="T9" fmla="*/ 12 h 1248"/>
                <a:gd name="T10" fmla="*/ 653 w 890"/>
                <a:gd name="T11" fmla="*/ 59 h 1248"/>
                <a:gd name="T12" fmla="*/ 575 w 890"/>
                <a:gd name="T13" fmla="*/ 319 h 1248"/>
                <a:gd name="T14" fmla="*/ 524 w 890"/>
                <a:gd name="T15" fmla="*/ 561 h 1248"/>
                <a:gd name="T16" fmla="*/ 479 w 890"/>
                <a:gd name="T17" fmla="*/ 837 h 1248"/>
                <a:gd name="T18" fmla="*/ 427 w 890"/>
                <a:gd name="T19" fmla="*/ 1048 h 1248"/>
                <a:gd name="T20" fmla="*/ 355 w 890"/>
                <a:gd name="T21" fmla="*/ 1145 h 1248"/>
                <a:gd name="T22" fmla="*/ 278 w 890"/>
                <a:gd name="T23" fmla="*/ 994 h 1248"/>
                <a:gd name="T24" fmla="*/ 171 w 890"/>
                <a:gd name="T25" fmla="*/ 555 h 1248"/>
                <a:gd name="T26" fmla="*/ 135 w 890"/>
                <a:gd name="T27" fmla="*/ 349 h 1248"/>
                <a:gd name="T28" fmla="*/ 59 w 890"/>
                <a:gd name="T29" fmla="*/ 61 h 1248"/>
                <a:gd name="T30" fmla="*/ 8 w 890"/>
                <a:gd name="T31" fmla="*/ 9 h 1248"/>
                <a:gd name="T32" fmla="*/ 11 w 890"/>
                <a:gd name="T33" fmla="*/ 9 h 1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90"/>
                <a:gd name="T52" fmla="*/ 0 h 1248"/>
                <a:gd name="T53" fmla="*/ 890 w 890"/>
                <a:gd name="T54" fmla="*/ 1248 h 1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90" h="1248">
                  <a:moveTo>
                    <a:pt x="890" y="594"/>
                  </a:moveTo>
                  <a:cubicBezTo>
                    <a:pt x="885" y="566"/>
                    <a:pt x="871" y="482"/>
                    <a:pt x="860" y="423"/>
                  </a:cubicBezTo>
                  <a:cubicBezTo>
                    <a:pt x="849" y="364"/>
                    <a:pt x="837" y="297"/>
                    <a:pt x="821" y="240"/>
                  </a:cubicBezTo>
                  <a:cubicBezTo>
                    <a:pt x="805" y="183"/>
                    <a:pt x="782" y="119"/>
                    <a:pt x="764" y="81"/>
                  </a:cubicBezTo>
                  <a:cubicBezTo>
                    <a:pt x="746" y="43"/>
                    <a:pt x="728" y="15"/>
                    <a:pt x="710" y="12"/>
                  </a:cubicBezTo>
                  <a:cubicBezTo>
                    <a:pt x="692" y="9"/>
                    <a:pt x="675" y="8"/>
                    <a:pt x="653" y="63"/>
                  </a:cubicBezTo>
                  <a:cubicBezTo>
                    <a:pt x="631" y="118"/>
                    <a:pt x="596" y="255"/>
                    <a:pt x="575" y="345"/>
                  </a:cubicBezTo>
                  <a:cubicBezTo>
                    <a:pt x="554" y="435"/>
                    <a:pt x="540" y="513"/>
                    <a:pt x="524" y="606"/>
                  </a:cubicBezTo>
                  <a:cubicBezTo>
                    <a:pt x="508" y="699"/>
                    <a:pt x="495" y="817"/>
                    <a:pt x="479" y="905"/>
                  </a:cubicBezTo>
                  <a:cubicBezTo>
                    <a:pt x="463" y="993"/>
                    <a:pt x="448" y="1078"/>
                    <a:pt x="427" y="1134"/>
                  </a:cubicBezTo>
                  <a:cubicBezTo>
                    <a:pt x="406" y="1189"/>
                    <a:pt x="380" y="1248"/>
                    <a:pt x="355" y="1239"/>
                  </a:cubicBezTo>
                  <a:cubicBezTo>
                    <a:pt x="330" y="1229"/>
                    <a:pt x="309" y="1181"/>
                    <a:pt x="278" y="1075"/>
                  </a:cubicBezTo>
                  <a:cubicBezTo>
                    <a:pt x="247" y="969"/>
                    <a:pt x="195" y="716"/>
                    <a:pt x="171" y="600"/>
                  </a:cubicBezTo>
                  <a:cubicBezTo>
                    <a:pt x="147" y="484"/>
                    <a:pt x="154" y="467"/>
                    <a:pt x="135" y="378"/>
                  </a:cubicBezTo>
                  <a:cubicBezTo>
                    <a:pt x="116" y="289"/>
                    <a:pt x="80" y="127"/>
                    <a:pt x="59" y="66"/>
                  </a:cubicBezTo>
                  <a:cubicBezTo>
                    <a:pt x="38" y="5"/>
                    <a:pt x="16" y="18"/>
                    <a:pt x="8" y="9"/>
                  </a:cubicBezTo>
                  <a:cubicBezTo>
                    <a:pt x="0" y="0"/>
                    <a:pt x="11" y="9"/>
                    <a:pt x="11" y="9"/>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5160" name="Freeform 15"/>
            <p:cNvSpPr>
              <a:spLocks/>
            </p:cNvSpPr>
            <p:nvPr/>
          </p:nvSpPr>
          <p:spPr bwMode="auto">
            <a:xfrm>
              <a:off x="567" y="981"/>
              <a:ext cx="966" cy="1208"/>
            </a:xfrm>
            <a:custGeom>
              <a:avLst/>
              <a:gdLst>
                <a:gd name="T0" fmla="*/ 0 w 966"/>
                <a:gd name="T1" fmla="*/ 616 h 1208"/>
                <a:gd name="T2" fmla="*/ 45 w 966"/>
                <a:gd name="T3" fmla="*/ 403 h 1208"/>
                <a:gd name="T4" fmla="*/ 84 w 966"/>
                <a:gd name="T5" fmla="*/ 232 h 1208"/>
                <a:gd name="T6" fmla="*/ 134 w 966"/>
                <a:gd name="T7" fmla="*/ 81 h 1208"/>
                <a:gd name="T8" fmla="*/ 190 w 966"/>
                <a:gd name="T9" fmla="*/ 11 h 1208"/>
                <a:gd name="T10" fmla="*/ 260 w 966"/>
                <a:gd name="T11" fmla="*/ 96 h 1208"/>
                <a:gd name="T12" fmla="*/ 330 w 966"/>
                <a:gd name="T13" fmla="*/ 348 h 1208"/>
                <a:gd name="T14" fmla="*/ 382 w 966"/>
                <a:gd name="T15" fmla="*/ 602 h 1208"/>
                <a:gd name="T16" fmla="*/ 441 w 966"/>
                <a:gd name="T17" fmla="*/ 876 h 1208"/>
                <a:gd name="T18" fmla="*/ 499 w 966"/>
                <a:gd name="T19" fmla="*/ 1097 h 1208"/>
                <a:gd name="T20" fmla="*/ 579 w 966"/>
                <a:gd name="T21" fmla="*/ 1200 h 1208"/>
                <a:gd name="T22" fmla="*/ 665 w 966"/>
                <a:gd name="T23" fmla="*/ 1041 h 1208"/>
                <a:gd name="T24" fmla="*/ 763 w 966"/>
                <a:gd name="T25" fmla="*/ 619 h 1208"/>
                <a:gd name="T26" fmla="*/ 808 w 966"/>
                <a:gd name="T27" fmla="*/ 391 h 1208"/>
                <a:gd name="T28" fmla="*/ 888 w 966"/>
                <a:gd name="T29" fmla="*/ 101 h 1208"/>
                <a:gd name="T30" fmla="*/ 954 w 966"/>
                <a:gd name="T31" fmla="*/ 14 h 1208"/>
                <a:gd name="T32" fmla="*/ 957 w 966"/>
                <a:gd name="T33" fmla="*/ 20 h 1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6"/>
                <a:gd name="T52" fmla="*/ 0 h 1208"/>
                <a:gd name="T53" fmla="*/ 966 w 966"/>
                <a:gd name="T54" fmla="*/ 1208 h 1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6" h="1208">
                  <a:moveTo>
                    <a:pt x="0" y="616"/>
                  </a:moveTo>
                  <a:cubicBezTo>
                    <a:pt x="7" y="579"/>
                    <a:pt x="31" y="467"/>
                    <a:pt x="45" y="403"/>
                  </a:cubicBezTo>
                  <a:cubicBezTo>
                    <a:pt x="59" y="340"/>
                    <a:pt x="69" y="286"/>
                    <a:pt x="84" y="232"/>
                  </a:cubicBezTo>
                  <a:cubicBezTo>
                    <a:pt x="99" y="178"/>
                    <a:pt x="116" y="117"/>
                    <a:pt x="134" y="81"/>
                  </a:cubicBezTo>
                  <a:cubicBezTo>
                    <a:pt x="151" y="44"/>
                    <a:pt x="169" y="8"/>
                    <a:pt x="190" y="11"/>
                  </a:cubicBezTo>
                  <a:cubicBezTo>
                    <a:pt x="211" y="15"/>
                    <a:pt x="236" y="41"/>
                    <a:pt x="260" y="96"/>
                  </a:cubicBezTo>
                  <a:cubicBezTo>
                    <a:pt x="283" y="153"/>
                    <a:pt x="309" y="264"/>
                    <a:pt x="330" y="348"/>
                  </a:cubicBezTo>
                  <a:cubicBezTo>
                    <a:pt x="349" y="431"/>
                    <a:pt x="363" y="514"/>
                    <a:pt x="382" y="602"/>
                  </a:cubicBezTo>
                  <a:cubicBezTo>
                    <a:pt x="401" y="690"/>
                    <a:pt x="421" y="793"/>
                    <a:pt x="441" y="876"/>
                  </a:cubicBezTo>
                  <a:cubicBezTo>
                    <a:pt x="461" y="958"/>
                    <a:pt x="476" y="1043"/>
                    <a:pt x="499" y="1097"/>
                  </a:cubicBezTo>
                  <a:cubicBezTo>
                    <a:pt x="522" y="1151"/>
                    <a:pt x="551" y="1208"/>
                    <a:pt x="579" y="1200"/>
                  </a:cubicBezTo>
                  <a:cubicBezTo>
                    <a:pt x="607" y="1190"/>
                    <a:pt x="634" y="1137"/>
                    <a:pt x="665" y="1041"/>
                  </a:cubicBezTo>
                  <a:cubicBezTo>
                    <a:pt x="696" y="944"/>
                    <a:pt x="739" y="727"/>
                    <a:pt x="763" y="619"/>
                  </a:cubicBezTo>
                  <a:cubicBezTo>
                    <a:pt x="787" y="511"/>
                    <a:pt x="788" y="477"/>
                    <a:pt x="808" y="391"/>
                  </a:cubicBezTo>
                  <a:cubicBezTo>
                    <a:pt x="829" y="305"/>
                    <a:pt x="864" y="164"/>
                    <a:pt x="888" y="101"/>
                  </a:cubicBezTo>
                  <a:cubicBezTo>
                    <a:pt x="912" y="38"/>
                    <a:pt x="942" y="28"/>
                    <a:pt x="954" y="14"/>
                  </a:cubicBezTo>
                  <a:cubicBezTo>
                    <a:pt x="966" y="0"/>
                    <a:pt x="957" y="19"/>
                    <a:pt x="957" y="20"/>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5161" name="Text Box 16"/>
            <p:cNvSpPr txBox="1">
              <a:spLocks noChangeArrowheads="1"/>
            </p:cNvSpPr>
            <p:nvPr/>
          </p:nvSpPr>
          <p:spPr bwMode="auto">
            <a:xfrm>
              <a:off x="2290" y="709"/>
              <a:ext cx="3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p</a:t>
              </a:r>
              <a:r>
                <a:rPr kumimoji="1" lang="en-US" altLang="zh-CN" sz="2800" i="1" baseline="-25000">
                  <a:solidFill>
                    <a:schemeClr val="bg1"/>
                  </a:solidFill>
                  <a:ea typeface="宋体" panose="02010600030101010101" pitchFamily="2" charset="-122"/>
                </a:rPr>
                <a:t>L</a:t>
              </a:r>
              <a:endParaRPr kumimoji="1" lang="en-US" altLang="zh-CN" sz="2800">
                <a:solidFill>
                  <a:schemeClr val="bg1"/>
                </a:solidFill>
                <a:ea typeface="宋体" panose="02010600030101010101" pitchFamily="2" charset="-122"/>
              </a:endParaRPr>
            </a:p>
          </p:txBody>
        </p:sp>
      </p:grpSp>
      <p:grpSp>
        <p:nvGrpSpPr>
          <p:cNvPr id="4" name="Group 17"/>
          <p:cNvGrpSpPr>
            <a:grpSpLocks/>
          </p:cNvGrpSpPr>
          <p:nvPr/>
        </p:nvGrpSpPr>
        <p:grpSpPr bwMode="auto">
          <a:xfrm>
            <a:off x="1116013" y="4076700"/>
            <a:ext cx="3221037" cy="2160588"/>
            <a:chOff x="3107" y="2478"/>
            <a:chExt cx="2029" cy="1361"/>
          </a:xfrm>
        </p:grpSpPr>
        <p:grpSp>
          <p:nvGrpSpPr>
            <p:cNvPr id="5149" name="Group 18"/>
            <p:cNvGrpSpPr>
              <a:grpSpLocks/>
            </p:cNvGrpSpPr>
            <p:nvPr/>
          </p:nvGrpSpPr>
          <p:grpSpPr bwMode="auto">
            <a:xfrm>
              <a:off x="3957" y="2728"/>
              <a:ext cx="188" cy="158"/>
              <a:chOff x="3303" y="1716"/>
              <a:chExt cx="168" cy="168"/>
            </a:xfrm>
          </p:grpSpPr>
          <p:sp>
            <p:nvSpPr>
              <p:cNvPr id="5157" name="Line 19"/>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58" name="Line 20"/>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5150" name="Line 21"/>
            <p:cNvSpPr>
              <a:spLocks noChangeShapeType="1"/>
            </p:cNvSpPr>
            <p:nvPr/>
          </p:nvSpPr>
          <p:spPr bwMode="auto">
            <a:xfrm>
              <a:off x="3519" y="3631"/>
              <a:ext cx="189"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5151" name="Group 22"/>
            <p:cNvGrpSpPr>
              <a:grpSpLocks/>
            </p:cNvGrpSpPr>
            <p:nvPr/>
          </p:nvGrpSpPr>
          <p:grpSpPr bwMode="auto">
            <a:xfrm>
              <a:off x="3107" y="2728"/>
              <a:ext cx="188" cy="158"/>
              <a:chOff x="3303" y="1716"/>
              <a:chExt cx="168" cy="168"/>
            </a:xfrm>
          </p:grpSpPr>
          <p:sp>
            <p:nvSpPr>
              <p:cNvPr id="5155" name="Line 23"/>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56" name="Line 24"/>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5152" name="Line 25"/>
            <p:cNvSpPr>
              <a:spLocks noChangeShapeType="1"/>
            </p:cNvSpPr>
            <p:nvPr/>
          </p:nvSpPr>
          <p:spPr bwMode="auto">
            <a:xfrm>
              <a:off x="4367" y="3631"/>
              <a:ext cx="18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53" name="Line 26"/>
            <p:cNvSpPr>
              <a:spLocks noChangeShapeType="1"/>
            </p:cNvSpPr>
            <p:nvPr/>
          </p:nvSpPr>
          <p:spPr bwMode="auto">
            <a:xfrm>
              <a:off x="4758" y="2478"/>
              <a:ext cx="0" cy="1361"/>
            </a:xfrm>
            <a:prstGeom prst="line">
              <a:avLst/>
            </a:prstGeom>
            <a:noFill/>
            <a:ln w="31750">
              <a:solidFill>
                <a:schemeClr val="bg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54" name="Text Box 27"/>
            <p:cNvSpPr txBox="1">
              <a:spLocks noChangeArrowheads="1"/>
            </p:cNvSpPr>
            <p:nvPr/>
          </p:nvSpPr>
          <p:spPr bwMode="auto">
            <a:xfrm>
              <a:off x="4785" y="3203"/>
              <a:ext cx="35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2</a:t>
              </a:r>
              <a:r>
                <a:rPr kumimoji="1" lang="en-US" altLang="zh-CN" sz="2800">
                  <a:solidFill>
                    <a:schemeClr val="bg1"/>
                  </a:solidFill>
                  <a:ea typeface="宋体" panose="02010600030101010101" pitchFamily="2" charset="-122"/>
                  <a:sym typeface="Symbol" panose="05050102010706020507" pitchFamily="18" charset="2"/>
                </a:rPr>
                <a:t></a:t>
              </a:r>
              <a:endParaRPr kumimoji="1" lang="en-US" altLang="zh-CN" sz="2800">
                <a:solidFill>
                  <a:schemeClr val="bg1"/>
                </a:solidFill>
                <a:ea typeface="宋体" panose="02010600030101010101" pitchFamily="2" charset="-122"/>
              </a:endParaRPr>
            </a:p>
          </p:txBody>
        </p:sp>
      </p:grpSp>
      <p:grpSp>
        <p:nvGrpSpPr>
          <p:cNvPr id="7" name="Group 29"/>
          <p:cNvGrpSpPr>
            <a:grpSpLocks/>
          </p:cNvGrpSpPr>
          <p:nvPr/>
        </p:nvGrpSpPr>
        <p:grpSpPr bwMode="auto">
          <a:xfrm>
            <a:off x="5364163" y="4148138"/>
            <a:ext cx="2879725" cy="1836737"/>
            <a:chOff x="3792" y="3024"/>
            <a:chExt cx="1728" cy="1008"/>
          </a:xfrm>
        </p:grpSpPr>
        <p:graphicFrame>
          <p:nvGraphicFramePr>
            <p:cNvPr id="5141" name="Object 30"/>
            <p:cNvGraphicFramePr>
              <a:graphicFrameLocks noChangeAspect="1"/>
            </p:cNvGraphicFramePr>
            <p:nvPr/>
          </p:nvGraphicFramePr>
          <p:xfrm>
            <a:off x="3848" y="3024"/>
            <a:ext cx="281" cy="328"/>
          </p:xfrm>
          <a:graphic>
            <a:graphicData uri="http://schemas.openxmlformats.org/presentationml/2006/ole">
              <mc:AlternateContent xmlns:mc="http://schemas.openxmlformats.org/markup-compatibility/2006">
                <mc:Choice xmlns:v="urn:schemas-microsoft-com:vml" Requires="v">
                  <p:oleObj spid="_x0000_s5198" name="公式" r:id="rId3" imgW="222139" imgH="260525" progId="Equation.3">
                    <p:embed/>
                  </p:oleObj>
                </mc:Choice>
                <mc:Fallback>
                  <p:oleObj name="公式" r:id="rId3" imgW="222139" imgH="260525" progId="Equation.3">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8" y="3024"/>
                          <a:ext cx="281"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42" name="Freeform 31"/>
            <p:cNvSpPr>
              <a:spLocks/>
            </p:cNvSpPr>
            <p:nvPr/>
          </p:nvSpPr>
          <p:spPr bwMode="auto">
            <a:xfrm>
              <a:off x="4608" y="3399"/>
              <a:ext cx="624" cy="632"/>
            </a:xfrm>
            <a:custGeom>
              <a:avLst/>
              <a:gdLst>
                <a:gd name="T0" fmla="*/ 0 w 624"/>
                <a:gd name="T1" fmla="*/ 640 h 624"/>
                <a:gd name="T2" fmla="*/ 624 w 624"/>
                <a:gd name="T3" fmla="*/ 0 h 624"/>
                <a:gd name="T4" fmla="*/ 0 60000 65536"/>
                <a:gd name="T5" fmla="*/ 0 60000 65536"/>
                <a:gd name="T6" fmla="*/ 0 w 624"/>
                <a:gd name="T7" fmla="*/ 0 h 624"/>
                <a:gd name="T8" fmla="*/ 624 w 624"/>
                <a:gd name="T9" fmla="*/ 624 h 624"/>
              </a:gdLst>
              <a:ahLst/>
              <a:cxnLst>
                <a:cxn ang="T4">
                  <a:pos x="T0" y="T1"/>
                </a:cxn>
                <a:cxn ang="T5">
                  <a:pos x="T2" y="T3"/>
                </a:cxn>
              </a:cxnLst>
              <a:rect l="T6" t="T7" r="T8" b="T9"/>
              <a:pathLst>
                <a:path w="624" h="624">
                  <a:moveTo>
                    <a:pt x="0" y="624"/>
                  </a:moveTo>
                  <a:lnTo>
                    <a:pt x="624" y="0"/>
                  </a:lnTo>
                </a:path>
              </a:pathLst>
            </a:custGeom>
            <a:noFill/>
            <a:ln w="28575" cmpd="sng">
              <a:solidFill>
                <a:srgbClr val="66FF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43" name="Line 32"/>
            <p:cNvSpPr>
              <a:spLocks noChangeShapeType="1"/>
            </p:cNvSpPr>
            <p:nvPr/>
          </p:nvSpPr>
          <p:spPr bwMode="auto">
            <a:xfrm rot="16200000" flipV="1">
              <a:off x="3787" y="3210"/>
              <a:ext cx="826" cy="81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144" name="Object 33"/>
            <p:cNvGraphicFramePr>
              <a:graphicFrameLocks noChangeAspect="1"/>
            </p:cNvGraphicFramePr>
            <p:nvPr/>
          </p:nvGraphicFramePr>
          <p:xfrm>
            <a:off x="5232" y="3340"/>
            <a:ext cx="166" cy="285"/>
          </p:xfrm>
          <a:graphic>
            <a:graphicData uri="http://schemas.openxmlformats.org/presentationml/2006/ole">
              <mc:AlternateContent xmlns:mc="http://schemas.openxmlformats.org/markup-compatibility/2006">
                <mc:Choice xmlns:v="urn:schemas-microsoft-com:vml" Requires="v">
                  <p:oleObj spid="_x0000_s5199" name="公式" r:id="rId5" imgW="120736" imgH="209681" progId="Equation.3">
                    <p:embed/>
                  </p:oleObj>
                </mc:Choice>
                <mc:Fallback>
                  <p:oleObj name="公式" r:id="rId5" imgW="120736" imgH="209681" progId="Equation.3">
                    <p:embed/>
                    <p:pic>
                      <p:nvPicPr>
                        <p:cNvPr id="0" name="Object 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 y="3340"/>
                          <a:ext cx="166"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45" name="Line 34"/>
            <p:cNvSpPr>
              <a:spLocks noChangeShapeType="1"/>
            </p:cNvSpPr>
            <p:nvPr/>
          </p:nvSpPr>
          <p:spPr bwMode="auto">
            <a:xfrm>
              <a:off x="4608" y="4031"/>
              <a:ext cx="912" cy="1"/>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5146" name="Freeform 35"/>
            <p:cNvSpPr>
              <a:spLocks/>
            </p:cNvSpPr>
            <p:nvPr/>
          </p:nvSpPr>
          <p:spPr bwMode="auto">
            <a:xfrm>
              <a:off x="4737" y="3900"/>
              <a:ext cx="82" cy="131"/>
            </a:xfrm>
            <a:custGeom>
              <a:avLst/>
              <a:gdLst>
                <a:gd name="T0" fmla="*/ 0 w 82"/>
                <a:gd name="T1" fmla="*/ 0 h 129"/>
                <a:gd name="T2" fmla="*/ 39 w 82"/>
                <a:gd name="T3" fmla="*/ 24 h 129"/>
                <a:gd name="T4" fmla="*/ 75 w 82"/>
                <a:gd name="T5" fmla="*/ 74 h 129"/>
                <a:gd name="T6" fmla="*/ 81 w 82"/>
                <a:gd name="T7" fmla="*/ 133 h 129"/>
                <a:gd name="T8" fmla="*/ 0 60000 65536"/>
                <a:gd name="T9" fmla="*/ 0 60000 65536"/>
                <a:gd name="T10" fmla="*/ 0 60000 65536"/>
                <a:gd name="T11" fmla="*/ 0 60000 65536"/>
                <a:gd name="T12" fmla="*/ 0 w 82"/>
                <a:gd name="T13" fmla="*/ 0 h 129"/>
                <a:gd name="T14" fmla="*/ 82 w 82"/>
                <a:gd name="T15" fmla="*/ 129 h 129"/>
              </a:gdLst>
              <a:ahLst/>
              <a:cxnLst>
                <a:cxn ang="T8">
                  <a:pos x="T0" y="T1"/>
                </a:cxn>
                <a:cxn ang="T9">
                  <a:pos x="T2" y="T3"/>
                </a:cxn>
                <a:cxn ang="T10">
                  <a:pos x="T4" y="T5"/>
                </a:cxn>
                <a:cxn ang="T11">
                  <a:pos x="T6" y="T7"/>
                </a:cxn>
              </a:cxnLst>
              <a:rect l="T12" t="T13" r="T14" b="T15"/>
              <a:pathLst>
                <a:path w="82" h="129">
                  <a:moveTo>
                    <a:pt x="0" y="0"/>
                  </a:moveTo>
                  <a:cubicBezTo>
                    <a:pt x="6" y="4"/>
                    <a:pt x="26" y="12"/>
                    <a:pt x="39" y="24"/>
                  </a:cubicBezTo>
                  <a:cubicBezTo>
                    <a:pt x="52" y="36"/>
                    <a:pt x="68" y="54"/>
                    <a:pt x="75" y="72"/>
                  </a:cubicBezTo>
                  <a:cubicBezTo>
                    <a:pt x="82" y="90"/>
                    <a:pt x="80" y="117"/>
                    <a:pt x="81" y="129"/>
                  </a:cubicBezTo>
                </a:path>
              </a:pathLst>
            </a:custGeom>
            <a:noFill/>
            <a:ln w="28575" cap="flat" cmpd="sng">
              <a:solidFill>
                <a:srgbClr val="99FF99"/>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5147" name="Text Box 36"/>
            <p:cNvSpPr txBox="1">
              <a:spLocks noChangeArrowheads="1"/>
            </p:cNvSpPr>
            <p:nvPr/>
          </p:nvSpPr>
          <p:spPr bwMode="auto">
            <a:xfrm>
              <a:off x="4800" y="3691"/>
              <a:ext cx="384"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i</a:t>
              </a:r>
            </a:p>
          </p:txBody>
        </p:sp>
        <p:sp>
          <p:nvSpPr>
            <p:cNvPr id="5148" name="Freeform 37"/>
            <p:cNvSpPr>
              <a:spLocks/>
            </p:cNvSpPr>
            <p:nvPr/>
          </p:nvSpPr>
          <p:spPr bwMode="auto">
            <a:xfrm>
              <a:off x="4512" y="3830"/>
              <a:ext cx="192" cy="97"/>
            </a:xfrm>
            <a:custGeom>
              <a:avLst/>
              <a:gdLst>
                <a:gd name="T0" fmla="*/ 0 w 192"/>
                <a:gd name="T1" fmla="*/ 98 h 96"/>
                <a:gd name="T2" fmla="*/ 96 w 192"/>
                <a:gd name="T3" fmla="*/ 0 h 96"/>
                <a:gd name="T4" fmla="*/ 192 w 192"/>
                <a:gd name="T5" fmla="*/ 98 h 96"/>
                <a:gd name="T6" fmla="*/ 0 60000 65536"/>
                <a:gd name="T7" fmla="*/ 0 60000 65536"/>
                <a:gd name="T8" fmla="*/ 0 60000 65536"/>
                <a:gd name="T9" fmla="*/ 0 w 192"/>
                <a:gd name="T10" fmla="*/ 0 h 96"/>
                <a:gd name="T11" fmla="*/ 192 w 192"/>
                <a:gd name="T12" fmla="*/ 96 h 96"/>
              </a:gdLst>
              <a:ahLst/>
              <a:cxnLst>
                <a:cxn ang="T6">
                  <a:pos x="T0" y="T1"/>
                </a:cxn>
                <a:cxn ang="T7">
                  <a:pos x="T2" y="T3"/>
                </a:cxn>
                <a:cxn ang="T8">
                  <a:pos x="T4" y="T5"/>
                </a:cxn>
              </a:cxnLst>
              <a:rect l="T9" t="T10" r="T11" b="T12"/>
              <a:pathLst>
                <a:path w="192" h="96">
                  <a:moveTo>
                    <a:pt x="0" y="96"/>
                  </a:moveTo>
                  <a:lnTo>
                    <a:pt x="96" y="0"/>
                  </a:lnTo>
                  <a:lnTo>
                    <a:pt x="192" y="96"/>
                  </a:lnTo>
                </a:path>
              </a:pathLst>
            </a:custGeom>
            <a:noFill/>
            <a:ln w="28575" cap="flat" cmpd="sng">
              <a:solidFill>
                <a:srgbClr val="99FF9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grpSp>
      <p:sp>
        <p:nvSpPr>
          <p:cNvPr id="663590" name="Text Box 38" descr="绿色大理石"/>
          <p:cNvSpPr txBox="1">
            <a:spLocks noChangeArrowheads="1"/>
          </p:cNvSpPr>
          <p:nvPr/>
        </p:nvSpPr>
        <p:spPr bwMode="auto">
          <a:xfrm>
            <a:off x="468313" y="3284538"/>
            <a:ext cx="2684462" cy="519112"/>
          </a:xfrm>
          <a:prstGeom prst="rect">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波形图及相量图</a:t>
            </a:r>
          </a:p>
        </p:txBody>
      </p:sp>
      <p:sp>
        <p:nvSpPr>
          <p:cNvPr id="663591" name="AutoShape 39" descr="羊皮纸"/>
          <p:cNvSpPr>
            <a:spLocks noChangeArrowheads="1"/>
          </p:cNvSpPr>
          <p:nvPr/>
        </p:nvSpPr>
        <p:spPr bwMode="auto">
          <a:xfrm>
            <a:off x="6588125" y="3355975"/>
            <a:ext cx="1800225" cy="1008063"/>
          </a:xfrm>
          <a:prstGeom prst="wedgeRoundRectCallout">
            <a:avLst>
              <a:gd name="adj1" fmla="val -67903"/>
              <a:gd name="adj2" fmla="val 95199"/>
              <a:gd name="adj3" fmla="val 16667"/>
            </a:avLst>
          </a:prstGeom>
          <a:blipFill dpi="0" rotWithShape="1">
            <a:blip r:embed="rId8"/>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楷体_GB2312" pitchFamily="49" charset="-122"/>
                <a:ea typeface="楷体_GB2312" pitchFamily="49" charset="-122"/>
              </a:rPr>
              <a:t>电压超前电流</a:t>
            </a:r>
            <a:r>
              <a:rPr lang="en-US" altLang="zh-CN" sz="2800" b="1">
                <a:latin typeface="楷体_GB2312" pitchFamily="49" charset="-122"/>
                <a:ea typeface="楷体_GB2312" pitchFamily="49" charset="-122"/>
              </a:rPr>
              <a:t>90</a:t>
            </a:r>
            <a:r>
              <a:rPr lang="en-US" altLang="zh-CN" sz="2800" b="1" baseline="30000">
                <a:latin typeface="楷体_GB2312" pitchFamily="49" charset="-122"/>
                <a:ea typeface="楷体_GB2312" pitchFamily="49" charset="-122"/>
              </a:rPr>
              <a:t>0</a:t>
            </a:r>
          </a:p>
        </p:txBody>
      </p:sp>
      <p:grpSp>
        <p:nvGrpSpPr>
          <p:cNvPr id="5128" name="Group 40"/>
          <p:cNvGrpSpPr>
            <a:grpSpLocks/>
          </p:cNvGrpSpPr>
          <p:nvPr/>
        </p:nvGrpSpPr>
        <p:grpSpPr bwMode="auto">
          <a:xfrm>
            <a:off x="8316913" y="6446838"/>
            <a:ext cx="792162" cy="366712"/>
            <a:chOff x="5193" y="4020"/>
            <a:chExt cx="499" cy="231"/>
          </a:xfrm>
        </p:grpSpPr>
        <p:pic>
          <p:nvPicPr>
            <p:cNvPr id="5139" name="Picture 41"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0" name="Text Box 4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129" name="Group 43"/>
          <p:cNvGrpSpPr>
            <a:grpSpLocks/>
          </p:cNvGrpSpPr>
          <p:nvPr/>
        </p:nvGrpSpPr>
        <p:grpSpPr bwMode="auto">
          <a:xfrm>
            <a:off x="7453313" y="6446838"/>
            <a:ext cx="792162" cy="366712"/>
            <a:chOff x="4649" y="4020"/>
            <a:chExt cx="499" cy="231"/>
          </a:xfrm>
        </p:grpSpPr>
        <p:pic>
          <p:nvPicPr>
            <p:cNvPr id="5137" name="Picture 44"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Text Box 4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130" name="Group 46"/>
          <p:cNvGrpSpPr>
            <a:grpSpLocks/>
          </p:cNvGrpSpPr>
          <p:nvPr/>
        </p:nvGrpSpPr>
        <p:grpSpPr bwMode="auto">
          <a:xfrm>
            <a:off x="6588125" y="6446838"/>
            <a:ext cx="792163" cy="366712"/>
            <a:chOff x="4649" y="4020"/>
            <a:chExt cx="499" cy="231"/>
          </a:xfrm>
        </p:grpSpPr>
        <p:pic>
          <p:nvPicPr>
            <p:cNvPr id="5135" name="Picture 47"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6"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663554" name="Text Box 2" descr="绿色大理石"/>
          <p:cNvSpPr txBox="1">
            <a:spLocks noChangeArrowheads="1"/>
          </p:cNvSpPr>
          <p:nvPr/>
        </p:nvSpPr>
        <p:spPr bwMode="auto">
          <a:xfrm>
            <a:off x="468313" y="1555750"/>
            <a:ext cx="1014412" cy="519113"/>
          </a:xfrm>
          <a:prstGeom prst="rect">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功率</a:t>
            </a:r>
          </a:p>
        </p:txBody>
      </p:sp>
      <p:sp>
        <p:nvSpPr>
          <p:cNvPr id="659458" name="Text Box 2"/>
          <p:cNvSpPr txBox="1">
            <a:spLocks noChangeArrowheads="1"/>
          </p:cNvSpPr>
          <p:nvPr/>
        </p:nvSpPr>
        <p:spPr bwMode="auto">
          <a:xfrm>
            <a:off x="2411413" y="549275"/>
            <a:ext cx="5905500" cy="641350"/>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33500" indent="-1333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kumimoji="1" lang="en-US" altLang="zh-CN" sz="3600" b="1">
                <a:solidFill>
                  <a:schemeClr val="bg1"/>
                </a:solidFill>
                <a:latin typeface="楷体_GB2312" pitchFamily="49" charset="-122"/>
                <a:ea typeface="楷体_GB2312" pitchFamily="49" charset="-122"/>
              </a:rPr>
              <a:t>10.2  </a:t>
            </a:r>
            <a:r>
              <a:rPr kumimoji="1" lang="zh-CN" altLang="en-US" sz="3600" b="1">
                <a:solidFill>
                  <a:schemeClr val="bg1"/>
                </a:solidFill>
                <a:latin typeface="楷体_GB2312" pitchFamily="49" charset="-122"/>
                <a:ea typeface="楷体_GB2312" pitchFamily="49" charset="-122"/>
              </a:rPr>
              <a:t>电感的平均功率</a:t>
            </a:r>
          </a:p>
        </p:txBody>
      </p:sp>
      <p:graphicFrame>
        <p:nvGraphicFramePr>
          <p:cNvPr id="122977" name="Object 97"/>
          <p:cNvGraphicFramePr>
            <a:graphicFrameLocks noChangeAspect="1"/>
          </p:cNvGraphicFramePr>
          <p:nvPr/>
        </p:nvGraphicFramePr>
        <p:xfrm>
          <a:off x="1835150" y="1484313"/>
          <a:ext cx="6408738" cy="609600"/>
        </p:xfrm>
        <a:graphic>
          <a:graphicData uri="http://schemas.openxmlformats.org/presentationml/2006/ole">
            <mc:AlternateContent xmlns:mc="http://schemas.openxmlformats.org/markup-compatibility/2006">
              <mc:Choice xmlns:v="urn:schemas-microsoft-com:vml" Requires="v">
                <p:oleObj spid="_x0000_s5200" name="Equation" r:id="rId10" imgW="2177988" imgH="222294" progId="Equation.DSMT4">
                  <p:embed/>
                </p:oleObj>
              </mc:Choice>
              <mc:Fallback>
                <p:oleObj name="Equation" r:id="rId10" imgW="2177988" imgH="222294" progId="Equation.DSMT4">
                  <p:embed/>
                  <p:pic>
                    <p:nvPicPr>
                      <p:cNvPr id="0" name="Object 9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35150" y="1484313"/>
                        <a:ext cx="6408738" cy="609600"/>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78" name="Object 98"/>
          <p:cNvGraphicFramePr>
            <a:graphicFrameLocks noChangeAspect="1"/>
          </p:cNvGraphicFramePr>
          <p:nvPr/>
        </p:nvGraphicFramePr>
        <p:xfrm>
          <a:off x="547688" y="2349500"/>
          <a:ext cx="8272462" cy="609600"/>
        </p:xfrm>
        <a:graphic>
          <a:graphicData uri="http://schemas.openxmlformats.org/presentationml/2006/ole">
            <mc:AlternateContent xmlns:mc="http://schemas.openxmlformats.org/markup-compatibility/2006">
              <mc:Choice xmlns:v="urn:schemas-microsoft-com:vml" Requires="v">
                <p:oleObj spid="_x0000_s5201" name="Equation" r:id="rId12" imgW="2813235" imgH="222294" progId="Equation.DSMT4">
                  <p:embed/>
                </p:oleObj>
              </mc:Choice>
              <mc:Fallback>
                <p:oleObj name="Equation" r:id="rId12" imgW="2813235" imgH="222294" progId="Equation.DSMT4">
                  <p:embed/>
                  <p:pic>
                    <p:nvPicPr>
                      <p:cNvPr id="0" name="Object 9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7688" y="2349500"/>
                        <a:ext cx="8272462" cy="609600"/>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3590"/>
                                        </p:tgtEl>
                                        <p:attrNameLst>
                                          <p:attrName>style.visibility</p:attrName>
                                        </p:attrNameLst>
                                      </p:cBhvr>
                                      <p:to>
                                        <p:strVal val="visible"/>
                                      </p:to>
                                    </p:set>
                                    <p:anim calcmode="lin" valueType="num">
                                      <p:cBhvr additive="base">
                                        <p:cTn id="7" dur="500" fill="hold"/>
                                        <p:tgtEl>
                                          <p:spTgt spid="663590"/>
                                        </p:tgtEl>
                                        <p:attrNameLst>
                                          <p:attrName>ppt_x</p:attrName>
                                        </p:attrNameLst>
                                      </p:cBhvr>
                                      <p:tavLst>
                                        <p:tav tm="0">
                                          <p:val>
                                            <p:strVal val="0-#ppt_w/2"/>
                                          </p:val>
                                        </p:tav>
                                        <p:tav tm="100000">
                                          <p:val>
                                            <p:strVal val="#ppt_x"/>
                                          </p:val>
                                        </p:tav>
                                      </p:tavLst>
                                    </p:anim>
                                    <p:anim calcmode="lin" valueType="num">
                                      <p:cBhvr additive="base">
                                        <p:cTn id="8" dur="500" fill="hold"/>
                                        <p:tgtEl>
                                          <p:spTgt spid="6635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42"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outHorizontal)">
                                      <p:cBhvr>
                                        <p:cTn id="18" dur="500"/>
                                        <p:tgtEl>
                                          <p:spTgt spid="7"/>
                                        </p:tgtEl>
                                      </p:cBhvr>
                                    </p:animEffect>
                                  </p:childTnLst>
                                </p:cTn>
                              </p:par>
                            </p:childTnLst>
                          </p:cTn>
                        </p:par>
                        <p:par>
                          <p:cTn id="19" fill="hold" nodeType="afterGroup">
                            <p:stCondLst>
                              <p:cond delay="500"/>
                            </p:stCondLst>
                            <p:childTnLst>
                              <p:par>
                                <p:cTn id="20" presetID="20" presetClass="entr" presetSubtype="0" fill="hold" grpId="0" nodeType="afterEffect">
                                  <p:stCondLst>
                                    <p:cond delay="0"/>
                                  </p:stCondLst>
                                  <p:childTnLst>
                                    <p:set>
                                      <p:cBhvr>
                                        <p:cTn id="21" dur="1" fill="hold">
                                          <p:stCondLst>
                                            <p:cond delay="0"/>
                                          </p:stCondLst>
                                        </p:cTn>
                                        <p:tgtEl>
                                          <p:spTgt spid="663591"/>
                                        </p:tgtEl>
                                        <p:attrNameLst>
                                          <p:attrName>style.visibility</p:attrName>
                                        </p:attrNameLst>
                                      </p:cBhvr>
                                      <p:to>
                                        <p:strVal val="visible"/>
                                      </p:to>
                                    </p:set>
                                    <p:animEffect transition="in" filter="wedge">
                                      <p:cBhvr>
                                        <p:cTn id="22" dur="2000"/>
                                        <p:tgtEl>
                                          <p:spTgt spid="6635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20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20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63554"/>
                                        </p:tgtEl>
                                        <p:attrNameLst>
                                          <p:attrName>style.visibility</p:attrName>
                                        </p:attrNameLst>
                                      </p:cBhvr>
                                      <p:to>
                                        <p:strVal val="visible"/>
                                      </p:to>
                                    </p:set>
                                    <p:anim calcmode="lin" valueType="num">
                                      <p:cBhvr additive="base">
                                        <p:cTn id="37" dur="500" fill="hold"/>
                                        <p:tgtEl>
                                          <p:spTgt spid="663554"/>
                                        </p:tgtEl>
                                        <p:attrNameLst>
                                          <p:attrName>ppt_x</p:attrName>
                                        </p:attrNameLst>
                                      </p:cBhvr>
                                      <p:tavLst>
                                        <p:tav tm="0">
                                          <p:val>
                                            <p:strVal val="0-#ppt_w/2"/>
                                          </p:val>
                                        </p:tav>
                                        <p:tav tm="100000">
                                          <p:val>
                                            <p:strVal val="#ppt_x"/>
                                          </p:val>
                                        </p:tav>
                                      </p:tavLst>
                                    </p:anim>
                                    <p:anim calcmode="lin" valueType="num">
                                      <p:cBhvr additive="base">
                                        <p:cTn id="38" dur="500" fill="hold"/>
                                        <p:tgtEl>
                                          <p:spTgt spid="663554"/>
                                        </p:tgtEl>
                                        <p:attrNameLst>
                                          <p:attrName>ppt_y</p:attrName>
                                        </p:attrNameLst>
                                      </p:cBhvr>
                                      <p:tavLst>
                                        <p:tav tm="0">
                                          <p:val>
                                            <p:strVal val="#ppt_y"/>
                                          </p:val>
                                        </p:tav>
                                        <p:tav tm="100000">
                                          <p:val>
                                            <p:strVal val="#ppt_y"/>
                                          </p:val>
                                        </p:tav>
                                      </p:tavLst>
                                    </p:anim>
                                  </p:childTnLst>
                                </p:cTn>
                              </p:par>
                              <p:par>
                                <p:cTn id="39" presetID="2" presetClass="entr" presetSubtype="9" fill="hold" nodeType="withEffect">
                                  <p:stCondLst>
                                    <p:cond delay="0"/>
                                  </p:stCondLst>
                                  <p:childTnLst>
                                    <p:set>
                                      <p:cBhvr>
                                        <p:cTn id="40" dur="1" fill="hold">
                                          <p:stCondLst>
                                            <p:cond delay="0"/>
                                          </p:stCondLst>
                                        </p:cTn>
                                        <p:tgtEl>
                                          <p:spTgt spid="659458"/>
                                        </p:tgtEl>
                                        <p:attrNameLst>
                                          <p:attrName>style.visibility</p:attrName>
                                        </p:attrNameLst>
                                      </p:cBhvr>
                                      <p:to>
                                        <p:strVal val="visible"/>
                                      </p:to>
                                    </p:set>
                                    <p:anim calcmode="lin" valueType="num">
                                      <p:cBhvr additive="base">
                                        <p:cTn id="41" dur="500" fill="hold"/>
                                        <p:tgtEl>
                                          <p:spTgt spid="659458"/>
                                        </p:tgtEl>
                                        <p:attrNameLst>
                                          <p:attrName>ppt_x</p:attrName>
                                        </p:attrNameLst>
                                      </p:cBhvr>
                                      <p:tavLst>
                                        <p:tav tm="0">
                                          <p:val>
                                            <p:strVal val="0-#ppt_w/2"/>
                                          </p:val>
                                        </p:tav>
                                        <p:tav tm="100000">
                                          <p:val>
                                            <p:strVal val="#ppt_x"/>
                                          </p:val>
                                        </p:tav>
                                      </p:tavLst>
                                    </p:anim>
                                    <p:anim calcmode="lin" valueType="num">
                                      <p:cBhvr additive="base">
                                        <p:cTn id="42" dur="500" fill="hold"/>
                                        <p:tgtEl>
                                          <p:spTgt spid="659458"/>
                                        </p:tgtEl>
                                        <p:attrNameLst>
                                          <p:attrName>ppt_y</p:attrName>
                                        </p:attrNameLst>
                                      </p:cBhvr>
                                      <p:tavLst>
                                        <p:tav tm="0">
                                          <p:val>
                                            <p:strVal val="0-#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22977"/>
                                        </p:tgtEl>
                                        <p:attrNameLst>
                                          <p:attrName>style.visibility</p:attrName>
                                        </p:attrNameLst>
                                      </p:cBhvr>
                                      <p:to>
                                        <p:strVal val="visible"/>
                                      </p:to>
                                    </p:set>
                                    <p:animEffect transition="in" filter="wipe(left)">
                                      <p:cBhvr>
                                        <p:cTn id="47" dur="1000"/>
                                        <p:tgtEl>
                                          <p:spTgt spid="12297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22978"/>
                                        </p:tgtEl>
                                        <p:attrNameLst>
                                          <p:attrName>style.visibility</p:attrName>
                                        </p:attrNameLst>
                                      </p:cBhvr>
                                      <p:to>
                                        <p:strVal val="visible"/>
                                      </p:to>
                                    </p:set>
                                    <p:animEffect transition="in" filter="wipe(left)">
                                      <p:cBhvr>
                                        <p:cTn id="52" dur="1000"/>
                                        <p:tgtEl>
                                          <p:spTgt spid="122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90" grpId="0" animBg="1" autoUpdateAnimBg="0"/>
      <p:bldP spid="663591" grpId="0" animBg="1"/>
      <p:bldP spid="663554"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80" name="Text Box 28" descr="羊皮纸"/>
          <p:cNvSpPr txBox="1">
            <a:spLocks noChangeArrowheads="1"/>
          </p:cNvSpPr>
          <p:nvPr/>
        </p:nvSpPr>
        <p:spPr bwMode="auto">
          <a:xfrm>
            <a:off x="827088" y="592138"/>
            <a:ext cx="7777162"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itchFamily="49" charset="-122"/>
                <a:ea typeface="楷体_GB2312" pitchFamily="49" charset="-122"/>
              </a:rPr>
              <a:t>    瞬时功率（能量）以</a:t>
            </a:r>
            <a:r>
              <a:rPr kumimoji="1" lang="en-US" altLang="zh-CN" sz="2800">
                <a:solidFill>
                  <a:srgbClr val="FFFF00"/>
                </a:solidFill>
                <a:ea typeface="楷体_GB2312" pitchFamily="49" charset="-122"/>
              </a:rPr>
              <a:t>2</a:t>
            </a:r>
            <a:r>
              <a:rPr kumimoji="1" lang="en-US" altLang="zh-CN" sz="2800">
                <a:solidFill>
                  <a:srgbClr val="FFFF00"/>
                </a:solidFill>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交变，有正有负，一周期内刚好互相抵消，表明电感只储能不耗能。</a:t>
            </a:r>
            <a:endParaRPr kumimoji="1" lang="zh-CN" altLang="en-US" sz="2800" b="1">
              <a:solidFill>
                <a:srgbClr val="FFFF00"/>
              </a:solidFill>
              <a:latin typeface="楷体_GB2312" pitchFamily="49" charset="-122"/>
              <a:ea typeface="楷体_GB2312" pitchFamily="49" charset="-122"/>
            </a:endParaRPr>
          </a:p>
        </p:txBody>
      </p:sp>
      <p:grpSp>
        <p:nvGrpSpPr>
          <p:cNvPr id="6147" name="Group 40"/>
          <p:cNvGrpSpPr>
            <a:grpSpLocks/>
          </p:cNvGrpSpPr>
          <p:nvPr/>
        </p:nvGrpSpPr>
        <p:grpSpPr bwMode="auto">
          <a:xfrm>
            <a:off x="8316913" y="6446838"/>
            <a:ext cx="792162" cy="366712"/>
            <a:chOff x="5193" y="4020"/>
            <a:chExt cx="499" cy="231"/>
          </a:xfrm>
        </p:grpSpPr>
        <p:pic>
          <p:nvPicPr>
            <p:cNvPr id="6160" name="Picture 41"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1" name="Text Box 4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148" name="Group 43"/>
          <p:cNvGrpSpPr>
            <a:grpSpLocks/>
          </p:cNvGrpSpPr>
          <p:nvPr/>
        </p:nvGrpSpPr>
        <p:grpSpPr bwMode="auto">
          <a:xfrm>
            <a:off x="7453313" y="6446838"/>
            <a:ext cx="792162" cy="366712"/>
            <a:chOff x="4649" y="4020"/>
            <a:chExt cx="499" cy="231"/>
          </a:xfrm>
        </p:grpSpPr>
        <p:pic>
          <p:nvPicPr>
            <p:cNvPr id="6158" name="Picture 44"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9" name="Text Box 4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6149" name="Group 46"/>
          <p:cNvGrpSpPr>
            <a:grpSpLocks/>
          </p:cNvGrpSpPr>
          <p:nvPr/>
        </p:nvGrpSpPr>
        <p:grpSpPr bwMode="auto">
          <a:xfrm>
            <a:off x="6588125" y="6446838"/>
            <a:ext cx="792163" cy="366712"/>
            <a:chOff x="4649" y="4020"/>
            <a:chExt cx="499" cy="231"/>
          </a:xfrm>
        </p:grpSpPr>
        <p:pic>
          <p:nvPicPr>
            <p:cNvPr id="6156" name="Picture 4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7"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aphicFrame>
        <p:nvGraphicFramePr>
          <p:cNvPr id="123953" name="Object 49"/>
          <p:cNvGraphicFramePr>
            <a:graphicFrameLocks noChangeAspect="1"/>
          </p:cNvGraphicFramePr>
          <p:nvPr/>
        </p:nvGraphicFramePr>
        <p:xfrm>
          <a:off x="3132138" y="1844675"/>
          <a:ext cx="1368425" cy="661988"/>
        </p:xfrm>
        <a:graphic>
          <a:graphicData uri="http://schemas.openxmlformats.org/presentationml/2006/ole">
            <mc:AlternateContent xmlns:mc="http://schemas.openxmlformats.org/markup-compatibility/2006">
              <mc:Choice xmlns:v="urn:schemas-microsoft-com:vml" Requires="v">
                <p:oleObj spid="_x0000_s6183" name="Equation" r:id="rId4" imgW="374835" imgH="171450" progId="Equation.DSMT4">
                  <p:embed/>
                </p:oleObj>
              </mc:Choice>
              <mc:Fallback>
                <p:oleObj name="Equation" r:id="rId4" imgW="374835" imgH="171450" progId="Equation.DSMT4">
                  <p:embed/>
                  <p:pic>
                    <p:nvPicPr>
                      <p:cNvPr id="0" name="Object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1844675"/>
                        <a:ext cx="1368425" cy="661988"/>
                      </a:xfrm>
                      <a:prstGeom prst="rect">
                        <a:avLst/>
                      </a:prstGeom>
                      <a:gradFill rotWithShape="1">
                        <a:gsLst>
                          <a:gs pos="0">
                            <a:srgbClr val="66CCFF"/>
                          </a:gs>
                          <a:gs pos="50000">
                            <a:schemeClr val="bg1"/>
                          </a:gs>
                          <a:gs pos="100000">
                            <a:srgbClr val="66CC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0482" name="Text Box 2" descr="绿色大理石"/>
          <p:cNvSpPr txBox="1">
            <a:spLocks noChangeArrowheads="1"/>
          </p:cNvSpPr>
          <p:nvPr/>
        </p:nvSpPr>
        <p:spPr bwMode="auto">
          <a:xfrm>
            <a:off x="900113" y="2032000"/>
            <a:ext cx="1944687" cy="519113"/>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平均功率</a:t>
            </a:r>
          </a:p>
        </p:txBody>
      </p:sp>
      <p:sp>
        <p:nvSpPr>
          <p:cNvPr id="663590" name="Text Box 38" descr="绿色大理石"/>
          <p:cNvSpPr txBox="1">
            <a:spLocks noChangeArrowheads="1"/>
          </p:cNvSpPr>
          <p:nvPr/>
        </p:nvSpPr>
        <p:spPr bwMode="auto">
          <a:xfrm>
            <a:off x="971550" y="2824163"/>
            <a:ext cx="1612900" cy="519112"/>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瞬时储能</a:t>
            </a:r>
          </a:p>
        </p:txBody>
      </p:sp>
      <p:graphicFrame>
        <p:nvGraphicFramePr>
          <p:cNvPr id="123956" name="Object 52"/>
          <p:cNvGraphicFramePr>
            <a:graphicFrameLocks noChangeAspect="1"/>
          </p:cNvGraphicFramePr>
          <p:nvPr/>
        </p:nvGraphicFramePr>
        <p:xfrm>
          <a:off x="3195638" y="2536825"/>
          <a:ext cx="5264150" cy="1871663"/>
        </p:xfrm>
        <a:graphic>
          <a:graphicData uri="http://schemas.openxmlformats.org/presentationml/2006/ole">
            <mc:AlternateContent xmlns:mc="http://schemas.openxmlformats.org/markup-compatibility/2006">
              <mc:Choice xmlns:v="urn:schemas-microsoft-com:vml" Requires="v">
                <p:oleObj spid="_x0000_s6184" name="Equation" r:id="rId7" imgW="2076586" imgH="806406" progId="Equation.DSMT4">
                  <p:embed/>
                </p:oleObj>
              </mc:Choice>
              <mc:Fallback>
                <p:oleObj name="Equation" r:id="rId7" imgW="2076586" imgH="806406" progId="Equation.DSMT4">
                  <p:embed/>
                  <p:pic>
                    <p:nvPicPr>
                      <p:cNvPr id="0" name="Object 5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5638" y="2536825"/>
                        <a:ext cx="5264150" cy="1871663"/>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4" name="Object 53"/>
          <p:cNvGraphicFramePr>
            <a:graphicFrameLocks noChangeAspect="1"/>
          </p:cNvGraphicFramePr>
          <p:nvPr/>
        </p:nvGraphicFramePr>
        <p:xfrm>
          <a:off x="3340100" y="4408488"/>
          <a:ext cx="1873250" cy="1036637"/>
        </p:xfrm>
        <a:graphic>
          <a:graphicData uri="http://schemas.openxmlformats.org/presentationml/2006/ole">
            <mc:AlternateContent xmlns:mc="http://schemas.openxmlformats.org/markup-compatibility/2006">
              <mc:Choice xmlns:v="urn:schemas-microsoft-com:vml" Requires="v">
                <p:oleObj spid="_x0000_s6185" name="Equation" r:id="rId9" imgW="710891" imgH="393529" progId="Equation.DSMT4">
                  <p:embed/>
                </p:oleObj>
              </mc:Choice>
              <mc:Fallback>
                <p:oleObj name="Equation" r:id="rId9" imgW="710891" imgH="393529" progId="Equation.DSMT4">
                  <p:embed/>
                  <p:pic>
                    <p:nvPicPr>
                      <p:cNvPr id="0" name="Object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40100" y="4408488"/>
                        <a:ext cx="1873250"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
        <p:nvSpPr>
          <p:cNvPr id="2" name="Text Box 38" descr="绿色大理石"/>
          <p:cNvSpPr txBox="1">
            <a:spLocks noChangeArrowheads="1"/>
          </p:cNvSpPr>
          <p:nvPr/>
        </p:nvSpPr>
        <p:spPr bwMode="auto">
          <a:xfrm>
            <a:off x="1116013" y="4624388"/>
            <a:ext cx="1612900" cy="519112"/>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平均储能</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3580"/>
                                        </p:tgtEl>
                                        <p:attrNameLst>
                                          <p:attrName>style.visibility</p:attrName>
                                        </p:attrNameLst>
                                      </p:cBhvr>
                                      <p:to>
                                        <p:strVal val="visible"/>
                                      </p:to>
                                    </p:set>
                                    <p:animEffect transition="in" filter="wipe(left)">
                                      <p:cBhvr>
                                        <p:cTn id="7" dur="2000"/>
                                        <p:tgtEl>
                                          <p:spTgt spid="663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3953"/>
                                        </p:tgtEl>
                                        <p:attrNameLst>
                                          <p:attrName>style.visibility</p:attrName>
                                        </p:attrNameLst>
                                      </p:cBhvr>
                                      <p:to>
                                        <p:strVal val="visible"/>
                                      </p:to>
                                    </p:set>
                                    <p:animEffect transition="in" filter="wipe(left)">
                                      <p:cBhvr>
                                        <p:cTn id="12" dur="1000"/>
                                        <p:tgtEl>
                                          <p:spTgt spid="1239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60482"/>
                                        </p:tgtEl>
                                        <p:attrNameLst>
                                          <p:attrName>style.visibility</p:attrName>
                                        </p:attrNameLst>
                                      </p:cBhvr>
                                      <p:to>
                                        <p:strVal val="visible"/>
                                      </p:to>
                                    </p:set>
                                    <p:anim calcmode="lin" valueType="num">
                                      <p:cBhvr additive="base">
                                        <p:cTn id="17" dur="500" fill="hold"/>
                                        <p:tgtEl>
                                          <p:spTgt spid="660482"/>
                                        </p:tgtEl>
                                        <p:attrNameLst>
                                          <p:attrName>ppt_x</p:attrName>
                                        </p:attrNameLst>
                                      </p:cBhvr>
                                      <p:tavLst>
                                        <p:tav tm="0">
                                          <p:val>
                                            <p:strVal val="0-#ppt_w/2"/>
                                          </p:val>
                                        </p:tav>
                                        <p:tav tm="100000">
                                          <p:val>
                                            <p:strVal val="#ppt_x"/>
                                          </p:val>
                                        </p:tav>
                                      </p:tavLst>
                                    </p:anim>
                                    <p:anim calcmode="lin" valueType="num">
                                      <p:cBhvr additive="base">
                                        <p:cTn id="18" dur="500" fill="hold"/>
                                        <p:tgtEl>
                                          <p:spTgt spid="660482"/>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63590"/>
                                        </p:tgtEl>
                                        <p:attrNameLst>
                                          <p:attrName>style.visibility</p:attrName>
                                        </p:attrNameLst>
                                      </p:cBhvr>
                                      <p:to>
                                        <p:strVal val="visible"/>
                                      </p:to>
                                    </p:set>
                                    <p:anim calcmode="lin" valueType="num">
                                      <p:cBhvr additive="base">
                                        <p:cTn id="21" dur="500" fill="hold"/>
                                        <p:tgtEl>
                                          <p:spTgt spid="663590"/>
                                        </p:tgtEl>
                                        <p:attrNameLst>
                                          <p:attrName>ppt_x</p:attrName>
                                        </p:attrNameLst>
                                      </p:cBhvr>
                                      <p:tavLst>
                                        <p:tav tm="0">
                                          <p:val>
                                            <p:strVal val="0-#ppt_w/2"/>
                                          </p:val>
                                        </p:tav>
                                        <p:tav tm="100000">
                                          <p:val>
                                            <p:strVal val="#ppt_x"/>
                                          </p:val>
                                        </p:tav>
                                      </p:tavLst>
                                    </p:anim>
                                    <p:anim calcmode="lin" valueType="num">
                                      <p:cBhvr additive="base">
                                        <p:cTn id="22" dur="500" fill="hold"/>
                                        <p:tgtEl>
                                          <p:spTgt spid="663590"/>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23956"/>
                                        </p:tgtEl>
                                        <p:attrNameLst>
                                          <p:attrName>style.visibility</p:attrName>
                                        </p:attrNameLst>
                                      </p:cBhvr>
                                      <p:to>
                                        <p:strVal val="visible"/>
                                      </p:to>
                                    </p:set>
                                    <p:animEffect transition="in" filter="wipe(left)">
                                      <p:cBhvr>
                                        <p:cTn id="27" dur="1000"/>
                                        <p:tgtEl>
                                          <p:spTgt spid="123956"/>
                                        </p:tgtEl>
                                      </p:cBhvr>
                                    </p:animEffect>
                                  </p:childTnLst>
                                </p:cTn>
                              </p:par>
                              <p:par>
                                <p:cTn id="28" presetID="2" presetClass="entr" presetSubtype="8"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80" grpId="0"/>
      <p:bldP spid="660482" grpId="0" animBg="1"/>
      <p:bldP spid="663590" grpId="0" animBg="1" autoUpdateAnimBg="0"/>
      <p:bldP spid="2"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80" name="Text Box 28" descr="羊皮纸"/>
          <p:cNvSpPr txBox="1">
            <a:spLocks noChangeArrowheads="1"/>
          </p:cNvSpPr>
          <p:nvPr/>
        </p:nvSpPr>
        <p:spPr bwMode="auto">
          <a:xfrm>
            <a:off x="684213" y="765175"/>
            <a:ext cx="8135937"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ea typeface="楷体_GB2312" pitchFamily="49" charset="-122"/>
                <a:sym typeface="Symbol" panose="05050102010706020507" pitchFamily="18" charset="2"/>
              </a:rPr>
              <a:t>    电感只储能不耗能，即有功功率</a:t>
            </a:r>
            <a:r>
              <a:rPr kumimoji="1" lang="en-US" altLang="zh-CN" sz="2800" b="1">
                <a:solidFill>
                  <a:srgbClr val="FFFF00"/>
                </a:solidFill>
                <a:ea typeface="楷体_GB2312" pitchFamily="49" charset="-122"/>
                <a:sym typeface="Symbol" panose="05050102010706020507" pitchFamily="18" charset="2"/>
              </a:rPr>
              <a:t>P=0</a:t>
            </a:r>
            <a:r>
              <a:rPr kumimoji="1" lang="zh-CN" altLang="en-US" sz="2800" b="1">
                <a:solidFill>
                  <a:srgbClr val="FFFF00"/>
                </a:solidFill>
                <a:ea typeface="楷体_GB2312" pitchFamily="49" charset="-122"/>
                <a:sym typeface="Symbol" panose="05050102010706020507" pitchFamily="18" charset="2"/>
              </a:rPr>
              <a:t>。但其能量是有变化的，最大变化率为</a:t>
            </a:r>
            <a:r>
              <a:rPr kumimoji="1" lang="en-US" altLang="zh-CN" sz="2800" b="1">
                <a:solidFill>
                  <a:srgbClr val="FFFF00"/>
                </a:solidFill>
                <a:ea typeface="楷体_GB2312" pitchFamily="49" charset="-122"/>
                <a:sym typeface="Symbol" panose="05050102010706020507" pitchFamily="18" charset="2"/>
              </a:rPr>
              <a:t>UI</a:t>
            </a:r>
            <a:r>
              <a:rPr kumimoji="1" lang="zh-CN" altLang="en-US" sz="2800" b="1">
                <a:solidFill>
                  <a:srgbClr val="FFFF00"/>
                </a:solidFill>
                <a:ea typeface="楷体_GB2312" pitchFamily="49" charset="-122"/>
                <a:sym typeface="Symbol" panose="05050102010706020507" pitchFamily="18" charset="2"/>
              </a:rPr>
              <a:t>。因此定义</a:t>
            </a:r>
            <a:r>
              <a:rPr kumimoji="1" lang="en-US" altLang="zh-CN" sz="2800" b="1">
                <a:solidFill>
                  <a:srgbClr val="FFFF00"/>
                </a:solidFill>
                <a:ea typeface="楷体_GB2312" pitchFamily="49" charset="-122"/>
                <a:sym typeface="Symbol" panose="05050102010706020507" pitchFamily="18" charset="2"/>
              </a:rPr>
              <a:t>Q</a:t>
            </a:r>
            <a:r>
              <a:rPr kumimoji="1" lang="en-US" altLang="zh-CN" sz="2800" b="1" baseline="-25000">
                <a:solidFill>
                  <a:srgbClr val="FFFF00"/>
                </a:solidFill>
                <a:ea typeface="楷体_GB2312" pitchFamily="49" charset="-122"/>
                <a:sym typeface="Symbol" panose="05050102010706020507" pitchFamily="18" charset="2"/>
              </a:rPr>
              <a:t>L</a:t>
            </a:r>
            <a:r>
              <a:rPr kumimoji="1" lang="zh-CN" altLang="en-US" sz="2800" b="1">
                <a:solidFill>
                  <a:srgbClr val="FFFF00"/>
                </a:solidFill>
                <a:ea typeface="楷体_GB2312" pitchFamily="49" charset="-122"/>
                <a:sym typeface="Symbol" panose="05050102010706020507" pitchFamily="18" charset="2"/>
              </a:rPr>
              <a:t>，用以表明电感与外电路能量往返的规模。</a:t>
            </a:r>
            <a:endParaRPr kumimoji="1" lang="zh-CN" altLang="en-US" sz="2800" b="1">
              <a:solidFill>
                <a:srgbClr val="FFFF00"/>
              </a:solidFill>
              <a:ea typeface="楷体_GB2312" pitchFamily="49" charset="-122"/>
            </a:endParaRPr>
          </a:p>
        </p:txBody>
      </p:sp>
      <p:graphicFrame>
        <p:nvGraphicFramePr>
          <p:cNvPr id="116741" name="Object 5"/>
          <p:cNvGraphicFramePr>
            <a:graphicFrameLocks noChangeAspect="1"/>
          </p:cNvGraphicFramePr>
          <p:nvPr/>
        </p:nvGraphicFramePr>
        <p:xfrm>
          <a:off x="4427538" y="2708275"/>
          <a:ext cx="1574800" cy="979488"/>
        </p:xfrm>
        <a:graphic>
          <a:graphicData uri="http://schemas.openxmlformats.org/presentationml/2006/ole">
            <mc:AlternateContent xmlns:mc="http://schemas.openxmlformats.org/markup-compatibility/2006">
              <mc:Choice xmlns:v="urn:schemas-microsoft-com:vml" Requires="v">
                <p:oleObj spid="_x0000_s7207" name="Equation" r:id="rId3" imgW="507780" imgH="317362" progId="Equation.DSMT4">
                  <p:embed/>
                </p:oleObj>
              </mc:Choice>
              <mc:Fallback>
                <p:oleObj name="Equation" r:id="rId3" imgW="507780" imgH="317362"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2708275"/>
                        <a:ext cx="1574800" cy="979488"/>
                      </a:xfrm>
                      <a:prstGeom prst="rect">
                        <a:avLst/>
                      </a:prstGeom>
                      <a:gradFill rotWithShape="1">
                        <a:gsLst>
                          <a:gs pos="0">
                            <a:srgbClr val="66CCFF"/>
                          </a:gs>
                          <a:gs pos="50000">
                            <a:schemeClr val="bg1"/>
                          </a:gs>
                          <a:gs pos="100000">
                            <a:srgbClr val="66CC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3590" name="Text Box 38" descr="绿色大理石"/>
          <p:cNvSpPr txBox="1">
            <a:spLocks noChangeArrowheads="1"/>
          </p:cNvSpPr>
          <p:nvPr/>
        </p:nvSpPr>
        <p:spPr bwMode="auto">
          <a:xfrm>
            <a:off x="735013" y="2781300"/>
            <a:ext cx="2684462" cy="519113"/>
          </a:xfrm>
          <a:prstGeom prst="rect">
            <a:avLst/>
          </a:prstGeom>
          <a:blipFill dpi="0" rotWithShape="1">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电感的无功功率</a:t>
            </a:r>
          </a:p>
        </p:txBody>
      </p:sp>
      <p:graphicFrame>
        <p:nvGraphicFramePr>
          <p:cNvPr id="7173" name="Object 7"/>
          <p:cNvGraphicFramePr>
            <a:graphicFrameLocks noChangeAspect="1"/>
          </p:cNvGraphicFramePr>
          <p:nvPr/>
        </p:nvGraphicFramePr>
        <p:xfrm>
          <a:off x="2124075" y="4017963"/>
          <a:ext cx="3981450" cy="635000"/>
        </p:xfrm>
        <a:graphic>
          <a:graphicData uri="http://schemas.openxmlformats.org/presentationml/2006/ole">
            <mc:AlternateContent xmlns:mc="http://schemas.openxmlformats.org/markup-compatibility/2006">
              <mc:Choice xmlns:v="urn:schemas-microsoft-com:vml" Requires="v">
                <p:oleObj spid="_x0000_s7208" name="Equation" r:id="rId6" imgW="1511300" imgH="241300" progId="Equation.DSMT4">
                  <p:embed/>
                </p:oleObj>
              </mc:Choice>
              <mc:Fallback>
                <p:oleObj name="Equation" r:id="rId6" imgW="1511300" imgH="24130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4017963"/>
                        <a:ext cx="398145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
        <p:nvSpPr>
          <p:cNvPr id="2" name="Text Box 28" descr="羊皮纸"/>
          <p:cNvSpPr txBox="1">
            <a:spLocks noChangeArrowheads="1"/>
          </p:cNvSpPr>
          <p:nvPr/>
        </p:nvSpPr>
        <p:spPr bwMode="auto">
          <a:xfrm>
            <a:off x="539750" y="4832350"/>
            <a:ext cx="813593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ea typeface="楷体_GB2312" pitchFamily="49" charset="-122"/>
                <a:sym typeface="Symbol" panose="05050102010706020507" pitchFamily="18" charset="2"/>
              </a:rPr>
              <a:t>      表明，   越大，无功功率</a:t>
            </a:r>
            <a:r>
              <a:rPr kumimoji="1" lang="en-US" altLang="zh-CN" sz="2800" b="1">
                <a:solidFill>
                  <a:srgbClr val="FFFF00"/>
                </a:solidFill>
                <a:ea typeface="楷体_GB2312" pitchFamily="49" charset="-122"/>
                <a:sym typeface="Symbol" panose="05050102010706020507" pitchFamily="18" charset="2"/>
              </a:rPr>
              <a:t>Q</a:t>
            </a:r>
            <a:r>
              <a:rPr kumimoji="1" lang="en-US" altLang="zh-CN" sz="2800" b="1" baseline="-25000">
                <a:solidFill>
                  <a:srgbClr val="FFFF00"/>
                </a:solidFill>
                <a:ea typeface="楷体_GB2312" pitchFamily="49" charset="-122"/>
                <a:sym typeface="Symbol" panose="05050102010706020507" pitchFamily="18" charset="2"/>
              </a:rPr>
              <a:t>L</a:t>
            </a:r>
            <a:r>
              <a:rPr kumimoji="1" lang="zh-CN" altLang="en-US" sz="2800" b="1">
                <a:solidFill>
                  <a:srgbClr val="FFFF00"/>
                </a:solidFill>
                <a:ea typeface="楷体_GB2312" pitchFamily="49" charset="-122"/>
                <a:sym typeface="Symbol" panose="05050102010706020507" pitchFamily="18" charset="2"/>
              </a:rPr>
              <a:t>越大，即电感与外电路交换能量的速率越快</a:t>
            </a:r>
            <a:endParaRPr kumimoji="1" lang="zh-CN" altLang="en-US" sz="2800" b="1">
              <a:solidFill>
                <a:srgbClr val="FFFF00"/>
              </a:solidFill>
              <a:ea typeface="楷体_GB2312" pitchFamily="49" charset="-122"/>
            </a:endParaRPr>
          </a:p>
        </p:txBody>
      </p:sp>
      <p:graphicFrame>
        <p:nvGraphicFramePr>
          <p:cNvPr id="7175" name="Object 9"/>
          <p:cNvGraphicFramePr>
            <a:graphicFrameLocks noChangeAspect="1"/>
          </p:cNvGraphicFramePr>
          <p:nvPr/>
        </p:nvGraphicFramePr>
        <p:xfrm>
          <a:off x="2051050" y="4941888"/>
          <a:ext cx="504825" cy="463550"/>
        </p:xfrm>
        <a:graphic>
          <a:graphicData uri="http://schemas.openxmlformats.org/presentationml/2006/ole">
            <mc:AlternateContent xmlns:mc="http://schemas.openxmlformats.org/markup-compatibility/2006">
              <mc:Choice xmlns:v="urn:schemas-microsoft-com:vml" Requires="v">
                <p:oleObj spid="_x0000_s7209" name="Equation" r:id="rId8" imgW="152334" imgH="139639" progId="Equation.DSMT4">
                  <p:embed/>
                </p:oleObj>
              </mc:Choice>
              <mc:Fallback>
                <p:oleObj name="Equation" r:id="rId8" imgW="152334" imgH="139639" progId="Equation.DSMT4">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1050" y="4941888"/>
                        <a:ext cx="5048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grpSp>
        <p:nvGrpSpPr>
          <p:cNvPr id="7176" name="Group 40"/>
          <p:cNvGrpSpPr>
            <a:grpSpLocks/>
          </p:cNvGrpSpPr>
          <p:nvPr/>
        </p:nvGrpSpPr>
        <p:grpSpPr bwMode="auto">
          <a:xfrm>
            <a:off x="8316913" y="6446838"/>
            <a:ext cx="792162" cy="366712"/>
            <a:chOff x="5193" y="4020"/>
            <a:chExt cx="499" cy="231"/>
          </a:xfrm>
        </p:grpSpPr>
        <p:pic>
          <p:nvPicPr>
            <p:cNvPr id="7184" name="Picture 41"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5" name="Text Box 4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177" name="Group 43"/>
          <p:cNvGrpSpPr>
            <a:grpSpLocks/>
          </p:cNvGrpSpPr>
          <p:nvPr/>
        </p:nvGrpSpPr>
        <p:grpSpPr bwMode="auto">
          <a:xfrm>
            <a:off x="7453313" y="6446838"/>
            <a:ext cx="792162" cy="366712"/>
            <a:chOff x="4649" y="4020"/>
            <a:chExt cx="499" cy="231"/>
          </a:xfrm>
        </p:grpSpPr>
        <p:pic>
          <p:nvPicPr>
            <p:cNvPr id="7182" name="Picture 44"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3" name="Text Box 4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178" name="Group 46"/>
          <p:cNvGrpSpPr>
            <a:grpSpLocks/>
          </p:cNvGrpSpPr>
          <p:nvPr/>
        </p:nvGrpSpPr>
        <p:grpSpPr bwMode="auto">
          <a:xfrm>
            <a:off x="6588125" y="6446838"/>
            <a:ext cx="792163" cy="366712"/>
            <a:chOff x="4649" y="4020"/>
            <a:chExt cx="499" cy="231"/>
          </a:xfrm>
        </p:grpSpPr>
        <p:pic>
          <p:nvPicPr>
            <p:cNvPr id="7180" name="Picture 47"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1"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116755" name="Text Box 19"/>
          <p:cNvSpPr txBox="1">
            <a:spLocks noChangeArrowheads="1"/>
          </p:cNvSpPr>
          <p:nvPr/>
        </p:nvSpPr>
        <p:spPr bwMode="auto">
          <a:xfrm>
            <a:off x="6372225" y="2924175"/>
            <a:ext cx="208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Symbol" panose="05050102010706020507" pitchFamily="18" charset="2"/>
                <a:ea typeface="楷体_GB2312" pitchFamily="49" charset="-122"/>
              </a:rPr>
              <a:t>单位</a:t>
            </a:r>
            <a:r>
              <a:rPr kumimoji="1" lang="zh-CN" altLang="en-US" sz="2800" b="1">
                <a:solidFill>
                  <a:srgbClr val="FFFF00"/>
                </a:solidFill>
                <a:latin typeface="Symbol" panose="05050102010706020507" pitchFamily="18" charset="2"/>
                <a:ea typeface="宋体" panose="02010600030101010101" pitchFamily="2" charset="-122"/>
              </a:rPr>
              <a:t>：</a:t>
            </a:r>
            <a:r>
              <a:rPr kumimoji="1" lang="en-US" altLang="zh-CN" sz="2800">
                <a:solidFill>
                  <a:srgbClr val="FFFF00"/>
                </a:solidFill>
                <a:latin typeface="Times New Roman" panose="02020603050405020304" pitchFamily="18" charset="0"/>
                <a:ea typeface="宋体" panose="02010600030101010101" pitchFamily="2" charset="-122"/>
              </a:rPr>
              <a:t>var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3580"/>
                                        </p:tgtEl>
                                        <p:attrNameLst>
                                          <p:attrName>style.visibility</p:attrName>
                                        </p:attrNameLst>
                                      </p:cBhvr>
                                      <p:to>
                                        <p:strVal val="visible"/>
                                      </p:to>
                                    </p:set>
                                    <p:animEffect transition="in" filter="wipe(left)">
                                      <p:cBhvr>
                                        <p:cTn id="7" dur="2000"/>
                                        <p:tgtEl>
                                          <p:spTgt spid="663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6741"/>
                                        </p:tgtEl>
                                        <p:attrNameLst>
                                          <p:attrName>style.visibility</p:attrName>
                                        </p:attrNameLst>
                                      </p:cBhvr>
                                      <p:to>
                                        <p:strVal val="visible"/>
                                      </p:to>
                                    </p:set>
                                    <p:animEffect transition="in" filter="dissolve">
                                      <p:cBhvr>
                                        <p:cTn id="12" dur="500"/>
                                        <p:tgtEl>
                                          <p:spTgt spid="116741"/>
                                        </p:tgtEl>
                                      </p:cBhvr>
                                    </p:animEffect>
                                  </p:childTnLst>
                                </p:cTn>
                              </p:par>
                              <p:par>
                                <p:cTn id="13" presetID="2" presetClass="entr" presetSubtype="8" fill="hold" grpId="0" nodeType="withEffect">
                                  <p:stCondLst>
                                    <p:cond delay="0"/>
                                  </p:stCondLst>
                                  <p:childTnLst>
                                    <p:set>
                                      <p:cBhvr>
                                        <p:cTn id="14" dur="1" fill="hold">
                                          <p:stCondLst>
                                            <p:cond delay="0"/>
                                          </p:stCondLst>
                                        </p:cTn>
                                        <p:tgtEl>
                                          <p:spTgt spid="663590"/>
                                        </p:tgtEl>
                                        <p:attrNameLst>
                                          <p:attrName>style.visibility</p:attrName>
                                        </p:attrNameLst>
                                      </p:cBhvr>
                                      <p:to>
                                        <p:strVal val="visible"/>
                                      </p:to>
                                    </p:set>
                                    <p:anim calcmode="lin" valueType="num">
                                      <p:cBhvr additive="base">
                                        <p:cTn id="15" dur="500" fill="hold"/>
                                        <p:tgtEl>
                                          <p:spTgt spid="663590"/>
                                        </p:tgtEl>
                                        <p:attrNameLst>
                                          <p:attrName>ppt_x</p:attrName>
                                        </p:attrNameLst>
                                      </p:cBhvr>
                                      <p:tavLst>
                                        <p:tav tm="0">
                                          <p:val>
                                            <p:strVal val="0-#ppt_w/2"/>
                                          </p:val>
                                        </p:tav>
                                        <p:tav tm="100000">
                                          <p:val>
                                            <p:strVal val="#ppt_x"/>
                                          </p:val>
                                        </p:tav>
                                      </p:tavLst>
                                    </p:anim>
                                    <p:anim calcmode="lin" valueType="num">
                                      <p:cBhvr additive="base">
                                        <p:cTn id="16" dur="500" fill="hold"/>
                                        <p:tgtEl>
                                          <p:spTgt spid="663590"/>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20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16755"/>
                                        </p:tgtEl>
                                        <p:attrNameLst>
                                          <p:attrName>style.visibility</p:attrName>
                                        </p:attrNameLst>
                                      </p:cBhvr>
                                      <p:to>
                                        <p:strVal val="visible"/>
                                      </p:to>
                                    </p:set>
                                    <p:animEffect transition="in" filter="slide(fromBottom)">
                                      <p:cBhvr>
                                        <p:cTn id="26" dur="500"/>
                                        <p:tgtEl>
                                          <p:spTgt spid="116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80" grpId="0"/>
      <p:bldP spid="663590" grpId="0" animBg="1" autoUpdateAnimBg="0"/>
      <p:bldP spid="2" grpId="0"/>
      <p:bldP spid="11675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684213" y="4006850"/>
            <a:ext cx="4640262" cy="2446338"/>
            <a:chOff x="385" y="346"/>
            <a:chExt cx="2503" cy="1440"/>
          </a:xfrm>
        </p:grpSpPr>
        <p:sp>
          <p:nvSpPr>
            <p:cNvPr id="8234" name="Line 5"/>
            <p:cNvSpPr>
              <a:spLocks noChangeShapeType="1"/>
            </p:cNvSpPr>
            <p:nvPr/>
          </p:nvSpPr>
          <p:spPr bwMode="auto">
            <a:xfrm flipV="1">
              <a:off x="673" y="346"/>
              <a:ext cx="0" cy="144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35" name="Line 6"/>
            <p:cNvSpPr>
              <a:spLocks noChangeShapeType="1"/>
            </p:cNvSpPr>
            <p:nvPr/>
          </p:nvSpPr>
          <p:spPr bwMode="auto">
            <a:xfrm flipV="1">
              <a:off x="385" y="1224"/>
              <a:ext cx="2429"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36" name="Text Box 7"/>
            <p:cNvSpPr txBox="1">
              <a:spLocks noChangeArrowheads="1"/>
            </p:cNvSpPr>
            <p:nvPr/>
          </p:nvSpPr>
          <p:spPr bwMode="auto">
            <a:xfrm>
              <a:off x="2556" y="1189"/>
              <a:ext cx="332"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8237" name="Freeform 8"/>
            <p:cNvSpPr>
              <a:spLocks/>
            </p:cNvSpPr>
            <p:nvPr/>
          </p:nvSpPr>
          <p:spPr bwMode="auto">
            <a:xfrm flipH="1">
              <a:off x="529" y="998"/>
              <a:ext cx="1850" cy="452"/>
            </a:xfrm>
            <a:custGeom>
              <a:avLst/>
              <a:gdLst>
                <a:gd name="T0" fmla="*/ 0 w 1850"/>
                <a:gd name="T1" fmla="*/ 119 h 873"/>
                <a:gd name="T2" fmla="*/ 86 w 1850"/>
                <a:gd name="T3" fmla="*/ 78 h 873"/>
                <a:gd name="T4" fmla="*/ 161 w 1850"/>
                <a:gd name="T5" fmla="*/ 45 h 873"/>
                <a:gd name="T6" fmla="*/ 256 w 1850"/>
                <a:gd name="T7" fmla="*/ 16 h 873"/>
                <a:gd name="T8" fmla="*/ 364 w 1850"/>
                <a:gd name="T9" fmla="*/ 2 h 873"/>
                <a:gd name="T10" fmla="*/ 498 w 1850"/>
                <a:gd name="T11" fmla="*/ 19 h 873"/>
                <a:gd name="T12" fmla="*/ 632 w 1850"/>
                <a:gd name="T13" fmla="*/ 67 h 873"/>
                <a:gd name="T14" fmla="*/ 732 w 1850"/>
                <a:gd name="T15" fmla="*/ 116 h 873"/>
                <a:gd name="T16" fmla="*/ 845 w 1850"/>
                <a:gd name="T17" fmla="*/ 170 h 873"/>
                <a:gd name="T18" fmla="*/ 956 w 1850"/>
                <a:gd name="T19" fmla="*/ 213 h 873"/>
                <a:gd name="T20" fmla="*/ 1110 w 1850"/>
                <a:gd name="T21" fmla="*/ 232 h 873"/>
                <a:gd name="T22" fmla="*/ 1275 w 1850"/>
                <a:gd name="T23" fmla="*/ 201 h 873"/>
                <a:gd name="T24" fmla="*/ 1463 w 1850"/>
                <a:gd name="T25" fmla="*/ 120 h 873"/>
                <a:gd name="T26" fmla="*/ 1550 w 1850"/>
                <a:gd name="T27" fmla="*/ 76 h 873"/>
                <a:gd name="T28" fmla="*/ 1702 w 1850"/>
                <a:gd name="T29" fmla="*/ 19 h 873"/>
                <a:gd name="T30" fmla="*/ 1828 w 1850"/>
                <a:gd name="T31" fmla="*/ 3 h 873"/>
                <a:gd name="T32" fmla="*/ 1835 w 1850"/>
                <a:gd name="T33" fmla="*/ 4 h 8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50"/>
                <a:gd name="T52" fmla="*/ 0 h 873"/>
                <a:gd name="T53" fmla="*/ 1850 w 1850"/>
                <a:gd name="T54" fmla="*/ 873 h 8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50" h="873">
                  <a:moveTo>
                    <a:pt x="0" y="445"/>
                  </a:moveTo>
                  <a:cubicBezTo>
                    <a:pt x="14" y="418"/>
                    <a:pt x="59" y="337"/>
                    <a:pt x="86" y="291"/>
                  </a:cubicBezTo>
                  <a:cubicBezTo>
                    <a:pt x="113" y="245"/>
                    <a:pt x="133" y="206"/>
                    <a:pt x="161" y="167"/>
                  </a:cubicBezTo>
                  <a:cubicBezTo>
                    <a:pt x="189" y="128"/>
                    <a:pt x="223" y="84"/>
                    <a:pt x="256" y="58"/>
                  </a:cubicBezTo>
                  <a:cubicBezTo>
                    <a:pt x="290" y="31"/>
                    <a:pt x="324" y="5"/>
                    <a:pt x="364" y="7"/>
                  </a:cubicBezTo>
                  <a:cubicBezTo>
                    <a:pt x="405" y="10"/>
                    <a:pt x="453" y="29"/>
                    <a:pt x="498" y="69"/>
                  </a:cubicBezTo>
                  <a:cubicBezTo>
                    <a:pt x="543" y="110"/>
                    <a:pt x="593" y="190"/>
                    <a:pt x="632" y="251"/>
                  </a:cubicBezTo>
                  <a:cubicBezTo>
                    <a:pt x="670" y="311"/>
                    <a:pt x="696" y="371"/>
                    <a:pt x="732" y="435"/>
                  </a:cubicBezTo>
                  <a:cubicBezTo>
                    <a:pt x="768" y="498"/>
                    <a:pt x="808" y="573"/>
                    <a:pt x="845" y="633"/>
                  </a:cubicBezTo>
                  <a:cubicBezTo>
                    <a:pt x="883" y="692"/>
                    <a:pt x="912" y="754"/>
                    <a:pt x="956" y="793"/>
                  </a:cubicBezTo>
                  <a:cubicBezTo>
                    <a:pt x="1000" y="832"/>
                    <a:pt x="1057" y="873"/>
                    <a:pt x="1110" y="867"/>
                  </a:cubicBezTo>
                  <a:cubicBezTo>
                    <a:pt x="1164" y="860"/>
                    <a:pt x="1216" y="822"/>
                    <a:pt x="1275" y="752"/>
                  </a:cubicBezTo>
                  <a:cubicBezTo>
                    <a:pt x="1334" y="682"/>
                    <a:pt x="1417" y="525"/>
                    <a:pt x="1463" y="447"/>
                  </a:cubicBezTo>
                  <a:cubicBezTo>
                    <a:pt x="1508" y="369"/>
                    <a:pt x="1511" y="344"/>
                    <a:pt x="1550" y="282"/>
                  </a:cubicBezTo>
                  <a:cubicBezTo>
                    <a:pt x="1590" y="220"/>
                    <a:pt x="1656" y="117"/>
                    <a:pt x="1702" y="72"/>
                  </a:cubicBezTo>
                  <a:cubicBezTo>
                    <a:pt x="1748" y="26"/>
                    <a:pt x="1806" y="20"/>
                    <a:pt x="1828" y="10"/>
                  </a:cubicBezTo>
                  <a:cubicBezTo>
                    <a:pt x="1850" y="0"/>
                    <a:pt x="1834" y="13"/>
                    <a:pt x="1835" y="13"/>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8238" name="Freeform 9"/>
            <p:cNvSpPr>
              <a:spLocks/>
            </p:cNvSpPr>
            <p:nvPr/>
          </p:nvSpPr>
          <p:spPr bwMode="auto">
            <a:xfrm>
              <a:off x="505" y="874"/>
              <a:ext cx="2016" cy="672"/>
            </a:xfrm>
            <a:custGeom>
              <a:avLst/>
              <a:gdLst>
                <a:gd name="T0" fmla="*/ 24 w 1977"/>
                <a:gd name="T1" fmla="*/ 526 h 432"/>
                <a:gd name="T2" fmla="*/ 32 w 1977"/>
                <a:gd name="T3" fmla="*/ 526 h 432"/>
                <a:gd name="T4" fmla="*/ 35 w 1977"/>
                <a:gd name="T5" fmla="*/ 520 h 432"/>
                <a:gd name="T6" fmla="*/ 241 w 1977"/>
                <a:gd name="T7" fmla="*/ 128 h 432"/>
                <a:gd name="T8" fmla="*/ 427 w 1977"/>
                <a:gd name="T9" fmla="*/ 5 h 432"/>
                <a:gd name="T10" fmla="*/ 610 w 1977"/>
                <a:gd name="T11" fmla="*/ 162 h 432"/>
                <a:gd name="T12" fmla="*/ 794 w 1977"/>
                <a:gd name="T13" fmla="*/ 526 h 432"/>
                <a:gd name="T14" fmla="*/ 1020 w 1977"/>
                <a:gd name="T15" fmla="*/ 932 h 432"/>
                <a:gd name="T16" fmla="*/ 1160 w 1977"/>
                <a:gd name="T17" fmla="*/ 1041 h 432"/>
                <a:gd name="T18" fmla="*/ 1308 w 1977"/>
                <a:gd name="T19" fmla="*/ 961 h 432"/>
                <a:gd name="T20" fmla="*/ 1457 w 1977"/>
                <a:gd name="T21" fmla="*/ 692 h 432"/>
                <a:gd name="T22" fmla="*/ 1560 w 1977"/>
                <a:gd name="T23" fmla="*/ 496 h 432"/>
                <a:gd name="T24" fmla="*/ 1703 w 1977"/>
                <a:gd name="T25" fmla="*/ 199 h 432"/>
                <a:gd name="T26" fmla="*/ 1881 w 1977"/>
                <a:gd name="T27" fmla="*/ 31 h 432"/>
                <a:gd name="T28" fmla="*/ 2003 w 1977"/>
                <a:gd name="T29" fmla="*/ 68 h 432"/>
                <a:gd name="T30" fmla="*/ 2056 w 1977"/>
                <a:gd name="T31" fmla="*/ 126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7"/>
                <a:gd name="T49" fmla="*/ 0 h 432"/>
                <a:gd name="T50" fmla="*/ 1977 w 197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8239" name="Text Box 10"/>
            <p:cNvSpPr txBox="1">
              <a:spLocks noChangeArrowheads="1"/>
            </p:cNvSpPr>
            <p:nvPr/>
          </p:nvSpPr>
          <p:spPr bwMode="auto">
            <a:xfrm>
              <a:off x="1655" y="436"/>
              <a:ext cx="302"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C</a:t>
              </a:r>
              <a:endParaRPr kumimoji="1" lang="en-US" altLang="zh-CN" sz="2800">
                <a:solidFill>
                  <a:schemeClr val="bg1"/>
                </a:solidFill>
                <a:ea typeface="宋体" panose="02010600030101010101" pitchFamily="2" charset="-122"/>
              </a:endParaRPr>
            </a:p>
          </p:txBody>
        </p:sp>
        <p:sp>
          <p:nvSpPr>
            <p:cNvPr id="8240" name="Text Box 11"/>
            <p:cNvSpPr txBox="1">
              <a:spLocks noChangeArrowheads="1"/>
            </p:cNvSpPr>
            <p:nvPr/>
          </p:nvSpPr>
          <p:spPr bwMode="auto">
            <a:xfrm>
              <a:off x="418" y="1226"/>
              <a:ext cx="196"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8241" name="Text Box 12"/>
            <p:cNvSpPr txBox="1">
              <a:spLocks noChangeArrowheads="1"/>
            </p:cNvSpPr>
            <p:nvPr/>
          </p:nvSpPr>
          <p:spPr bwMode="auto">
            <a:xfrm>
              <a:off x="2521" y="794"/>
              <a:ext cx="196"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endParaRPr kumimoji="1" lang="en-US" altLang="zh-CN" sz="2800">
                <a:solidFill>
                  <a:schemeClr val="bg1"/>
                </a:solidFill>
                <a:ea typeface="宋体" panose="02010600030101010101" pitchFamily="2" charset="-122"/>
              </a:endParaRPr>
            </a:p>
          </p:txBody>
        </p:sp>
      </p:grpSp>
      <p:grpSp>
        <p:nvGrpSpPr>
          <p:cNvPr id="3" name="Group 13"/>
          <p:cNvGrpSpPr>
            <a:grpSpLocks/>
          </p:cNvGrpSpPr>
          <p:nvPr/>
        </p:nvGrpSpPr>
        <p:grpSpPr bwMode="auto">
          <a:xfrm>
            <a:off x="900113" y="4078288"/>
            <a:ext cx="4032250" cy="2303462"/>
            <a:chOff x="521" y="391"/>
            <a:chExt cx="2103" cy="1389"/>
          </a:xfrm>
        </p:grpSpPr>
        <p:sp>
          <p:nvSpPr>
            <p:cNvPr id="8231" name="Freeform 14"/>
            <p:cNvSpPr>
              <a:spLocks/>
            </p:cNvSpPr>
            <p:nvPr/>
          </p:nvSpPr>
          <p:spPr bwMode="auto">
            <a:xfrm>
              <a:off x="1474" y="572"/>
              <a:ext cx="890" cy="1200"/>
            </a:xfrm>
            <a:custGeom>
              <a:avLst/>
              <a:gdLst>
                <a:gd name="T0" fmla="*/ 890 w 890"/>
                <a:gd name="T1" fmla="*/ 549 h 1248"/>
                <a:gd name="T2" fmla="*/ 860 w 890"/>
                <a:gd name="T3" fmla="*/ 391 h 1248"/>
                <a:gd name="T4" fmla="*/ 821 w 890"/>
                <a:gd name="T5" fmla="*/ 222 h 1248"/>
                <a:gd name="T6" fmla="*/ 764 w 890"/>
                <a:gd name="T7" fmla="*/ 75 h 1248"/>
                <a:gd name="T8" fmla="*/ 710 w 890"/>
                <a:gd name="T9" fmla="*/ 12 h 1248"/>
                <a:gd name="T10" fmla="*/ 653 w 890"/>
                <a:gd name="T11" fmla="*/ 59 h 1248"/>
                <a:gd name="T12" fmla="*/ 575 w 890"/>
                <a:gd name="T13" fmla="*/ 319 h 1248"/>
                <a:gd name="T14" fmla="*/ 524 w 890"/>
                <a:gd name="T15" fmla="*/ 561 h 1248"/>
                <a:gd name="T16" fmla="*/ 479 w 890"/>
                <a:gd name="T17" fmla="*/ 837 h 1248"/>
                <a:gd name="T18" fmla="*/ 427 w 890"/>
                <a:gd name="T19" fmla="*/ 1048 h 1248"/>
                <a:gd name="T20" fmla="*/ 355 w 890"/>
                <a:gd name="T21" fmla="*/ 1145 h 1248"/>
                <a:gd name="T22" fmla="*/ 278 w 890"/>
                <a:gd name="T23" fmla="*/ 994 h 1248"/>
                <a:gd name="T24" fmla="*/ 171 w 890"/>
                <a:gd name="T25" fmla="*/ 555 h 1248"/>
                <a:gd name="T26" fmla="*/ 135 w 890"/>
                <a:gd name="T27" fmla="*/ 349 h 1248"/>
                <a:gd name="T28" fmla="*/ 59 w 890"/>
                <a:gd name="T29" fmla="*/ 61 h 1248"/>
                <a:gd name="T30" fmla="*/ 8 w 890"/>
                <a:gd name="T31" fmla="*/ 9 h 1248"/>
                <a:gd name="T32" fmla="*/ 11 w 890"/>
                <a:gd name="T33" fmla="*/ 9 h 1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90"/>
                <a:gd name="T52" fmla="*/ 0 h 1248"/>
                <a:gd name="T53" fmla="*/ 890 w 890"/>
                <a:gd name="T54" fmla="*/ 1248 h 1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90" h="1248">
                  <a:moveTo>
                    <a:pt x="890" y="594"/>
                  </a:moveTo>
                  <a:cubicBezTo>
                    <a:pt x="885" y="566"/>
                    <a:pt x="871" y="482"/>
                    <a:pt x="860" y="423"/>
                  </a:cubicBezTo>
                  <a:cubicBezTo>
                    <a:pt x="849" y="364"/>
                    <a:pt x="837" y="297"/>
                    <a:pt x="821" y="240"/>
                  </a:cubicBezTo>
                  <a:cubicBezTo>
                    <a:pt x="805" y="183"/>
                    <a:pt x="782" y="119"/>
                    <a:pt x="764" y="81"/>
                  </a:cubicBezTo>
                  <a:cubicBezTo>
                    <a:pt x="746" y="43"/>
                    <a:pt x="728" y="15"/>
                    <a:pt x="710" y="12"/>
                  </a:cubicBezTo>
                  <a:cubicBezTo>
                    <a:pt x="692" y="9"/>
                    <a:pt x="675" y="8"/>
                    <a:pt x="653" y="63"/>
                  </a:cubicBezTo>
                  <a:cubicBezTo>
                    <a:pt x="631" y="118"/>
                    <a:pt x="596" y="255"/>
                    <a:pt x="575" y="345"/>
                  </a:cubicBezTo>
                  <a:cubicBezTo>
                    <a:pt x="554" y="435"/>
                    <a:pt x="540" y="513"/>
                    <a:pt x="524" y="606"/>
                  </a:cubicBezTo>
                  <a:cubicBezTo>
                    <a:pt x="508" y="699"/>
                    <a:pt x="495" y="817"/>
                    <a:pt x="479" y="905"/>
                  </a:cubicBezTo>
                  <a:cubicBezTo>
                    <a:pt x="463" y="993"/>
                    <a:pt x="448" y="1078"/>
                    <a:pt x="427" y="1134"/>
                  </a:cubicBezTo>
                  <a:cubicBezTo>
                    <a:pt x="406" y="1189"/>
                    <a:pt x="380" y="1248"/>
                    <a:pt x="355" y="1239"/>
                  </a:cubicBezTo>
                  <a:cubicBezTo>
                    <a:pt x="330" y="1229"/>
                    <a:pt x="309" y="1181"/>
                    <a:pt x="278" y="1075"/>
                  </a:cubicBezTo>
                  <a:cubicBezTo>
                    <a:pt x="247" y="969"/>
                    <a:pt x="195" y="716"/>
                    <a:pt x="171" y="600"/>
                  </a:cubicBezTo>
                  <a:cubicBezTo>
                    <a:pt x="147" y="484"/>
                    <a:pt x="154" y="467"/>
                    <a:pt x="135" y="378"/>
                  </a:cubicBezTo>
                  <a:cubicBezTo>
                    <a:pt x="116" y="289"/>
                    <a:pt x="80" y="127"/>
                    <a:pt x="59" y="66"/>
                  </a:cubicBezTo>
                  <a:cubicBezTo>
                    <a:pt x="38" y="5"/>
                    <a:pt x="16" y="18"/>
                    <a:pt x="8" y="9"/>
                  </a:cubicBezTo>
                  <a:cubicBezTo>
                    <a:pt x="0" y="0"/>
                    <a:pt x="11" y="9"/>
                    <a:pt x="11" y="9"/>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8232" name="Freeform 15"/>
            <p:cNvSpPr>
              <a:spLocks/>
            </p:cNvSpPr>
            <p:nvPr/>
          </p:nvSpPr>
          <p:spPr bwMode="auto">
            <a:xfrm>
              <a:off x="521" y="572"/>
              <a:ext cx="966" cy="1208"/>
            </a:xfrm>
            <a:custGeom>
              <a:avLst/>
              <a:gdLst>
                <a:gd name="T0" fmla="*/ 0 w 966"/>
                <a:gd name="T1" fmla="*/ 616 h 1208"/>
                <a:gd name="T2" fmla="*/ 45 w 966"/>
                <a:gd name="T3" fmla="*/ 403 h 1208"/>
                <a:gd name="T4" fmla="*/ 84 w 966"/>
                <a:gd name="T5" fmla="*/ 232 h 1208"/>
                <a:gd name="T6" fmla="*/ 134 w 966"/>
                <a:gd name="T7" fmla="*/ 81 h 1208"/>
                <a:gd name="T8" fmla="*/ 190 w 966"/>
                <a:gd name="T9" fmla="*/ 11 h 1208"/>
                <a:gd name="T10" fmla="*/ 260 w 966"/>
                <a:gd name="T11" fmla="*/ 96 h 1208"/>
                <a:gd name="T12" fmla="*/ 330 w 966"/>
                <a:gd name="T13" fmla="*/ 348 h 1208"/>
                <a:gd name="T14" fmla="*/ 382 w 966"/>
                <a:gd name="T15" fmla="*/ 602 h 1208"/>
                <a:gd name="T16" fmla="*/ 441 w 966"/>
                <a:gd name="T17" fmla="*/ 876 h 1208"/>
                <a:gd name="T18" fmla="*/ 499 w 966"/>
                <a:gd name="T19" fmla="*/ 1097 h 1208"/>
                <a:gd name="T20" fmla="*/ 579 w 966"/>
                <a:gd name="T21" fmla="*/ 1200 h 1208"/>
                <a:gd name="T22" fmla="*/ 665 w 966"/>
                <a:gd name="T23" fmla="*/ 1041 h 1208"/>
                <a:gd name="T24" fmla="*/ 763 w 966"/>
                <a:gd name="T25" fmla="*/ 619 h 1208"/>
                <a:gd name="T26" fmla="*/ 808 w 966"/>
                <a:gd name="T27" fmla="*/ 391 h 1208"/>
                <a:gd name="T28" fmla="*/ 888 w 966"/>
                <a:gd name="T29" fmla="*/ 101 h 1208"/>
                <a:gd name="T30" fmla="*/ 954 w 966"/>
                <a:gd name="T31" fmla="*/ 14 h 1208"/>
                <a:gd name="T32" fmla="*/ 957 w 966"/>
                <a:gd name="T33" fmla="*/ 20 h 1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6"/>
                <a:gd name="T52" fmla="*/ 0 h 1208"/>
                <a:gd name="T53" fmla="*/ 966 w 966"/>
                <a:gd name="T54" fmla="*/ 1208 h 1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6" h="1208">
                  <a:moveTo>
                    <a:pt x="0" y="616"/>
                  </a:moveTo>
                  <a:cubicBezTo>
                    <a:pt x="7" y="579"/>
                    <a:pt x="31" y="467"/>
                    <a:pt x="45" y="403"/>
                  </a:cubicBezTo>
                  <a:cubicBezTo>
                    <a:pt x="59" y="340"/>
                    <a:pt x="69" y="286"/>
                    <a:pt x="84" y="232"/>
                  </a:cubicBezTo>
                  <a:cubicBezTo>
                    <a:pt x="99" y="178"/>
                    <a:pt x="116" y="117"/>
                    <a:pt x="134" y="81"/>
                  </a:cubicBezTo>
                  <a:cubicBezTo>
                    <a:pt x="151" y="44"/>
                    <a:pt x="169" y="8"/>
                    <a:pt x="190" y="11"/>
                  </a:cubicBezTo>
                  <a:cubicBezTo>
                    <a:pt x="211" y="15"/>
                    <a:pt x="236" y="41"/>
                    <a:pt x="260" y="96"/>
                  </a:cubicBezTo>
                  <a:cubicBezTo>
                    <a:pt x="283" y="153"/>
                    <a:pt x="309" y="264"/>
                    <a:pt x="330" y="348"/>
                  </a:cubicBezTo>
                  <a:cubicBezTo>
                    <a:pt x="349" y="431"/>
                    <a:pt x="363" y="514"/>
                    <a:pt x="382" y="602"/>
                  </a:cubicBezTo>
                  <a:cubicBezTo>
                    <a:pt x="401" y="690"/>
                    <a:pt x="421" y="793"/>
                    <a:pt x="441" y="876"/>
                  </a:cubicBezTo>
                  <a:cubicBezTo>
                    <a:pt x="461" y="958"/>
                    <a:pt x="476" y="1043"/>
                    <a:pt x="499" y="1097"/>
                  </a:cubicBezTo>
                  <a:cubicBezTo>
                    <a:pt x="522" y="1151"/>
                    <a:pt x="551" y="1208"/>
                    <a:pt x="579" y="1200"/>
                  </a:cubicBezTo>
                  <a:cubicBezTo>
                    <a:pt x="607" y="1190"/>
                    <a:pt x="634" y="1137"/>
                    <a:pt x="665" y="1041"/>
                  </a:cubicBezTo>
                  <a:cubicBezTo>
                    <a:pt x="696" y="944"/>
                    <a:pt x="739" y="727"/>
                    <a:pt x="763" y="619"/>
                  </a:cubicBezTo>
                  <a:cubicBezTo>
                    <a:pt x="787" y="511"/>
                    <a:pt x="788" y="477"/>
                    <a:pt x="808" y="391"/>
                  </a:cubicBezTo>
                  <a:cubicBezTo>
                    <a:pt x="829" y="305"/>
                    <a:pt x="864" y="164"/>
                    <a:pt x="888" y="101"/>
                  </a:cubicBezTo>
                  <a:cubicBezTo>
                    <a:pt x="912" y="38"/>
                    <a:pt x="942" y="28"/>
                    <a:pt x="954" y="14"/>
                  </a:cubicBezTo>
                  <a:cubicBezTo>
                    <a:pt x="966" y="0"/>
                    <a:pt x="957" y="19"/>
                    <a:pt x="957" y="20"/>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8233" name="Text Box 16"/>
            <p:cNvSpPr txBox="1">
              <a:spLocks noChangeArrowheads="1"/>
            </p:cNvSpPr>
            <p:nvPr/>
          </p:nvSpPr>
          <p:spPr bwMode="auto">
            <a:xfrm>
              <a:off x="2245" y="391"/>
              <a:ext cx="379"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p</a:t>
              </a:r>
              <a:r>
                <a:rPr kumimoji="1" lang="en-US" altLang="zh-CN" sz="2800" baseline="-25000">
                  <a:solidFill>
                    <a:schemeClr val="bg1"/>
                  </a:solidFill>
                  <a:ea typeface="宋体" panose="02010600030101010101" pitchFamily="2" charset="-122"/>
                </a:rPr>
                <a:t>C</a:t>
              </a:r>
              <a:endParaRPr kumimoji="1" lang="en-US" altLang="zh-CN" sz="2800">
                <a:solidFill>
                  <a:schemeClr val="bg1"/>
                </a:solidFill>
                <a:ea typeface="宋体" panose="02010600030101010101" pitchFamily="2" charset="-122"/>
              </a:endParaRPr>
            </a:p>
          </p:txBody>
        </p:sp>
      </p:grpSp>
      <p:grpSp>
        <p:nvGrpSpPr>
          <p:cNvPr id="4" name="Group 18"/>
          <p:cNvGrpSpPr>
            <a:grpSpLocks/>
          </p:cNvGrpSpPr>
          <p:nvPr/>
        </p:nvGrpSpPr>
        <p:grpSpPr bwMode="auto">
          <a:xfrm>
            <a:off x="5651500" y="4221163"/>
            <a:ext cx="2735263" cy="1800225"/>
            <a:chOff x="3535" y="845"/>
            <a:chExt cx="1723" cy="1134"/>
          </a:xfrm>
        </p:grpSpPr>
        <p:graphicFrame>
          <p:nvGraphicFramePr>
            <p:cNvPr id="8223" name="Object 19"/>
            <p:cNvGraphicFramePr>
              <a:graphicFrameLocks noChangeAspect="1"/>
            </p:cNvGraphicFramePr>
            <p:nvPr/>
          </p:nvGraphicFramePr>
          <p:xfrm>
            <a:off x="5012" y="845"/>
            <a:ext cx="246" cy="341"/>
          </p:xfrm>
          <a:graphic>
            <a:graphicData uri="http://schemas.openxmlformats.org/presentationml/2006/ole">
              <mc:AlternateContent xmlns:mc="http://schemas.openxmlformats.org/markup-compatibility/2006">
                <mc:Choice xmlns:v="urn:schemas-microsoft-com:vml" Requires="v">
                  <p:oleObj spid="_x0000_s8270" name="公式" r:id="rId3" imgW="171635" imgH="222294" progId="Equation.3">
                    <p:embed/>
                  </p:oleObj>
                </mc:Choice>
                <mc:Fallback>
                  <p:oleObj name="公式" r:id="rId3" imgW="171635" imgH="222294" progId="Equation.3">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2" y="845"/>
                          <a:ext cx="246" cy="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24" name="Freeform 20"/>
            <p:cNvSpPr>
              <a:spLocks/>
            </p:cNvSpPr>
            <p:nvPr/>
          </p:nvSpPr>
          <p:spPr bwMode="auto">
            <a:xfrm>
              <a:off x="4082" y="1040"/>
              <a:ext cx="877" cy="938"/>
            </a:xfrm>
            <a:custGeom>
              <a:avLst/>
              <a:gdLst>
                <a:gd name="T0" fmla="*/ 0 w 624"/>
                <a:gd name="T1" fmla="*/ 1410 h 624"/>
                <a:gd name="T2" fmla="*/ 1233 w 624"/>
                <a:gd name="T3" fmla="*/ 0 h 624"/>
                <a:gd name="T4" fmla="*/ 0 60000 65536"/>
                <a:gd name="T5" fmla="*/ 0 60000 65536"/>
                <a:gd name="T6" fmla="*/ 0 w 624"/>
                <a:gd name="T7" fmla="*/ 0 h 624"/>
                <a:gd name="T8" fmla="*/ 624 w 624"/>
                <a:gd name="T9" fmla="*/ 624 h 624"/>
              </a:gdLst>
              <a:ahLst/>
              <a:cxnLst>
                <a:cxn ang="T4">
                  <a:pos x="T0" y="T1"/>
                </a:cxn>
                <a:cxn ang="T5">
                  <a:pos x="T2" y="T3"/>
                </a:cxn>
              </a:cxnLst>
              <a:rect l="T6" t="T7" r="T8" b="T9"/>
              <a:pathLst>
                <a:path w="624" h="624">
                  <a:moveTo>
                    <a:pt x="0" y="624"/>
                  </a:moveTo>
                  <a:lnTo>
                    <a:pt x="624" y="0"/>
                  </a:lnTo>
                </a:path>
              </a:pathLst>
            </a:custGeom>
            <a:noFill/>
            <a:ln w="28575"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225" name="Line 21"/>
            <p:cNvSpPr>
              <a:spLocks noChangeShapeType="1"/>
            </p:cNvSpPr>
            <p:nvPr/>
          </p:nvSpPr>
          <p:spPr bwMode="auto">
            <a:xfrm rot="16200000" flipV="1">
              <a:off x="3516" y="1411"/>
              <a:ext cx="586" cy="54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226" name="Object 22"/>
            <p:cNvGraphicFramePr>
              <a:graphicFrameLocks noChangeAspect="1"/>
            </p:cNvGraphicFramePr>
            <p:nvPr/>
          </p:nvGraphicFramePr>
          <p:xfrm>
            <a:off x="3560" y="1026"/>
            <a:ext cx="267" cy="429"/>
          </p:xfrm>
          <a:graphic>
            <a:graphicData uri="http://schemas.openxmlformats.org/presentationml/2006/ole">
              <mc:AlternateContent xmlns:mc="http://schemas.openxmlformats.org/markup-compatibility/2006">
                <mc:Choice xmlns:v="urn:schemas-microsoft-com:vml" Requires="v">
                  <p:oleObj spid="_x0000_s8271" name="公式" r:id="rId5" imgW="171635" imgH="260525" progId="Equation.3">
                    <p:embed/>
                  </p:oleObj>
                </mc:Choice>
                <mc:Fallback>
                  <p:oleObj name="公式" r:id="rId5" imgW="171635" imgH="260525" progId="Equation.3">
                    <p:embed/>
                    <p:pic>
                      <p:nvPicPr>
                        <p:cNvPr id="0"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0" y="1026"/>
                          <a:ext cx="267" cy="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27" name="Line 23"/>
            <p:cNvSpPr>
              <a:spLocks noChangeShapeType="1"/>
            </p:cNvSpPr>
            <p:nvPr/>
          </p:nvSpPr>
          <p:spPr bwMode="auto">
            <a:xfrm>
              <a:off x="4082" y="1978"/>
              <a:ext cx="1041" cy="1"/>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8228" name="Freeform 24"/>
            <p:cNvSpPr>
              <a:spLocks/>
            </p:cNvSpPr>
            <p:nvPr/>
          </p:nvSpPr>
          <p:spPr bwMode="auto">
            <a:xfrm>
              <a:off x="4230" y="1818"/>
              <a:ext cx="93" cy="160"/>
            </a:xfrm>
            <a:custGeom>
              <a:avLst/>
              <a:gdLst>
                <a:gd name="T0" fmla="*/ 0 w 82"/>
                <a:gd name="T1" fmla="*/ 0 h 129"/>
                <a:gd name="T2" fmla="*/ 50 w 82"/>
                <a:gd name="T3" fmla="*/ 37 h 129"/>
                <a:gd name="T4" fmla="*/ 96 w 82"/>
                <a:gd name="T5" fmla="*/ 110 h 129"/>
                <a:gd name="T6" fmla="*/ 104 w 82"/>
                <a:gd name="T7" fmla="*/ 198 h 129"/>
                <a:gd name="T8" fmla="*/ 0 60000 65536"/>
                <a:gd name="T9" fmla="*/ 0 60000 65536"/>
                <a:gd name="T10" fmla="*/ 0 60000 65536"/>
                <a:gd name="T11" fmla="*/ 0 60000 65536"/>
                <a:gd name="T12" fmla="*/ 0 w 82"/>
                <a:gd name="T13" fmla="*/ 0 h 129"/>
                <a:gd name="T14" fmla="*/ 82 w 82"/>
                <a:gd name="T15" fmla="*/ 129 h 129"/>
              </a:gdLst>
              <a:ahLst/>
              <a:cxnLst>
                <a:cxn ang="T8">
                  <a:pos x="T0" y="T1"/>
                </a:cxn>
                <a:cxn ang="T9">
                  <a:pos x="T2" y="T3"/>
                </a:cxn>
                <a:cxn ang="T10">
                  <a:pos x="T4" y="T5"/>
                </a:cxn>
                <a:cxn ang="T11">
                  <a:pos x="T6" y="T7"/>
                </a:cxn>
              </a:cxnLst>
              <a:rect l="T12" t="T13" r="T14" b="T15"/>
              <a:pathLst>
                <a:path w="82" h="129">
                  <a:moveTo>
                    <a:pt x="0" y="0"/>
                  </a:moveTo>
                  <a:cubicBezTo>
                    <a:pt x="6" y="4"/>
                    <a:pt x="26" y="12"/>
                    <a:pt x="39" y="24"/>
                  </a:cubicBezTo>
                  <a:cubicBezTo>
                    <a:pt x="52" y="36"/>
                    <a:pt x="68" y="54"/>
                    <a:pt x="75" y="72"/>
                  </a:cubicBezTo>
                  <a:cubicBezTo>
                    <a:pt x="82" y="90"/>
                    <a:pt x="80" y="117"/>
                    <a:pt x="81" y="129"/>
                  </a:cubicBezTo>
                </a:path>
              </a:pathLst>
            </a:custGeom>
            <a:noFill/>
            <a:ln w="28575" cap="flat" cmpd="sng">
              <a:solidFill>
                <a:srgbClr val="99FF99"/>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8229" name="Text Box 25"/>
            <p:cNvSpPr txBox="1">
              <a:spLocks noChangeArrowheads="1"/>
            </p:cNvSpPr>
            <p:nvPr/>
          </p:nvSpPr>
          <p:spPr bwMode="auto">
            <a:xfrm>
              <a:off x="4301" y="1562"/>
              <a:ext cx="43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u</a:t>
              </a:r>
            </a:p>
          </p:txBody>
        </p:sp>
        <p:sp>
          <p:nvSpPr>
            <p:cNvPr id="8230" name="Freeform 26"/>
            <p:cNvSpPr>
              <a:spLocks/>
            </p:cNvSpPr>
            <p:nvPr/>
          </p:nvSpPr>
          <p:spPr bwMode="auto">
            <a:xfrm>
              <a:off x="3973" y="1732"/>
              <a:ext cx="219" cy="119"/>
            </a:xfrm>
            <a:custGeom>
              <a:avLst/>
              <a:gdLst>
                <a:gd name="T0" fmla="*/ 0 w 192"/>
                <a:gd name="T1" fmla="*/ 148 h 96"/>
                <a:gd name="T2" fmla="*/ 125 w 192"/>
                <a:gd name="T3" fmla="*/ 0 h 96"/>
                <a:gd name="T4" fmla="*/ 250 w 192"/>
                <a:gd name="T5" fmla="*/ 148 h 96"/>
                <a:gd name="T6" fmla="*/ 0 60000 65536"/>
                <a:gd name="T7" fmla="*/ 0 60000 65536"/>
                <a:gd name="T8" fmla="*/ 0 60000 65536"/>
                <a:gd name="T9" fmla="*/ 0 w 192"/>
                <a:gd name="T10" fmla="*/ 0 h 96"/>
                <a:gd name="T11" fmla="*/ 192 w 192"/>
                <a:gd name="T12" fmla="*/ 96 h 96"/>
              </a:gdLst>
              <a:ahLst/>
              <a:cxnLst>
                <a:cxn ang="T6">
                  <a:pos x="T0" y="T1"/>
                </a:cxn>
                <a:cxn ang="T7">
                  <a:pos x="T2" y="T3"/>
                </a:cxn>
                <a:cxn ang="T8">
                  <a:pos x="T4" y="T5"/>
                </a:cxn>
              </a:cxnLst>
              <a:rect l="T9" t="T10" r="T11" b="T12"/>
              <a:pathLst>
                <a:path w="192" h="96">
                  <a:moveTo>
                    <a:pt x="0" y="96"/>
                  </a:moveTo>
                  <a:lnTo>
                    <a:pt x="96" y="0"/>
                  </a:lnTo>
                  <a:lnTo>
                    <a:pt x="192" y="96"/>
                  </a:lnTo>
                </a:path>
              </a:pathLst>
            </a:custGeom>
            <a:noFill/>
            <a:ln w="28575" cap="flat" cmpd="sng">
              <a:solidFill>
                <a:srgbClr val="99FF9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grpSp>
      <p:sp>
        <p:nvSpPr>
          <p:cNvPr id="666651" name="Text Box 27" descr="绿色大理石"/>
          <p:cNvSpPr txBox="1">
            <a:spLocks noChangeArrowheads="1"/>
          </p:cNvSpPr>
          <p:nvPr/>
        </p:nvSpPr>
        <p:spPr bwMode="auto">
          <a:xfrm>
            <a:off x="611188" y="3286125"/>
            <a:ext cx="2684462" cy="519113"/>
          </a:xfrm>
          <a:prstGeom prst="rect">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波形图及相量图</a:t>
            </a:r>
          </a:p>
        </p:txBody>
      </p:sp>
      <p:sp>
        <p:nvSpPr>
          <p:cNvPr id="666652" name="AutoShape 28" descr="羊皮纸"/>
          <p:cNvSpPr>
            <a:spLocks noChangeArrowheads="1"/>
          </p:cNvSpPr>
          <p:nvPr/>
        </p:nvSpPr>
        <p:spPr bwMode="auto">
          <a:xfrm>
            <a:off x="6516688" y="3286125"/>
            <a:ext cx="1800225" cy="863600"/>
          </a:xfrm>
          <a:prstGeom prst="wedgeRoundRectCallout">
            <a:avLst>
              <a:gd name="adj1" fmla="val -63935"/>
              <a:gd name="adj2" fmla="val 102759"/>
              <a:gd name="adj3" fmla="val 16667"/>
            </a:avLst>
          </a:prstGeom>
          <a:blipFill dpi="0" rotWithShape="1">
            <a:blip r:embed="rId8"/>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楷体_GB2312" pitchFamily="49" charset="-122"/>
                <a:ea typeface="楷体_GB2312" pitchFamily="49" charset="-122"/>
              </a:rPr>
              <a:t>电流超前电压</a:t>
            </a:r>
            <a:r>
              <a:rPr lang="en-US" altLang="zh-CN" sz="2800">
                <a:ea typeface="楷体_GB2312" pitchFamily="49" charset="-122"/>
              </a:rPr>
              <a:t>90</a:t>
            </a:r>
            <a:r>
              <a:rPr lang="en-US" altLang="zh-CN" sz="2800" baseline="30000">
                <a:ea typeface="楷体_GB2312" pitchFamily="49" charset="-122"/>
              </a:rPr>
              <a:t>0</a:t>
            </a:r>
          </a:p>
        </p:txBody>
      </p:sp>
      <p:grpSp>
        <p:nvGrpSpPr>
          <p:cNvPr id="8199" name="Group 29"/>
          <p:cNvGrpSpPr>
            <a:grpSpLocks/>
          </p:cNvGrpSpPr>
          <p:nvPr/>
        </p:nvGrpSpPr>
        <p:grpSpPr bwMode="auto">
          <a:xfrm>
            <a:off x="8316913" y="6446838"/>
            <a:ext cx="792162" cy="366712"/>
            <a:chOff x="5193" y="4020"/>
            <a:chExt cx="499" cy="231"/>
          </a:xfrm>
        </p:grpSpPr>
        <p:pic>
          <p:nvPicPr>
            <p:cNvPr id="8221" name="Picture 30"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2" name="Text Box 3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200" name="Group 32"/>
          <p:cNvGrpSpPr>
            <a:grpSpLocks/>
          </p:cNvGrpSpPr>
          <p:nvPr/>
        </p:nvGrpSpPr>
        <p:grpSpPr bwMode="auto">
          <a:xfrm>
            <a:off x="7453313" y="6446838"/>
            <a:ext cx="792162" cy="366712"/>
            <a:chOff x="4649" y="4020"/>
            <a:chExt cx="499" cy="231"/>
          </a:xfrm>
        </p:grpSpPr>
        <p:pic>
          <p:nvPicPr>
            <p:cNvPr id="8219" name="Picture 33"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0" name="Text Box 3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 name="Group 35"/>
          <p:cNvGrpSpPr>
            <a:grpSpLocks/>
          </p:cNvGrpSpPr>
          <p:nvPr/>
        </p:nvGrpSpPr>
        <p:grpSpPr bwMode="auto">
          <a:xfrm>
            <a:off x="1116013" y="4221163"/>
            <a:ext cx="3400425" cy="2160587"/>
            <a:chOff x="3107" y="2478"/>
            <a:chExt cx="2007" cy="1361"/>
          </a:xfrm>
        </p:grpSpPr>
        <p:grpSp>
          <p:nvGrpSpPr>
            <p:cNvPr id="8209" name="Group 36"/>
            <p:cNvGrpSpPr>
              <a:grpSpLocks/>
            </p:cNvGrpSpPr>
            <p:nvPr/>
          </p:nvGrpSpPr>
          <p:grpSpPr bwMode="auto">
            <a:xfrm>
              <a:off x="3957" y="2728"/>
              <a:ext cx="188" cy="158"/>
              <a:chOff x="3303" y="1716"/>
              <a:chExt cx="168" cy="168"/>
            </a:xfrm>
          </p:grpSpPr>
          <p:sp>
            <p:nvSpPr>
              <p:cNvPr id="8217" name="Line 37"/>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18" name="Line 38"/>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8210" name="Line 39"/>
            <p:cNvSpPr>
              <a:spLocks noChangeShapeType="1"/>
            </p:cNvSpPr>
            <p:nvPr/>
          </p:nvSpPr>
          <p:spPr bwMode="auto">
            <a:xfrm>
              <a:off x="3519" y="3631"/>
              <a:ext cx="189"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8211" name="Group 40"/>
            <p:cNvGrpSpPr>
              <a:grpSpLocks/>
            </p:cNvGrpSpPr>
            <p:nvPr/>
          </p:nvGrpSpPr>
          <p:grpSpPr bwMode="auto">
            <a:xfrm>
              <a:off x="3107" y="2728"/>
              <a:ext cx="188" cy="158"/>
              <a:chOff x="3303" y="1716"/>
              <a:chExt cx="168" cy="168"/>
            </a:xfrm>
          </p:grpSpPr>
          <p:sp>
            <p:nvSpPr>
              <p:cNvPr id="8215" name="Line 41"/>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16" name="Line 42"/>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8212" name="Line 43"/>
            <p:cNvSpPr>
              <a:spLocks noChangeShapeType="1"/>
            </p:cNvSpPr>
            <p:nvPr/>
          </p:nvSpPr>
          <p:spPr bwMode="auto">
            <a:xfrm>
              <a:off x="4367" y="3631"/>
              <a:ext cx="18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13" name="Line 44"/>
            <p:cNvSpPr>
              <a:spLocks noChangeShapeType="1"/>
            </p:cNvSpPr>
            <p:nvPr/>
          </p:nvSpPr>
          <p:spPr bwMode="auto">
            <a:xfrm>
              <a:off x="4758" y="2478"/>
              <a:ext cx="0" cy="1361"/>
            </a:xfrm>
            <a:prstGeom prst="line">
              <a:avLst/>
            </a:prstGeom>
            <a:noFill/>
            <a:ln w="31750">
              <a:solidFill>
                <a:schemeClr val="bg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14" name="Text Box 45"/>
            <p:cNvSpPr txBox="1">
              <a:spLocks noChangeArrowheads="1"/>
            </p:cNvSpPr>
            <p:nvPr/>
          </p:nvSpPr>
          <p:spPr bwMode="auto">
            <a:xfrm>
              <a:off x="4785" y="3203"/>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2</a:t>
              </a:r>
              <a:r>
                <a:rPr kumimoji="1" lang="en-US" altLang="zh-CN" sz="2800">
                  <a:solidFill>
                    <a:schemeClr val="bg1"/>
                  </a:solidFill>
                  <a:ea typeface="宋体" panose="02010600030101010101" pitchFamily="2" charset="-122"/>
                  <a:sym typeface="Symbol" panose="05050102010706020507" pitchFamily="18" charset="2"/>
                </a:rPr>
                <a:t></a:t>
              </a:r>
              <a:endParaRPr kumimoji="1" lang="en-US" altLang="zh-CN" sz="2800">
                <a:solidFill>
                  <a:schemeClr val="bg1"/>
                </a:solidFill>
                <a:ea typeface="宋体" panose="02010600030101010101" pitchFamily="2" charset="-122"/>
              </a:endParaRPr>
            </a:p>
          </p:txBody>
        </p:sp>
      </p:grpSp>
      <p:grpSp>
        <p:nvGrpSpPr>
          <p:cNvPr id="8202" name="Group 46"/>
          <p:cNvGrpSpPr>
            <a:grpSpLocks/>
          </p:cNvGrpSpPr>
          <p:nvPr/>
        </p:nvGrpSpPr>
        <p:grpSpPr bwMode="auto">
          <a:xfrm>
            <a:off x="6588125" y="6446838"/>
            <a:ext cx="792163" cy="366712"/>
            <a:chOff x="4649" y="4020"/>
            <a:chExt cx="499" cy="231"/>
          </a:xfrm>
        </p:grpSpPr>
        <p:pic>
          <p:nvPicPr>
            <p:cNvPr id="8207" name="Picture 47"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8"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663554" name="Text Box 2" descr="绿色大理石"/>
          <p:cNvSpPr txBox="1">
            <a:spLocks noChangeArrowheads="1"/>
          </p:cNvSpPr>
          <p:nvPr/>
        </p:nvSpPr>
        <p:spPr bwMode="auto">
          <a:xfrm>
            <a:off x="468313" y="1555750"/>
            <a:ext cx="1014412" cy="519113"/>
          </a:xfrm>
          <a:prstGeom prst="rect">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功率</a:t>
            </a:r>
          </a:p>
        </p:txBody>
      </p:sp>
      <p:sp>
        <p:nvSpPr>
          <p:cNvPr id="659458" name="Text Box 2"/>
          <p:cNvSpPr txBox="1">
            <a:spLocks noChangeArrowheads="1"/>
          </p:cNvSpPr>
          <p:nvPr/>
        </p:nvSpPr>
        <p:spPr bwMode="auto">
          <a:xfrm>
            <a:off x="1835150" y="549275"/>
            <a:ext cx="5473700" cy="641350"/>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33500" indent="-1333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3600" b="1">
                <a:solidFill>
                  <a:schemeClr val="bg1"/>
                </a:solidFill>
                <a:latin typeface="楷体_GB2312" pitchFamily="49" charset="-122"/>
                <a:ea typeface="楷体_GB2312" pitchFamily="49" charset="-122"/>
              </a:rPr>
              <a:t>10.3  </a:t>
            </a:r>
            <a:r>
              <a:rPr kumimoji="1" lang="zh-CN" altLang="en-US" sz="3600" b="1">
                <a:solidFill>
                  <a:schemeClr val="bg1"/>
                </a:solidFill>
                <a:latin typeface="楷体_GB2312" pitchFamily="49" charset="-122"/>
                <a:ea typeface="楷体_GB2312" pitchFamily="49" charset="-122"/>
              </a:rPr>
              <a:t>电容的平均功率</a:t>
            </a:r>
          </a:p>
        </p:txBody>
      </p:sp>
      <p:graphicFrame>
        <p:nvGraphicFramePr>
          <p:cNvPr id="124979" name="Object 51"/>
          <p:cNvGraphicFramePr>
            <a:graphicFrameLocks noChangeAspect="1"/>
          </p:cNvGraphicFramePr>
          <p:nvPr/>
        </p:nvGraphicFramePr>
        <p:xfrm>
          <a:off x="1685925" y="1484313"/>
          <a:ext cx="6707188" cy="609600"/>
        </p:xfrm>
        <a:graphic>
          <a:graphicData uri="http://schemas.openxmlformats.org/presentationml/2006/ole">
            <mc:AlternateContent xmlns:mc="http://schemas.openxmlformats.org/markup-compatibility/2006">
              <mc:Choice xmlns:v="urn:schemas-microsoft-com:vml" Requires="v">
                <p:oleObj spid="_x0000_s8272" name="Equation" r:id="rId10" imgW="2279786" imgH="222294" progId="Equation.DSMT4">
                  <p:embed/>
                </p:oleObj>
              </mc:Choice>
              <mc:Fallback>
                <p:oleObj name="Equation" r:id="rId10" imgW="2279786" imgH="222294" progId="Equation.DSMT4">
                  <p:embed/>
                  <p:pic>
                    <p:nvPicPr>
                      <p:cNvPr id="0" name="Object 5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85925" y="1484313"/>
                        <a:ext cx="6707188" cy="609600"/>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80" name="Object 52"/>
          <p:cNvGraphicFramePr>
            <a:graphicFrameLocks noChangeAspect="1"/>
          </p:cNvGraphicFramePr>
          <p:nvPr/>
        </p:nvGraphicFramePr>
        <p:xfrm>
          <a:off x="647700" y="2349500"/>
          <a:ext cx="8316913" cy="576263"/>
        </p:xfrm>
        <a:graphic>
          <a:graphicData uri="http://schemas.openxmlformats.org/presentationml/2006/ole">
            <mc:AlternateContent xmlns:mc="http://schemas.openxmlformats.org/markup-compatibility/2006">
              <mc:Choice xmlns:v="urn:schemas-microsoft-com:vml" Requires="v">
                <p:oleObj spid="_x0000_s8273" name="Equation" r:id="rId12" imgW="2990788" imgH="222294" progId="Equation.DSMT4">
                  <p:embed/>
                </p:oleObj>
              </mc:Choice>
              <mc:Fallback>
                <p:oleObj name="Equation" r:id="rId12" imgW="2990788" imgH="222294" progId="Equation.DSMT4">
                  <p:embed/>
                  <p:pic>
                    <p:nvPicPr>
                      <p:cNvPr id="0" name="Object 5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7700" y="2349500"/>
                        <a:ext cx="8316913" cy="576263"/>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6651"/>
                                        </p:tgtEl>
                                        <p:attrNameLst>
                                          <p:attrName>style.visibility</p:attrName>
                                        </p:attrNameLst>
                                      </p:cBhvr>
                                      <p:to>
                                        <p:strVal val="visible"/>
                                      </p:to>
                                    </p:set>
                                    <p:anim calcmode="lin" valueType="num">
                                      <p:cBhvr additive="base">
                                        <p:cTn id="7" dur="500" fill="hold"/>
                                        <p:tgtEl>
                                          <p:spTgt spid="666651"/>
                                        </p:tgtEl>
                                        <p:attrNameLst>
                                          <p:attrName>ppt_x</p:attrName>
                                        </p:attrNameLst>
                                      </p:cBhvr>
                                      <p:tavLst>
                                        <p:tav tm="0">
                                          <p:val>
                                            <p:strVal val="0-#ppt_w/2"/>
                                          </p:val>
                                        </p:tav>
                                        <p:tav tm="100000">
                                          <p:val>
                                            <p:strVal val="#ppt_x"/>
                                          </p:val>
                                        </p:tav>
                                      </p:tavLst>
                                    </p:anim>
                                    <p:anim calcmode="lin" valueType="num">
                                      <p:cBhvr additive="base">
                                        <p:cTn id="8" dur="500" fill="hold"/>
                                        <p:tgtEl>
                                          <p:spTgt spid="66665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par>
                          <p:cTn id="19" fill="hold" nodeType="afterGroup">
                            <p:stCondLst>
                              <p:cond delay="500"/>
                            </p:stCondLst>
                            <p:childTnLst>
                              <p:par>
                                <p:cTn id="20" presetID="20" presetClass="entr" presetSubtype="0" fill="hold" grpId="0" nodeType="afterEffect">
                                  <p:stCondLst>
                                    <p:cond delay="0"/>
                                  </p:stCondLst>
                                  <p:childTnLst>
                                    <p:set>
                                      <p:cBhvr>
                                        <p:cTn id="21" dur="1" fill="hold">
                                          <p:stCondLst>
                                            <p:cond delay="0"/>
                                          </p:stCondLst>
                                        </p:cTn>
                                        <p:tgtEl>
                                          <p:spTgt spid="666652"/>
                                        </p:tgtEl>
                                        <p:attrNameLst>
                                          <p:attrName>style.visibility</p:attrName>
                                        </p:attrNameLst>
                                      </p:cBhvr>
                                      <p:to>
                                        <p:strVal val="visible"/>
                                      </p:to>
                                    </p:set>
                                    <p:animEffect transition="in" filter="wedge">
                                      <p:cBhvr>
                                        <p:cTn id="22" dur="2000"/>
                                        <p:tgtEl>
                                          <p:spTgt spid="6666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20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20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63554"/>
                                        </p:tgtEl>
                                        <p:attrNameLst>
                                          <p:attrName>style.visibility</p:attrName>
                                        </p:attrNameLst>
                                      </p:cBhvr>
                                      <p:to>
                                        <p:strVal val="visible"/>
                                      </p:to>
                                    </p:set>
                                    <p:anim calcmode="lin" valueType="num">
                                      <p:cBhvr additive="base">
                                        <p:cTn id="37" dur="500" fill="hold"/>
                                        <p:tgtEl>
                                          <p:spTgt spid="663554"/>
                                        </p:tgtEl>
                                        <p:attrNameLst>
                                          <p:attrName>ppt_x</p:attrName>
                                        </p:attrNameLst>
                                      </p:cBhvr>
                                      <p:tavLst>
                                        <p:tav tm="0">
                                          <p:val>
                                            <p:strVal val="0-#ppt_w/2"/>
                                          </p:val>
                                        </p:tav>
                                        <p:tav tm="100000">
                                          <p:val>
                                            <p:strVal val="#ppt_x"/>
                                          </p:val>
                                        </p:tav>
                                      </p:tavLst>
                                    </p:anim>
                                    <p:anim calcmode="lin" valueType="num">
                                      <p:cBhvr additive="base">
                                        <p:cTn id="38" dur="500" fill="hold"/>
                                        <p:tgtEl>
                                          <p:spTgt spid="663554"/>
                                        </p:tgtEl>
                                        <p:attrNameLst>
                                          <p:attrName>ppt_y</p:attrName>
                                        </p:attrNameLst>
                                      </p:cBhvr>
                                      <p:tavLst>
                                        <p:tav tm="0">
                                          <p:val>
                                            <p:strVal val="#ppt_y"/>
                                          </p:val>
                                        </p:tav>
                                        <p:tav tm="100000">
                                          <p:val>
                                            <p:strVal val="#ppt_y"/>
                                          </p:val>
                                        </p:tav>
                                      </p:tavLst>
                                    </p:anim>
                                  </p:childTnLst>
                                </p:cTn>
                              </p:par>
                              <p:par>
                                <p:cTn id="39" presetID="2" presetClass="entr" presetSubtype="9" fill="hold" nodeType="withEffect">
                                  <p:stCondLst>
                                    <p:cond delay="0"/>
                                  </p:stCondLst>
                                  <p:childTnLst>
                                    <p:set>
                                      <p:cBhvr>
                                        <p:cTn id="40" dur="1" fill="hold">
                                          <p:stCondLst>
                                            <p:cond delay="0"/>
                                          </p:stCondLst>
                                        </p:cTn>
                                        <p:tgtEl>
                                          <p:spTgt spid="659458"/>
                                        </p:tgtEl>
                                        <p:attrNameLst>
                                          <p:attrName>style.visibility</p:attrName>
                                        </p:attrNameLst>
                                      </p:cBhvr>
                                      <p:to>
                                        <p:strVal val="visible"/>
                                      </p:to>
                                    </p:set>
                                    <p:anim calcmode="lin" valueType="num">
                                      <p:cBhvr additive="base">
                                        <p:cTn id="41" dur="500" fill="hold"/>
                                        <p:tgtEl>
                                          <p:spTgt spid="659458"/>
                                        </p:tgtEl>
                                        <p:attrNameLst>
                                          <p:attrName>ppt_x</p:attrName>
                                        </p:attrNameLst>
                                      </p:cBhvr>
                                      <p:tavLst>
                                        <p:tav tm="0">
                                          <p:val>
                                            <p:strVal val="0-#ppt_w/2"/>
                                          </p:val>
                                        </p:tav>
                                        <p:tav tm="100000">
                                          <p:val>
                                            <p:strVal val="#ppt_x"/>
                                          </p:val>
                                        </p:tav>
                                      </p:tavLst>
                                    </p:anim>
                                    <p:anim calcmode="lin" valueType="num">
                                      <p:cBhvr additive="base">
                                        <p:cTn id="42" dur="500" fill="hold"/>
                                        <p:tgtEl>
                                          <p:spTgt spid="659458"/>
                                        </p:tgtEl>
                                        <p:attrNameLst>
                                          <p:attrName>ppt_y</p:attrName>
                                        </p:attrNameLst>
                                      </p:cBhvr>
                                      <p:tavLst>
                                        <p:tav tm="0">
                                          <p:val>
                                            <p:strVal val="0-#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24979"/>
                                        </p:tgtEl>
                                        <p:attrNameLst>
                                          <p:attrName>style.visibility</p:attrName>
                                        </p:attrNameLst>
                                      </p:cBhvr>
                                      <p:to>
                                        <p:strVal val="visible"/>
                                      </p:to>
                                    </p:set>
                                    <p:animEffect transition="in" filter="wipe(left)">
                                      <p:cBhvr>
                                        <p:cTn id="47" dur="1000"/>
                                        <p:tgtEl>
                                          <p:spTgt spid="12497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24980"/>
                                        </p:tgtEl>
                                        <p:attrNameLst>
                                          <p:attrName>style.visibility</p:attrName>
                                        </p:attrNameLst>
                                      </p:cBhvr>
                                      <p:to>
                                        <p:strVal val="visible"/>
                                      </p:to>
                                    </p:set>
                                    <p:animEffect transition="in" filter="wipe(left)">
                                      <p:cBhvr>
                                        <p:cTn id="52" dur="1000"/>
                                        <p:tgtEl>
                                          <p:spTgt spid="124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51" grpId="0" animBg="1" autoUpdateAnimBg="0"/>
      <p:bldP spid="666652" grpId="0" animBg="1"/>
      <p:bldP spid="663554"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80" name="Text Box 28" descr="羊皮纸"/>
          <p:cNvSpPr txBox="1">
            <a:spLocks noChangeArrowheads="1"/>
          </p:cNvSpPr>
          <p:nvPr/>
        </p:nvSpPr>
        <p:spPr bwMode="auto">
          <a:xfrm>
            <a:off x="827088" y="592138"/>
            <a:ext cx="7777162"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itchFamily="49" charset="-122"/>
                <a:ea typeface="楷体_GB2312" pitchFamily="49" charset="-122"/>
              </a:rPr>
              <a:t>    瞬时功率（能量）以</a:t>
            </a:r>
            <a:r>
              <a:rPr kumimoji="1" lang="en-US" altLang="zh-CN" sz="2800">
                <a:solidFill>
                  <a:srgbClr val="FFFF00"/>
                </a:solidFill>
                <a:ea typeface="楷体_GB2312" pitchFamily="49" charset="-122"/>
              </a:rPr>
              <a:t>2</a:t>
            </a:r>
            <a:r>
              <a:rPr kumimoji="1" lang="en-US" altLang="zh-CN" sz="2800">
                <a:solidFill>
                  <a:srgbClr val="FFFF00"/>
                </a:solidFill>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交变，有正有负，一周期内刚好互相抵消，表明电容只储能不耗能。</a:t>
            </a:r>
            <a:endParaRPr kumimoji="1" lang="zh-CN" altLang="en-US" sz="2800" b="1">
              <a:solidFill>
                <a:srgbClr val="FFFF00"/>
              </a:solidFill>
              <a:latin typeface="楷体_GB2312" pitchFamily="49" charset="-122"/>
              <a:ea typeface="楷体_GB2312" pitchFamily="49" charset="-122"/>
            </a:endParaRPr>
          </a:p>
        </p:txBody>
      </p:sp>
      <p:grpSp>
        <p:nvGrpSpPr>
          <p:cNvPr id="9219" name="Group 40"/>
          <p:cNvGrpSpPr>
            <a:grpSpLocks/>
          </p:cNvGrpSpPr>
          <p:nvPr/>
        </p:nvGrpSpPr>
        <p:grpSpPr bwMode="auto">
          <a:xfrm>
            <a:off x="8316913" y="6446838"/>
            <a:ext cx="792162" cy="366712"/>
            <a:chOff x="5193" y="4020"/>
            <a:chExt cx="499" cy="231"/>
          </a:xfrm>
        </p:grpSpPr>
        <p:pic>
          <p:nvPicPr>
            <p:cNvPr id="9232" name="Picture 41"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3" name="Text Box 4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220" name="Group 43"/>
          <p:cNvGrpSpPr>
            <a:grpSpLocks/>
          </p:cNvGrpSpPr>
          <p:nvPr/>
        </p:nvGrpSpPr>
        <p:grpSpPr bwMode="auto">
          <a:xfrm>
            <a:off x="7453313" y="6446838"/>
            <a:ext cx="792162" cy="366712"/>
            <a:chOff x="4649" y="4020"/>
            <a:chExt cx="499" cy="231"/>
          </a:xfrm>
        </p:grpSpPr>
        <p:pic>
          <p:nvPicPr>
            <p:cNvPr id="9230" name="Picture 44"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1" name="Text Box 4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9221" name="Group 46"/>
          <p:cNvGrpSpPr>
            <a:grpSpLocks/>
          </p:cNvGrpSpPr>
          <p:nvPr/>
        </p:nvGrpSpPr>
        <p:grpSpPr bwMode="auto">
          <a:xfrm>
            <a:off x="6588125" y="6446838"/>
            <a:ext cx="792163" cy="366712"/>
            <a:chOff x="4649" y="4020"/>
            <a:chExt cx="499" cy="231"/>
          </a:xfrm>
        </p:grpSpPr>
        <p:pic>
          <p:nvPicPr>
            <p:cNvPr id="9228" name="Picture 4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9"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aphicFrame>
        <p:nvGraphicFramePr>
          <p:cNvPr id="126988" name="Object 12"/>
          <p:cNvGraphicFramePr>
            <a:graphicFrameLocks noChangeAspect="1"/>
          </p:cNvGraphicFramePr>
          <p:nvPr/>
        </p:nvGraphicFramePr>
        <p:xfrm>
          <a:off x="3132138" y="1844675"/>
          <a:ext cx="1368425" cy="661988"/>
        </p:xfrm>
        <a:graphic>
          <a:graphicData uri="http://schemas.openxmlformats.org/presentationml/2006/ole">
            <mc:AlternateContent xmlns:mc="http://schemas.openxmlformats.org/markup-compatibility/2006">
              <mc:Choice xmlns:v="urn:schemas-microsoft-com:vml" Requires="v">
                <p:oleObj spid="_x0000_s9255" name="Equation" r:id="rId4" imgW="374835" imgH="171450" progId="Equation.DSMT4">
                  <p:embed/>
                </p:oleObj>
              </mc:Choice>
              <mc:Fallback>
                <p:oleObj name="Equation" r:id="rId4" imgW="374835" imgH="171450" progId="Equation.DSMT4">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1844675"/>
                        <a:ext cx="1368425" cy="661988"/>
                      </a:xfrm>
                      <a:prstGeom prst="rect">
                        <a:avLst/>
                      </a:prstGeom>
                      <a:gradFill rotWithShape="1">
                        <a:gsLst>
                          <a:gs pos="0">
                            <a:srgbClr val="66CCFF"/>
                          </a:gs>
                          <a:gs pos="50000">
                            <a:schemeClr val="bg1"/>
                          </a:gs>
                          <a:gs pos="100000">
                            <a:srgbClr val="66CC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0482" name="Text Box 2" descr="绿色大理石"/>
          <p:cNvSpPr txBox="1">
            <a:spLocks noChangeArrowheads="1"/>
          </p:cNvSpPr>
          <p:nvPr/>
        </p:nvSpPr>
        <p:spPr bwMode="auto">
          <a:xfrm>
            <a:off x="900113" y="2032000"/>
            <a:ext cx="1944687" cy="519113"/>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平均功率</a:t>
            </a:r>
          </a:p>
        </p:txBody>
      </p:sp>
      <p:sp>
        <p:nvSpPr>
          <p:cNvPr id="663590" name="Text Box 38" descr="绿色大理石"/>
          <p:cNvSpPr txBox="1">
            <a:spLocks noChangeArrowheads="1"/>
          </p:cNvSpPr>
          <p:nvPr/>
        </p:nvSpPr>
        <p:spPr bwMode="auto">
          <a:xfrm>
            <a:off x="900113" y="2824163"/>
            <a:ext cx="1612900" cy="519112"/>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瞬时储能</a:t>
            </a:r>
          </a:p>
        </p:txBody>
      </p:sp>
      <p:graphicFrame>
        <p:nvGraphicFramePr>
          <p:cNvPr id="126991" name="Object 15"/>
          <p:cNvGraphicFramePr>
            <a:graphicFrameLocks noChangeAspect="1"/>
          </p:cNvGraphicFramePr>
          <p:nvPr/>
        </p:nvGraphicFramePr>
        <p:xfrm>
          <a:off x="3003550" y="2536825"/>
          <a:ext cx="5649913" cy="1871663"/>
        </p:xfrm>
        <a:graphic>
          <a:graphicData uri="http://schemas.openxmlformats.org/presentationml/2006/ole">
            <mc:AlternateContent xmlns:mc="http://schemas.openxmlformats.org/markup-compatibility/2006">
              <mc:Choice xmlns:v="urn:schemas-microsoft-com:vml" Requires="v">
                <p:oleObj spid="_x0000_s9256" name="Equation" r:id="rId7" imgW="2228887" imgH="806406" progId="Equation.DSMT4">
                  <p:embed/>
                </p:oleObj>
              </mc:Choice>
              <mc:Fallback>
                <p:oleObj name="Equation" r:id="rId7" imgW="2228887" imgH="806406" progId="Equation.DSMT4">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03550" y="2536825"/>
                        <a:ext cx="5649913" cy="1871663"/>
                      </a:xfrm>
                      <a:prstGeom prst="rect">
                        <a:avLst/>
                      </a:prstGeom>
                      <a:noFill/>
                      <a:ln>
                        <a:noFill/>
                      </a:ln>
                      <a:effectLst/>
                      <a:extLst>
                        <a:ext uri="{909E8E84-426E-40DD-AFC4-6F175D3DCCD1}">
                          <a14:hiddenFill xmlns:a14="http://schemas.microsoft.com/office/drawing/2010/main">
                            <a:solidFill>
                              <a:srgbClr val="99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6" name="Object 16"/>
          <p:cNvGraphicFramePr>
            <a:graphicFrameLocks noChangeAspect="1"/>
          </p:cNvGraphicFramePr>
          <p:nvPr/>
        </p:nvGraphicFramePr>
        <p:xfrm>
          <a:off x="3263900" y="4437063"/>
          <a:ext cx="2041525" cy="1036637"/>
        </p:xfrm>
        <a:graphic>
          <a:graphicData uri="http://schemas.openxmlformats.org/presentationml/2006/ole">
            <mc:AlternateContent xmlns:mc="http://schemas.openxmlformats.org/markup-compatibility/2006">
              <mc:Choice xmlns:v="urn:schemas-microsoft-com:vml" Requires="v">
                <p:oleObj spid="_x0000_s9257" name="Equation" r:id="rId9" imgW="774364" imgH="393529" progId="Equation.DSMT4">
                  <p:embed/>
                </p:oleObj>
              </mc:Choice>
              <mc:Fallback>
                <p:oleObj name="Equation" r:id="rId9" imgW="774364" imgH="393529" progId="Equation.DSMT4">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63900" y="4437063"/>
                        <a:ext cx="2041525"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
        <p:nvSpPr>
          <p:cNvPr id="2" name="Text Box 38" descr="绿色大理石"/>
          <p:cNvSpPr txBox="1">
            <a:spLocks noChangeArrowheads="1"/>
          </p:cNvSpPr>
          <p:nvPr/>
        </p:nvSpPr>
        <p:spPr bwMode="auto">
          <a:xfrm>
            <a:off x="1116013" y="4624388"/>
            <a:ext cx="1612900" cy="519112"/>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平均储能</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3580"/>
                                        </p:tgtEl>
                                        <p:attrNameLst>
                                          <p:attrName>style.visibility</p:attrName>
                                        </p:attrNameLst>
                                      </p:cBhvr>
                                      <p:to>
                                        <p:strVal val="visible"/>
                                      </p:to>
                                    </p:set>
                                    <p:animEffect transition="in" filter="wipe(left)">
                                      <p:cBhvr>
                                        <p:cTn id="7" dur="2000"/>
                                        <p:tgtEl>
                                          <p:spTgt spid="663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6988"/>
                                        </p:tgtEl>
                                        <p:attrNameLst>
                                          <p:attrName>style.visibility</p:attrName>
                                        </p:attrNameLst>
                                      </p:cBhvr>
                                      <p:to>
                                        <p:strVal val="visible"/>
                                      </p:to>
                                    </p:set>
                                    <p:animEffect transition="in" filter="wipe(left)">
                                      <p:cBhvr>
                                        <p:cTn id="12" dur="1000"/>
                                        <p:tgtEl>
                                          <p:spTgt spid="1269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60482"/>
                                        </p:tgtEl>
                                        <p:attrNameLst>
                                          <p:attrName>style.visibility</p:attrName>
                                        </p:attrNameLst>
                                      </p:cBhvr>
                                      <p:to>
                                        <p:strVal val="visible"/>
                                      </p:to>
                                    </p:set>
                                    <p:anim calcmode="lin" valueType="num">
                                      <p:cBhvr additive="base">
                                        <p:cTn id="17" dur="500" fill="hold"/>
                                        <p:tgtEl>
                                          <p:spTgt spid="660482"/>
                                        </p:tgtEl>
                                        <p:attrNameLst>
                                          <p:attrName>ppt_x</p:attrName>
                                        </p:attrNameLst>
                                      </p:cBhvr>
                                      <p:tavLst>
                                        <p:tav tm="0">
                                          <p:val>
                                            <p:strVal val="0-#ppt_w/2"/>
                                          </p:val>
                                        </p:tav>
                                        <p:tav tm="100000">
                                          <p:val>
                                            <p:strVal val="#ppt_x"/>
                                          </p:val>
                                        </p:tav>
                                      </p:tavLst>
                                    </p:anim>
                                    <p:anim calcmode="lin" valueType="num">
                                      <p:cBhvr additive="base">
                                        <p:cTn id="18" dur="500" fill="hold"/>
                                        <p:tgtEl>
                                          <p:spTgt spid="660482"/>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63590"/>
                                        </p:tgtEl>
                                        <p:attrNameLst>
                                          <p:attrName>style.visibility</p:attrName>
                                        </p:attrNameLst>
                                      </p:cBhvr>
                                      <p:to>
                                        <p:strVal val="visible"/>
                                      </p:to>
                                    </p:set>
                                    <p:anim calcmode="lin" valueType="num">
                                      <p:cBhvr additive="base">
                                        <p:cTn id="21" dur="500" fill="hold"/>
                                        <p:tgtEl>
                                          <p:spTgt spid="663590"/>
                                        </p:tgtEl>
                                        <p:attrNameLst>
                                          <p:attrName>ppt_x</p:attrName>
                                        </p:attrNameLst>
                                      </p:cBhvr>
                                      <p:tavLst>
                                        <p:tav tm="0">
                                          <p:val>
                                            <p:strVal val="0-#ppt_w/2"/>
                                          </p:val>
                                        </p:tav>
                                        <p:tav tm="100000">
                                          <p:val>
                                            <p:strVal val="#ppt_x"/>
                                          </p:val>
                                        </p:tav>
                                      </p:tavLst>
                                    </p:anim>
                                    <p:anim calcmode="lin" valueType="num">
                                      <p:cBhvr additive="base">
                                        <p:cTn id="22" dur="500" fill="hold"/>
                                        <p:tgtEl>
                                          <p:spTgt spid="663590"/>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26991"/>
                                        </p:tgtEl>
                                        <p:attrNameLst>
                                          <p:attrName>style.visibility</p:attrName>
                                        </p:attrNameLst>
                                      </p:cBhvr>
                                      <p:to>
                                        <p:strVal val="visible"/>
                                      </p:to>
                                    </p:set>
                                    <p:animEffect transition="in" filter="wipe(left)">
                                      <p:cBhvr>
                                        <p:cTn id="27" dur="1000"/>
                                        <p:tgtEl>
                                          <p:spTgt spid="126991"/>
                                        </p:tgtEl>
                                      </p:cBhvr>
                                    </p:animEffect>
                                  </p:childTnLst>
                                </p:cTn>
                              </p:par>
                              <p:par>
                                <p:cTn id="28" presetID="2" presetClass="entr" presetSubtype="8"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80" grpId="0"/>
      <p:bldP spid="660482" grpId="0" animBg="1"/>
      <p:bldP spid="663590" grpId="0" animBg="1" autoUpdateAnimBg="0"/>
      <p:bldP spid="2"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80" name="Text Box 28" descr="羊皮纸"/>
          <p:cNvSpPr txBox="1">
            <a:spLocks noChangeArrowheads="1"/>
          </p:cNvSpPr>
          <p:nvPr/>
        </p:nvSpPr>
        <p:spPr bwMode="auto">
          <a:xfrm>
            <a:off x="755650" y="476250"/>
            <a:ext cx="8135938"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ea typeface="楷体_GB2312" pitchFamily="49" charset="-122"/>
                <a:sym typeface="Symbol" panose="05050102010706020507" pitchFamily="18" charset="2"/>
              </a:rPr>
              <a:t>    电容只储能不耗能，即有功功率</a:t>
            </a:r>
            <a:r>
              <a:rPr kumimoji="1" lang="en-US" altLang="zh-CN" sz="2800" b="1">
                <a:solidFill>
                  <a:srgbClr val="FFFF00"/>
                </a:solidFill>
                <a:ea typeface="楷体_GB2312" pitchFamily="49" charset="-122"/>
                <a:sym typeface="Symbol" panose="05050102010706020507" pitchFamily="18" charset="2"/>
              </a:rPr>
              <a:t>P=0</a:t>
            </a:r>
            <a:r>
              <a:rPr kumimoji="1" lang="zh-CN" altLang="en-US" sz="2800" b="1">
                <a:solidFill>
                  <a:srgbClr val="FFFF00"/>
                </a:solidFill>
                <a:ea typeface="楷体_GB2312" pitchFamily="49" charset="-122"/>
                <a:sym typeface="Symbol" panose="05050102010706020507" pitchFamily="18" charset="2"/>
              </a:rPr>
              <a:t>。但其能量是有变化的，最大变化率为</a:t>
            </a:r>
            <a:r>
              <a:rPr kumimoji="1" lang="en-US" altLang="zh-CN" sz="2800" b="1">
                <a:solidFill>
                  <a:srgbClr val="FFFF00"/>
                </a:solidFill>
                <a:ea typeface="楷体_GB2312" pitchFamily="49" charset="-122"/>
                <a:sym typeface="Symbol" panose="05050102010706020507" pitchFamily="18" charset="2"/>
              </a:rPr>
              <a:t>UI</a:t>
            </a:r>
            <a:r>
              <a:rPr kumimoji="1" lang="zh-CN" altLang="en-US" sz="2800" b="1">
                <a:solidFill>
                  <a:srgbClr val="FFFF00"/>
                </a:solidFill>
                <a:ea typeface="楷体_GB2312" pitchFamily="49" charset="-122"/>
                <a:sym typeface="Symbol" panose="05050102010706020507" pitchFamily="18" charset="2"/>
              </a:rPr>
              <a:t>。因此定义</a:t>
            </a:r>
            <a:r>
              <a:rPr kumimoji="1" lang="en-US" altLang="zh-CN" sz="2800" b="1">
                <a:solidFill>
                  <a:srgbClr val="FFFF00"/>
                </a:solidFill>
                <a:ea typeface="楷体_GB2312" pitchFamily="49" charset="-122"/>
                <a:sym typeface="Symbol" panose="05050102010706020507" pitchFamily="18" charset="2"/>
              </a:rPr>
              <a:t>Q</a:t>
            </a:r>
            <a:r>
              <a:rPr kumimoji="1" lang="en-US" altLang="zh-CN" sz="2800" b="1" baseline="-25000">
                <a:solidFill>
                  <a:srgbClr val="FFFF00"/>
                </a:solidFill>
                <a:ea typeface="楷体_GB2312" pitchFamily="49" charset="-122"/>
                <a:sym typeface="Symbol" panose="05050102010706020507" pitchFamily="18" charset="2"/>
              </a:rPr>
              <a:t>C</a:t>
            </a:r>
            <a:r>
              <a:rPr kumimoji="1" lang="zh-CN" altLang="en-US" sz="2800" b="1">
                <a:solidFill>
                  <a:srgbClr val="FFFF00"/>
                </a:solidFill>
                <a:ea typeface="楷体_GB2312" pitchFamily="49" charset="-122"/>
                <a:sym typeface="Symbol" panose="05050102010706020507" pitchFamily="18" charset="2"/>
              </a:rPr>
              <a:t>，用以表明电容与外电路能量往返的规模。</a:t>
            </a:r>
            <a:endParaRPr kumimoji="1" lang="zh-CN" altLang="en-US" sz="2800" b="1">
              <a:solidFill>
                <a:srgbClr val="FFFF00"/>
              </a:solidFill>
              <a:ea typeface="楷体_GB2312" pitchFamily="49" charset="-122"/>
            </a:endParaRPr>
          </a:p>
        </p:txBody>
      </p:sp>
      <p:graphicFrame>
        <p:nvGraphicFramePr>
          <p:cNvPr id="128003" name="Object 3"/>
          <p:cNvGraphicFramePr>
            <a:graphicFrameLocks noChangeAspect="1"/>
          </p:cNvGraphicFramePr>
          <p:nvPr/>
        </p:nvGraphicFramePr>
        <p:xfrm>
          <a:off x="4270375" y="2349500"/>
          <a:ext cx="1890713" cy="979488"/>
        </p:xfrm>
        <a:graphic>
          <a:graphicData uri="http://schemas.openxmlformats.org/presentationml/2006/ole">
            <mc:AlternateContent xmlns:mc="http://schemas.openxmlformats.org/markup-compatibility/2006">
              <mc:Choice xmlns:v="urn:schemas-microsoft-com:vml" Requires="v">
                <p:oleObj spid="_x0000_s10280" name="Equation" r:id="rId3" imgW="609336" imgH="317362" progId="Equation.DSMT4">
                  <p:embed/>
                </p:oleObj>
              </mc:Choice>
              <mc:Fallback>
                <p:oleObj name="Equation" r:id="rId3" imgW="609336" imgH="317362"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75" y="2349500"/>
                        <a:ext cx="1890713" cy="979488"/>
                      </a:xfrm>
                      <a:prstGeom prst="rect">
                        <a:avLst/>
                      </a:prstGeom>
                      <a:gradFill rotWithShape="1">
                        <a:gsLst>
                          <a:gs pos="0">
                            <a:srgbClr val="66CCFF"/>
                          </a:gs>
                          <a:gs pos="50000">
                            <a:schemeClr val="bg1"/>
                          </a:gs>
                          <a:gs pos="100000">
                            <a:srgbClr val="66CC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3590" name="Text Box 38" descr="绿色大理石"/>
          <p:cNvSpPr txBox="1">
            <a:spLocks noChangeArrowheads="1"/>
          </p:cNvSpPr>
          <p:nvPr/>
        </p:nvSpPr>
        <p:spPr bwMode="auto">
          <a:xfrm>
            <a:off x="735013" y="2492375"/>
            <a:ext cx="2684462" cy="519113"/>
          </a:xfrm>
          <a:prstGeom prst="rect">
            <a:avLst/>
          </a:prstGeom>
          <a:blipFill dpi="0" rotWithShape="1">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电感的无功功率</a:t>
            </a:r>
          </a:p>
        </p:txBody>
      </p:sp>
      <p:graphicFrame>
        <p:nvGraphicFramePr>
          <p:cNvPr id="10245" name="Object 5"/>
          <p:cNvGraphicFramePr>
            <a:graphicFrameLocks noChangeAspect="1"/>
          </p:cNvGraphicFramePr>
          <p:nvPr/>
        </p:nvGraphicFramePr>
        <p:xfrm>
          <a:off x="1773238" y="4449763"/>
          <a:ext cx="4684712" cy="635000"/>
        </p:xfrm>
        <a:graphic>
          <a:graphicData uri="http://schemas.openxmlformats.org/presentationml/2006/ole">
            <mc:AlternateContent xmlns:mc="http://schemas.openxmlformats.org/markup-compatibility/2006">
              <mc:Choice xmlns:v="urn:schemas-microsoft-com:vml" Requires="v">
                <p:oleObj spid="_x0000_s10281" name="Equation" r:id="rId6" imgW="1778000" imgH="241300" progId="Equation.DSMT4">
                  <p:embed/>
                </p:oleObj>
              </mc:Choice>
              <mc:Fallback>
                <p:oleObj name="Equation" r:id="rId6" imgW="1778000" imgH="2413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3238" y="4449763"/>
                        <a:ext cx="4684712"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
        <p:nvSpPr>
          <p:cNvPr id="2" name="Text Box 28" descr="羊皮纸"/>
          <p:cNvSpPr txBox="1">
            <a:spLocks noChangeArrowheads="1"/>
          </p:cNvSpPr>
          <p:nvPr/>
        </p:nvSpPr>
        <p:spPr bwMode="auto">
          <a:xfrm>
            <a:off x="539750" y="5264150"/>
            <a:ext cx="813593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ea typeface="楷体_GB2312" pitchFamily="49" charset="-122"/>
                <a:sym typeface="Symbol" panose="05050102010706020507" pitchFamily="18" charset="2"/>
              </a:rPr>
              <a:t>      表明，   越大，无功功率</a:t>
            </a:r>
            <a:r>
              <a:rPr kumimoji="1" lang="en-US" altLang="zh-CN" sz="2800" b="1">
                <a:solidFill>
                  <a:srgbClr val="FFFF00"/>
                </a:solidFill>
                <a:ea typeface="楷体_GB2312" pitchFamily="49" charset="-122"/>
                <a:sym typeface="Symbol" panose="05050102010706020507" pitchFamily="18" charset="2"/>
              </a:rPr>
              <a:t>Q</a:t>
            </a:r>
            <a:r>
              <a:rPr kumimoji="1" lang="en-US" altLang="zh-CN" sz="2800" b="1" baseline="-25000">
                <a:solidFill>
                  <a:srgbClr val="FFFF00"/>
                </a:solidFill>
                <a:ea typeface="楷体_GB2312" pitchFamily="49" charset="-122"/>
                <a:sym typeface="Symbol" panose="05050102010706020507" pitchFamily="18" charset="2"/>
              </a:rPr>
              <a:t>C</a:t>
            </a:r>
            <a:r>
              <a:rPr kumimoji="1" lang="zh-CN" altLang="en-US" sz="2800" b="1">
                <a:solidFill>
                  <a:srgbClr val="FFFF00"/>
                </a:solidFill>
                <a:ea typeface="楷体_GB2312" pitchFamily="49" charset="-122"/>
                <a:sym typeface="Symbol" panose="05050102010706020507" pitchFamily="18" charset="2"/>
              </a:rPr>
              <a:t>越大，即电容与外电路交换能量的速率越快</a:t>
            </a:r>
            <a:endParaRPr kumimoji="1" lang="zh-CN" altLang="en-US" sz="2800" b="1">
              <a:solidFill>
                <a:srgbClr val="FFFF00"/>
              </a:solidFill>
              <a:ea typeface="楷体_GB2312" pitchFamily="49" charset="-122"/>
            </a:endParaRPr>
          </a:p>
        </p:txBody>
      </p:sp>
      <p:graphicFrame>
        <p:nvGraphicFramePr>
          <p:cNvPr id="10247" name="Object 7"/>
          <p:cNvGraphicFramePr>
            <a:graphicFrameLocks noChangeAspect="1"/>
          </p:cNvGraphicFramePr>
          <p:nvPr/>
        </p:nvGraphicFramePr>
        <p:xfrm>
          <a:off x="2051050" y="5373688"/>
          <a:ext cx="504825" cy="463550"/>
        </p:xfrm>
        <a:graphic>
          <a:graphicData uri="http://schemas.openxmlformats.org/presentationml/2006/ole">
            <mc:AlternateContent xmlns:mc="http://schemas.openxmlformats.org/markup-compatibility/2006">
              <mc:Choice xmlns:v="urn:schemas-microsoft-com:vml" Requires="v">
                <p:oleObj spid="_x0000_s10282" name="Equation" r:id="rId8" imgW="152334" imgH="139639" progId="Equation.DSMT4">
                  <p:embed/>
                </p:oleObj>
              </mc:Choice>
              <mc:Fallback>
                <p:oleObj name="Equation" r:id="rId8" imgW="152334" imgH="139639" progId="Equation.DSMT4">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1050" y="5373688"/>
                        <a:ext cx="5048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grpSp>
        <p:nvGrpSpPr>
          <p:cNvPr id="10248" name="Group 40"/>
          <p:cNvGrpSpPr>
            <a:grpSpLocks/>
          </p:cNvGrpSpPr>
          <p:nvPr/>
        </p:nvGrpSpPr>
        <p:grpSpPr bwMode="auto">
          <a:xfrm>
            <a:off x="8316913" y="6446838"/>
            <a:ext cx="792162" cy="366712"/>
            <a:chOff x="5193" y="4020"/>
            <a:chExt cx="499" cy="231"/>
          </a:xfrm>
        </p:grpSpPr>
        <p:pic>
          <p:nvPicPr>
            <p:cNvPr id="10257" name="Picture 41"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8" name="Text Box 42">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0249" name="Group 43"/>
          <p:cNvGrpSpPr>
            <a:grpSpLocks/>
          </p:cNvGrpSpPr>
          <p:nvPr/>
        </p:nvGrpSpPr>
        <p:grpSpPr bwMode="auto">
          <a:xfrm>
            <a:off x="7453313" y="6446838"/>
            <a:ext cx="792162" cy="366712"/>
            <a:chOff x="4649" y="4020"/>
            <a:chExt cx="499" cy="231"/>
          </a:xfrm>
        </p:grpSpPr>
        <p:pic>
          <p:nvPicPr>
            <p:cNvPr id="10255" name="Picture 44"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45">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0250" name="Group 46"/>
          <p:cNvGrpSpPr>
            <a:grpSpLocks/>
          </p:cNvGrpSpPr>
          <p:nvPr/>
        </p:nvGrpSpPr>
        <p:grpSpPr bwMode="auto">
          <a:xfrm>
            <a:off x="6588125" y="6446838"/>
            <a:ext cx="792163" cy="366712"/>
            <a:chOff x="4649" y="4020"/>
            <a:chExt cx="499" cy="231"/>
          </a:xfrm>
        </p:grpSpPr>
        <p:pic>
          <p:nvPicPr>
            <p:cNvPr id="10253" name="Picture 47"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128017" name="Text Box 17"/>
          <p:cNvSpPr txBox="1">
            <a:spLocks noChangeArrowheads="1"/>
          </p:cNvSpPr>
          <p:nvPr/>
        </p:nvSpPr>
        <p:spPr bwMode="auto">
          <a:xfrm>
            <a:off x="6372225" y="2565400"/>
            <a:ext cx="208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Symbol" panose="05050102010706020507" pitchFamily="18" charset="2"/>
                <a:ea typeface="楷体_GB2312" pitchFamily="49" charset="-122"/>
              </a:rPr>
              <a:t>单位</a:t>
            </a:r>
            <a:r>
              <a:rPr kumimoji="1" lang="zh-CN" altLang="en-US" sz="2800" b="1">
                <a:solidFill>
                  <a:srgbClr val="FFFF00"/>
                </a:solidFill>
                <a:latin typeface="Symbol" panose="05050102010706020507" pitchFamily="18" charset="2"/>
                <a:ea typeface="宋体" panose="02010600030101010101" pitchFamily="2" charset="-122"/>
              </a:rPr>
              <a:t>：</a:t>
            </a:r>
            <a:r>
              <a:rPr kumimoji="1" lang="en-US" altLang="zh-CN" sz="2800">
                <a:solidFill>
                  <a:srgbClr val="FFFF00"/>
                </a:solidFill>
                <a:latin typeface="Times New Roman" panose="02020603050405020304" pitchFamily="18" charset="0"/>
                <a:ea typeface="宋体" panose="02010600030101010101" pitchFamily="2" charset="-122"/>
              </a:rPr>
              <a:t>var</a:t>
            </a:r>
          </a:p>
        </p:txBody>
      </p:sp>
      <p:sp>
        <p:nvSpPr>
          <p:cNvPr id="128018" name="Text Box 18"/>
          <p:cNvSpPr txBox="1">
            <a:spLocks noChangeArrowheads="1"/>
          </p:cNvSpPr>
          <p:nvPr/>
        </p:nvSpPr>
        <p:spPr bwMode="auto">
          <a:xfrm>
            <a:off x="395288" y="3644900"/>
            <a:ext cx="914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b="1">
                <a:solidFill>
                  <a:srgbClr val="FF0066"/>
                </a:solidFill>
                <a:latin typeface="Times New Roman" panose="02020603050405020304" pitchFamily="18" charset="0"/>
                <a:ea typeface="楷体_GB2312" pitchFamily="49" charset="-122"/>
              </a:rPr>
              <a:t>Q</a:t>
            </a:r>
            <a:r>
              <a:rPr kumimoji="1" lang="en-US" altLang="zh-CN" sz="2800" b="1" baseline="-25000">
                <a:solidFill>
                  <a:srgbClr val="FF0066"/>
                </a:solidFill>
                <a:latin typeface="Times New Roman" panose="02020603050405020304" pitchFamily="18" charset="0"/>
                <a:ea typeface="楷体_GB2312" pitchFamily="49" charset="-122"/>
              </a:rPr>
              <a:t>C</a:t>
            </a:r>
            <a:r>
              <a:rPr kumimoji="1" lang="zh-CN" altLang="en-US" sz="2800" b="1">
                <a:solidFill>
                  <a:srgbClr val="FF0066"/>
                </a:solidFill>
                <a:latin typeface="Times New Roman" panose="02020603050405020304" pitchFamily="18" charset="0"/>
                <a:ea typeface="楷体_GB2312" pitchFamily="49" charset="-122"/>
              </a:rPr>
              <a:t>为负，</a:t>
            </a:r>
            <a:r>
              <a:rPr kumimoji="1" lang="en-US" altLang="zh-CN" sz="2800" b="1">
                <a:solidFill>
                  <a:srgbClr val="FF0066"/>
                </a:solidFill>
                <a:latin typeface="Times New Roman" panose="02020603050405020304" pitchFamily="18" charset="0"/>
                <a:ea typeface="楷体_GB2312" pitchFamily="49" charset="-122"/>
              </a:rPr>
              <a:t>Q</a:t>
            </a:r>
            <a:r>
              <a:rPr kumimoji="1" lang="en-US" altLang="zh-CN" sz="2800" b="1" baseline="-25000">
                <a:solidFill>
                  <a:srgbClr val="FF0066"/>
                </a:solidFill>
                <a:latin typeface="Times New Roman" panose="02020603050405020304" pitchFamily="18" charset="0"/>
                <a:ea typeface="楷体_GB2312" pitchFamily="49" charset="-122"/>
              </a:rPr>
              <a:t>L</a:t>
            </a:r>
            <a:r>
              <a:rPr kumimoji="1" lang="zh-CN" altLang="en-US" sz="2800" b="1">
                <a:solidFill>
                  <a:srgbClr val="FF0066"/>
                </a:solidFill>
                <a:latin typeface="Times New Roman" panose="02020603050405020304" pitchFamily="18" charset="0"/>
                <a:ea typeface="楷体_GB2312" pitchFamily="49" charset="-122"/>
              </a:rPr>
              <a:t>为正，以表明两者所涉及的储能性质不同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3580"/>
                                        </p:tgtEl>
                                        <p:attrNameLst>
                                          <p:attrName>style.visibility</p:attrName>
                                        </p:attrNameLst>
                                      </p:cBhvr>
                                      <p:to>
                                        <p:strVal val="visible"/>
                                      </p:to>
                                    </p:set>
                                    <p:animEffect transition="in" filter="wipe(left)">
                                      <p:cBhvr>
                                        <p:cTn id="7" dur="2000"/>
                                        <p:tgtEl>
                                          <p:spTgt spid="663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8003"/>
                                        </p:tgtEl>
                                        <p:attrNameLst>
                                          <p:attrName>style.visibility</p:attrName>
                                        </p:attrNameLst>
                                      </p:cBhvr>
                                      <p:to>
                                        <p:strVal val="visible"/>
                                      </p:to>
                                    </p:set>
                                    <p:animEffect transition="in" filter="dissolve">
                                      <p:cBhvr>
                                        <p:cTn id="12" dur="500"/>
                                        <p:tgtEl>
                                          <p:spTgt spid="128003"/>
                                        </p:tgtEl>
                                      </p:cBhvr>
                                    </p:animEffect>
                                  </p:childTnLst>
                                </p:cTn>
                              </p:par>
                              <p:par>
                                <p:cTn id="13" presetID="2" presetClass="entr" presetSubtype="8" fill="hold" grpId="0" nodeType="withEffect">
                                  <p:stCondLst>
                                    <p:cond delay="0"/>
                                  </p:stCondLst>
                                  <p:childTnLst>
                                    <p:set>
                                      <p:cBhvr>
                                        <p:cTn id="14" dur="1" fill="hold">
                                          <p:stCondLst>
                                            <p:cond delay="0"/>
                                          </p:stCondLst>
                                        </p:cTn>
                                        <p:tgtEl>
                                          <p:spTgt spid="663590"/>
                                        </p:tgtEl>
                                        <p:attrNameLst>
                                          <p:attrName>style.visibility</p:attrName>
                                        </p:attrNameLst>
                                      </p:cBhvr>
                                      <p:to>
                                        <p:strVal val="visible"/>
                                      </p:to>
                                    </p:set>
                                    <p:anim calcmode="lin" valueType="num">
                                      <p:cBhvr additive="base">
                                        <p:cTn id="15" dur="500" fill="hold"/>
                                        <p:tgtEl>
                                          <p:spTgt spid="663590"/>
                                        </p:tgtEl>
                                        <p:attrNameLst>
                                          <p:attrName>ppt_x</p:attrName>
                                        </p:attrNameLst>
                                      </p:cBhvr>
                                      <p:tavLst>
                                        <p:tav tm="0">
                                          <p:val>
                                            <p:strVal val="0-#ppt_w/2"/>
                                          </p:val>
                                        </p:tav>
                                        <p:tav tm="100000">
                                          <p:val>
                                            <p:strVal val="#ppt_x"/>
                                          </p:val>
                                        </p:tav>
                                      </p:tavLst>
                                    </p:anim>
                                    <p:anim calcmode="lin" valueType="num">
                                      <p:cBhvr additive="base">
                                        <p:cTn id="16" dur="500" fill="hold"/>
                                        <p:tgtEl>
                                          <p:spTgt spid="663590"/>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20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28017"/>
                                        </p:tgtEl>
                                        <p:attrNameLst>
                                          <p:attrName>style.visibility</p:attrName>
                                        </p:attrNameLst>
                                      </p:cBhvr>
                                      <p:to>
                                        <p:strVal val="visible"/>
                                      </p:to>
                                    </p:set>
                                    <p:animEffect transition="in" filter="slide(fromBottom)">
                                      <p:cBhvr>
                                        <p:cTn id="26" dur="500"/>
                                        <p:tgtEl>
                                          <p:spTgt spid="12801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28018"/>
                                        </p:tgtEl>
                                        <p:attrNameLst>
                                          <p:attrName>style.visibility</p:attrName>
                                        </p:attrNameLst>
                                      </p:cBhvr>
                                      <p:to>
                                        <p:strVal val="visible"/>
                                      </p:to>
                                    </p:set>
                                    <p:animEffect transition="in" filter="slide(fromBottom)">
                                      <p:cBhvr>
                                        <p:cTn id="31" dur="500"/>
                                        <p:tgtEl>
                                          <p:spTgt spid="128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80" grpId="0"/>
      <p:bldP spid="663590" grpId="0" animBg="1" autoUpdateAnimBg="0"/>
      <p:bldP spid="2" grpId="0"/>
      <p:bldP spid="128017" grpId="0" autoUpdateAnimBg="0"/>
      <p:bldP spid="1280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9"/>
          <p:cNvGrpSpPr>
            <a:grpSpLocks/>
          </p:cNvGrpSpPr>
          <p:nvPr/>
        </p:nvGrpSpPr>
        <p:grpSpPr bwMode="auto">
          <a:xfrm>
            <a:off x="8316913" y="6446838"/>
            <a:ext cx="792162" cy="366712"/>
            <a:chOff x="5193" y="4020"/>
            <a:chExt cx="499" cy="231"/>
          </a:xfrm>
        </p:grpSpPr>
        <p:pic>
          <p:nvPicPr>
            <p:cNvPr id="11317" name="Picture 30"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18" name="Text Box 3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1267" name="Group 32"/>
          <p:cNvGrpSpPr>
            <a:grpSpLocks/>
          </p:cNvGrpSpPr>
          <p:nvPr/>
        </p:nvGrpSpPr>
        <p:grpSpPr bwMode="auto">
          <a:xfrm>
            <a:off x="7453313" y="6446838"/>
            <a:ext cx="792162" cy="366712"/>
            <a:chOff x="4649" y="4020"/>
            <a:chExt cx="499" cy="231"/>
          </a:xfrm>
        </p:grpSpPr>
        <p:pic>
          <p:nvPicPr>
            <p:cNvPr id="11315" name="Picture 33"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16" name="Text Box 3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1268" name="Group 46"/>
          <p:cNvGrpSpPr>
            <a:grpSpLocks/>
          </p:cNvGrpSpPr>
          <p:nvPr/>
        </p:nvGrpSpPr>
        <p:grpSpPr bwMode="auto">
          <a:xfrm>
            <a:off x="6588125" y="6446838"/>
            <a:ext cx="792163" cy="366712"/>
            <a:chOff x="4649" y="4020"/>
            <a:chExt cx="499" cy="231"/>
          </a:xfrm>
        </p:grpSpPr>
        <p:pic>
          <p:nvPicPr>
            <p:cNvPr id="11313" name="Picture 4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14"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659458" name="Text Box 2"/>
          <p:cNvSpPr txBox="1">
            <a:spLocks noChangeArrowheads="1"/>
          </p:cNvSpPr>
          <p:nvPr/>
        </p:nvSpPr>
        <p:spPr bwMode="auto">
          <a:xfrm>
            <a:off x="466725" y="476250"/>
            <a:ext cx="8208963" cy="641350"/>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33500" indent="-1333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kumimoji="1" lang="en-US" altLang="zh-CN" sz="3600" b="1">
                <a:solidFill>
                  <a:schemeClr val="bg1"/>
                </a:solidFill>
                <a:latin typeface="楷体_GB2312" pitchFamily="49" charset="-122"/>
                <a:ea typeface="楷体_GB2312" pitchFamily="49" charset="-122"/>
              </a:rPr>
              <a:t>10.4  </a:t>
            </a:r>
            <a:r>
              <a:rPr kumimoji="1" lang="zh-CN" altLang="en-US" sz="3600" b="1">
                <a:solidFill>
                  <a:schemeClr val="bg1"/>
                </a:solidFill>
                <a:latin typeface="楷体_GB2312" pitchFamily="49" charset="-122"/>
                <a:ea typeface="楷体_GB2312" pitchFamily="49" charset="-122"/>
              </a:rPr>
              <a:t>单口网络的功率、功率因素</a:t>
            </a:r>
          </a:p>
        </p:txBody>
      </p:sp>
      <p:sp>
        <p:nvSpPr>
          <p:cNvPr id="636930" name="Text Box 2"/>
          <p:cNvSpPr txBox="1">
            <a:spLocks noChangeArrowheads="1"/>
          </p:cNvSpPr>
          <p:nvPr/>
        </p:nvSpPr>
        <p:spPr bwMode="auto">
          <a:xfrm>
            <a:off x="468313" y="1341438"/>
            <a:ext cx="6477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chemeClr val="bg1"/>
                </a:solidFill>
                <a:latin typeface="Arial" panose="020B0604020202020204" pitchFamily="34" charset="0"/>
                <a:ea typeface="宋体" panose="02010600030101010101" pitchFamily="2" charset="-122"/>
              </a:rPr>
              <a:t>例</a:t>
            </a:r>
          </a:p>
        </p:txBody>
      </p:sp>
      <p:grpSp>
        <p:nvGrpSpPr>
          <p:cNvPr id="11271" name="Group 87"/>
          <p:cNvGrpSpPr>
            <a:grpSpLocks/>
          </p:cNvGrpSpPr>
          <p:nvPr/>
        </p:nvGrpSpPr>
        <p:grpSpPr bwMode="auto">
          <a:xfrm>
            <a:off x="5003800" y="1384300"/>
            <a:ext cx="3960813" cy="2836863"/>
            <a:chOff x="113" y="1152"/>
            <a:chExt cx="2631" cy="1889"/>
          </a:xfrm>
        </p:grpSpPr>
        <p:grpSp>
          <p:nvGrpSpPr>
            <p:cNvPr id="11277" name="Group 88"/>
            <p:cNvGrpSpPr>
              <a:grpSpLocks/>
            </p:cNvGrpSpPr>
            <p:nvPr/>
          </p:nvGrpSpPr>
          <p:grpSpPr bwMode="auto">
            <a:xfrm>
              <a:off x="340" y="1152"/>
              <a:ext cx="2404" cy="1889"/>
              <a:chOff x="340" y="1152"/>
              <a:chExt cx="2404" cy="1889"/>
            </a:xfrm>
          </p:grpSpPr>
          <p:grpSp>
            <p:nvGrpSpPr>
              <p:cNvPr id="11279" name="Group 89"/>
              <p:cNvGrpSpPr>
                <a:grpSpLocks/>
              </p:cNvGrpSpPr>
              <p:nvPr/>
            </p:nvGrpSpPr>
            <p:grpSpPr bwMode="auto">
              <a:xfrm>
                <a:off x="2456" y="2078"/>
                <a:ext cx="288" cy="92"/>
                <a:chOff x="2208" y="1732"/>
                <a:chExt cx="174" cy="93"/>
              </a:xfrm>
            </p:grpSpPr>
            <p:sp>
              <p:nvSpPr>
                <p:cNvPr id="11311" name="Line 90"/>
                <p:cNvSpPr>
                  <a:spLocks noChangeShapeType="1"/>
                </p:cNvSpPr>
                <p:nvPr/>
              </p:nvSpPr>
              <p:spPr bwMode="auto">
                <a:xfrm>
                  <a:off x="2208" y="1732"/>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312" name="Line 91"/>
                <p:cNvSpPr>
                  <a:spLocks noChangeShapeType="1"/>
                </p:cNvSpPr>
                <p:nvPr/>
              </p:nvSpPr>
              <p:spPr bwMode="auto">
                <a:xfrm>
                  <a:off x="2208" y="1824"/>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280" name="Line 92"/>
              <p:cNvSpPr>
                <a:spLocks noChangeShapeType="1"/>
              </p:cNvSpPr>
              <p:nvPr/>
            </p:nvSpPr>
            <p:spPr bwMode="auto">
              <a:xfrm>
                <a:off x="1480" y="1546"/>
                <a:ext cx="3" cy="614"/>
              </a:xfrm>
              <a:prstGeom prst="line">
                <a:avLst/>
              </a:prstGeom>
              <a:noFill/>
              <a:ln w="28575">
                <a:solidFill>
                  <a:srgbClr val="FFCC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281" name="Line 93"/>
              <p:cNvSpPr>
                <a:spLocks noChangeShapeType="1"/>
              </p:cNvSpPr>
              <p:nvPr/>
            </p:nvSpPr>
            <p:spPr bwMode="auto">
              <a:xfrm>
                <a:off x="856" y="1546"/>
                <a:ext cx="1737"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282" name="Line 94"/>
              <p:cNvSpPr>
                <a:spLocks noChangeShapeType="1"/>
              </p:cNvSpPr>
              <p:nvPr/>
            </p:nvSpPr>
            <p:spPr bwMode="auto">
              <a:xfrm>
                <a:off x="2588" y="1546"/>
                <a:ext cx="0" cy="52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283" name="Line 95"/>
              <p:cNvSpPr>
                <a:spLocks noChangeShapeType="1"/>
              </p:cNvSpPr>
              <p:nvPr/>
            </p:nvSpPr>
            <p:spPr bwMode="auto">
              <a:xfrm>
                <a:off x="2588" y="2170"/>
                <a:ext cx="0" cy="57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284" name="Line 96"/>
              <p:cNvSpPr>
                <a:spLocks noChangeShapeType="1"/>
              </p:cNvSpPr>
              <p:nvPr/>
            </p:nvSpPr>
            <p:spPr bwMode="auto">
              <a:xfrm flipH="1">
                <a:off x="1480" y="2568"/>
                <a:ext cx="3" cy="178"/>
              </a:xfrm>
              <a:prstGeom prst="line">
                <a:avLst/>
              </a:prstGeom>
              <a:noFill/>
              <a:ln w="28575">
                <a:solidFill>
                  <a:srgbClr val="FFCC00"/>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285" name="Line 97"/>
              <p:cNvSpPr>
                <a:spLocks noChangeShapeType="1"/>
              </p:cNvSpPr>
              <p:nvPr/>
            </p:nvSpPr>
            <p:spPr bwMode="auto">
              <a:xfrm>
                <a:off x="904" y="2746"/>
                <a:ext cx="170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286" name="Line 98"/>
              <p:cNvSpPr>
                <a:spLocks noChangeShapeType="1"/>
              </p:cNvSpPr>
              <p:nvPr/>
            </p:nvSpPr>
            <p:spPr bwMode="auto">
              <a:xfrm>
                <a:off x="1927" y="1616"/>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11287" name="Object 99"/>
              <p:cNvGraphicFramePr>
                <a:graphicFrameLocks noChangeAspect="1"/>
              </p:cNvGraphicFramePr>
              <p:nvPr/>
            </p:nvGraphicFramePr>
            <p:xfrm>
              <a:off x="1020" y="1662"/>
              <a:ext cx="157" cy="271"/>
            </p:xfrm>
            <a:graphic>
              <a:graphicData uri="http://schemas.openxmlformats.org/presentationml/2006/ole">
                <mc:AlternateContent xmlns:mc="http://schemas.openxmlformats.org/markup-compatibility/2006">
                  <mc:Choice xmlns:v="urn:schemas-microsoft-com:vml" Requires="v">
                    <p:oleObj spid="_x0000_s11368" name="公式" r:id="rId4" imgW="120736" imgH="209681" progId="Equation.3">
                      <p:embed/>
                    </p:oleObj>
                  </mc:Choice>
                  <mc:Fallback>
                    <p:oleObj name="公式" r:id="rId4" imgW="120736" imgH="209681" progId="Equation.3">
                      <p:embed/>
                      <p:pic>
                        <p:nvPicPr>
                          <p:cNvPr id="0" name="Object 9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 y="1662"/>
                            <a:ext cx="157"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88" name="Object 100"/>
              <p:cNvGraphicFramePr>
                <a:graphicFrameLocks noChangeAspect="1"/>
              </p:cNvGraphicFramePr>
              <p:nvPr/>
            </p:nvGraphicFramePr>
            <p:xfrm>
              <a:off x="1973" y="1616"/>
              <a:ext cx="180" cy="311"/>
            </p:xfrm>
            <a:graphic>
              <a:graphicData uri="http://schemas.openxmlformats.org/presentationml/2006/ole">
                <mc:AlternateContent xmlns:mc="http://schemas.openxmlformats.org/markup-compatibility/2006">
                  <mc:Choice xmlns:v="urn:schemas-microsoft-com:vml" Requires="v">
                    <p:oleObj spid="_x0000_s11369" name="Equation" r:id="rId6" imgW="133362" imgH="234906" progId="Equation.DSMT4">
                      <p:embed/>
                    </p:oleObj>
                  </mc:Choice>
                  <mc:Fallback>
                    <p:oleObj name="Equation" r:id="rId6" imgW="133362" imgH="234906" progId="Equation.DSMT4">
                      <p:embed/>
                      <p:pic>
                        <p:nvPicPr>
                          <p:cNvPr id="0" name="Object 1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3" y="1616"/>
                            <a:ext cx="180"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89" name="Line 101"/>
              <p:cNvSpPr>
                <a:spLocks noChangeShapeType="1"/>
              </p:cNvSpPr>
              <p:nvPr/>
            </p:nvSpPr>
            <p:spPr bwMode="auto">
              <a:xfrm>
                <a:off x="975" y="1661"/>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290" name="Oval 102"/>
              <p:cNvSpPr>
                <a:spLocks noChangeArrowheads="1"/>
              </p:cNvSpPr>
              <p:nvPr/>
            </p:nvSpPr>
            <p:spPr bwMode="auto">
              <a:xfrm>
                <a:off x="836" y="2698"/>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1291" name="Oval 103"/>
              <p:cNvSpPr>
                <a:spLocks noChangeArrowheads="1"/>
              </p:cNvSpPr>
              <p:nvPr/>
            </p:nvSpPr>
            <p:spPr bwMode="auto">
              <a:xfrm>
                <a:off x="808" y="1498"/>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1292" name="Rectangle 104"/>
              <p:cNvSpPr>
                <a:spLocks noChangeArrowheads="1"/>
              </p:cNvSpPr>
              <p:nvPr/>
            </p:nvSpPr>
            <p:spPr bwMode="auto">
              <a:xfrm rot="-5400000">
                <a:off x="1705" y="1385"/>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1293" name="Group 105"/>
              <p:cNvGrpSpPr>
                <a:grpSpLocks/>
              </p:cNvGrpSpPr>
              <p:nvPr/>
            </p:nvGrpSpPr>
            <p:grpSpPr bwMode="auto">
              <a:xfrm rot="5400000">
                <a:off x="1029" y="2070"/>
                <a:ext cx="499" cy="590"/>
                <a:chOff x="476" y="663"/>
                <a:chExt cx="771" cy="862"/>
              </a:xfrm>
            </p:grpSpPr>
            <p:sp>
              <p:nvSpPr>
                <p:cNvPr id="11308" name="AutoShape 106"/>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09" name="AutoShape 107"/>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10" name="AutoShape 108"/>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1294" name="Text Box 109"/>
              <p:cNvSpPr txBox="1">
                <a:spLocks noChangeArrowheads="1"/>
              </p:cNvSpPr>
              <p:nvPr/>
            </p:nvSpPr>
            <p:spPr bwMode="auto">
              <a:xfrm>
                <a:off x="2004" y="2141"/>
                <a:ext cx="56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-j4</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1295" name="Text Box 110"/>
              <p:cNvSpPr txBox="1">
                <a:spLocks noChangeArrowheads="1"/>
              </p:cNvSpPr>
              <p:nvPr/>
            </p:nvSpPr>
            <p:spPr bwMode="auto">
              <a:xfrm>
                <a:off x="1553" y="2378"/>
                <a:ext cx="487"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j4</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1296" name="Oval 111"/>
              <p:cNvSpPr>
                <a:spLocks noChangeArrowheads="1"/>
              </p:cNvSpPr>
              <p:nvPr/>
            </p:nvSpPr>
            <p:spPr bwMode="auto">
              <a:xfrm>
                <a:off x="340" y="197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1297" name="Text Box 112"/>
              <p:cNvSpPr txBox="1">
                <a:spLocks noChangeArrowheads="1"/>
              </p:cNvSpPr>
              <p:nvPr/>
            </p:nvSpPr>
            <p:spPr bwMode="auto">
              <a:xfrm>
                <a:off x="561" y="1696"/>
                <a:ext cx="256" cy="346"/>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sp>
            <p:nvSpPr>
              <p:cNvPr id="11298" name="Text Box 113"/>
              <p:cNvSpPr txBox="1">
                <a:spLocks noChangeArrowheads="1"/>
              </p:cNvSpPr>
              <p:nvPr/>
            </p:nvSpPr>
            <p:spPr bwMode="auto">
              <a:xfrm>
                <a:off x="522" y="2150"/>
                <a:ext cx="212" cy="346"/>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_</a:t>
                </a:r>
              </a:p>
            </p:txBody>
          </p:sp>
          <p:sp>
            <p:nvSpPr>
              <p:cNvPr id="11299" name="Line 114"/>
              <p:cNvSpPr>
                <a:spLocks noChangeShapeType="1"/>
              </p:cNvSpPr>
              <p:nvPr/>
            </p:nvSpPr>
            <p:spPr bwMode="auto">
              <a:xfrm>
                <a:off x="521" y="1532"/>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1300" name="Text Box 115"/>
              <p:cNvSpPr txBox="1">
                <a:spLocks noChangeArrowheads="1"/>
              </p:cNvSpPr>
              <p:nvPr/>
            </p:nvSpPr>
            <p:spPr bwMode="auto">
              <a:xfrm>
                <a:off x="635" y="1989"/>
                <a:ext cx="876" cy="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a:solidFill>
                      <a:schemeClr val="bg1"/>
                    </a:solidFill>
                    <a:latin typeface="Times New Roman" panose="02020603050405020304" pitchFamily="18" charset="0"/>
                    <a:ea typeface="宋体" panose="02010600030101010101" pitchFamily="2" charset="-122"/>
                  </a:rPr>
                  <a:t>10∠0</a:t>
                </a:r>
                <a:r>
                  <a:rPr kumimoji="1" lang="en-US" altLang="zh-CN" sz="2400" baseline="50000">
                    <a:solidFill>
                      <a:schemeClr val="bg1"/>
                    </a:solidFill>
                    <a:latin typeface="Times New Roman" panose="02020603050405020304" pitchFamily="18" charset="0"/>
                    <a:ea typeface="宋体" panose="02010600030101010101" pitchFamily="2" charset="-122"/>
                  </a:rPr>
                  <a:t>o </a:t>
                </a:r>
                <a:r>
                  <a:rPr kumimoji="1" lang="en-US" altLang="zh-CN" sz="2400">
                    <a:solidFill>
                      <a:schemeClr val="bg1"/>
                    </a:solidFill>
                    <a:latin typeface="Times New Roman" panose="02020603050405020304" pitchFamily="18" charset="0"/>
                    <a:ea typeface="宋体" panose="02010600030101010101" pitchFamily="2" charset="-122"/>
                  </a:rPr>
                  <a:t>V</a:t>
                </a:r>
              </a:p>
            </p:txBody>
          </p:sp>
          <p:sp>
            <p:nvSpPr>
              <p:cNvPr id="11301" name="Line 116"/>
              <p:cNvSpPr>
                <a:spLocks noChangeShapeType="1"/>
              </p:cNvSpPr>
              <p:nvPr/>
            </p:nvSpPr>
            <p:spPr bwMode="auto">
              <a:xfrm flipV="1">
                <a:off x="521" y="1540"/>
                <a:ext cx="31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02" name="Line 117"/>
              <p:cNvSpPr>
                <a:spLocks noChangeShapeType="1"/>
              </p:cNvSpPr>
              <p:nvPr/>
            </p:nvSpPr>
            <p:spPr bwMode="auto">
              <a:xfrm flipV="1">
                <a:off x="521" y="2742"/>
                <a:ext cx="31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03" name="Rectangle 118"/>
              <p:cNvSpPr>
                <a:spLocks noChangeArrowheads="1"/>
              </p:cNvSpPr>
              <p:nvPr/>
            </p:nvSpPr>
            <p:spPr bwMode="auto">
              <a:xfrm rot="-5400000">
                <a:off x="1025" y="1385"/>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1304" name="Text Box 119"/>
              <p:cNvSpPr txBox="1">
                <a:spLocks noChangeArrowheads="1"/>
              </p:cNvSpPr>
              <p:nvPr/>
            </p:nvSpPr>
            <p:spPr bwMode="auto">
              <a:xfrm>
                <a:off x="897" y="1153"/>
                <a:ext cx="421"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3</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1305" name="Text Box 120"/>
              <p:cNvSpPr txBox="1">
                <a:spLocks noChangeArrowheads="1"/>
              </p:cNvSpPr>
              <p:nvPr/>
            </p:nvSpPr>
            <p:spPr bwMode="auto">
              <a:xfrm>
                <a:off x="1577" y="1152"/>
                <a:ext cx="42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4</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1306" name="Text Box 121"/>
              <p:cNvSpPr txBox="1">
                <a:spLocks noChangeArrowheads="1"/>
              </p:cNvSpPr>
              <p:nvPr/>
            </p:nvSpPr>
            <p:spPr bwMode="auto">
              <a:xfrm>
                <a:off x="618" y="1244"/>
                <a:ext cx="227"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11307" name="Text Box 122"/>
              <p:cNvSpPr txBox="1">
                <a:spLocks noChangeArrowheads="1"/>
              </p:cNvSpPr>
              <p:nvPr/>
            </p:nvSpPr>
            <p:spPr bwMode="auto">
              <a:xfrm>
                <a:off x="645" y="2695"/>
                <a:ext cx="240"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grpSp>
        <p:graphicFrame>
          <p:nvGraphicFramePr>
            <p:cNvPr id="11278" name="Object 123"/>
            <p:cNvGraphicFramePr>
              <a:graphicFrameLocks noChangeAspect="1"/>
            </p:cNvGraphicFramePr>
            <p:nvPr/>
          </p:nvGraphicFramePr>
          <p:xfrm>
            <a:off x="113" y="2024"/>
            <a:ext cx="209" cy="270"/>
          </p:xfrm>
          <a:graphic>
            <a:graphicData uri="http://schemas.openxmlformats.org/presentationml/2006/ole">
              <mc:AlternateContent xmlns:mc="http://schemas.openxmlformats.org/markup-compatibility/2006">
                <mc:Choice xmlns:v="urn:schemas-microsoft-com:vml" Requires="v">
                  <p:oleObj spid="_x0000_s11370" name="公式" r:id="rId8" imgW="171635" imgH="222294" progId="Equation.3">
                    <p:embed/>
                  </p:oleObj>
                </mc:Choice>
                <mc:Fallback>
                  <p:oleObj name="公式" r:id="rId8" imgW="171635" imgH="222294" progId="Equation.3">
                    <p:embed/>
                    <p:pic>
                      <p:nvPicPr>
                        <p:cNvPr id="0" name="Object 1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3" y="2024"/>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636931" name="Text Box 3"/>
          <p:cNvSpPr txBox="1">
            <a:spLocks noChangeArrowheads="1"/>
          </p:cNvSpPr>
          <p:nvPr/>
        </p:nvSpPr>
        <p:spPr bwMode="auto">
          <a:xfrm>
            <a:off x="1116013" y="1341438"/>
            <a:ext cx="4103687"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lang="zh-CN" altLang="en-US" sz="2800" b="1">
                <a:solidFill>
                  <a:srgbClr val="FFFF00"/>
                </a:solidFill>
                <a:latin typeface="楷体_GB2312" pitchFamily="49" charset="-122"/>
                <a:ea typeface="楷体_GB2312" pitchFamily="49" charset="-122"/>
              </a:rPr>
              <a:t>求单口网络的平均功率</a:t>
            </a:r>
            <a:r>
              <a:rPr lang="en-US" altLang="zh-CN" sz="2800" b="1">
                <a:solidFill>
                  <a:srgbClr val="FFFF00"/>
                </a:solidFill>
                <a:latin typeface="楷体_GB2312" pitchFamily="49" charset="-122"/>
                <a:ea typeface="楷体_GB2312" pitchFamily="49" charset="-122"/>
              </a:rPr>
              <a:t>P</a:t>
            </a:r>
            <a:endParaRPr lang="en-US" altLang="zh-CN" sz="2800" b="1" baseline="-25000">
              <a:solidFill>
                <a:schemeClr val="bg1"/>
              </a:solidFill>
              <a:latin typeface="楷体_GB2312" pitchFamily="49" charset="-122"/>
              <a:ea typeface="楷体_GB2312" pitchFamily="49" charset="-122"/>
              <a:sym typeface="Symbol" panose="05050102010706020507" pitchFamily="18" charset="2"/>
            </a:endParaRPr>
          </a:p>
        </p:txBody>
      </p:sp>
      <p:graphicFrame>
        <p:nvGraphicFramePr>
          <p:cNvPr id="11273" name="Object 125"/>
          <p:cNvGraphicFramePr>
            <a:graphicFrameLocks noChangeAspect="1"/>
          </p:cNvGraphicFramePr>
          <p:nvPr/>
        </p:nvGraphicFramePr>
        <p:xfrm>
          <a:off x="827088" y="2133600"/>
          <a:ext cx="3744912" cy="1068388"/>
        </p:xfrm>
        <a:graphic>
          <a:graphicData uri="http://schemas.openxmlformats.org/presentationml/2006/ole">
            <mc:AlternateContent xmlns:mc="http://schemas.openxmlformats.org/markup-compatibility/2006">
              <mc:Choice xmlns:v="urn:schemas-microsoft-com:vml" Requires="v">
                <p:oleObj spid="_x0000_s11371" name="Equation" r:id="rId10" imgW="1600200" imgH="457200" progId="Equation.DSMT4">
                  <p:embed/>
                </p:oleObj>
              </mc:Choice>
              <mc:Fallback>
                <p:oleObj name="Equation" r:id="rId10" imgW="1600200" imgH="457200" progId="Equation.DSMT4">
                  <p:embed/>
                  <p:pic>
                    <p:nvPicPr>
                      <p:cNvPr id="0" name="Object 1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7088" y="2133600"/>
                        <a:ext cx="3744912"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graphicFrame>
        <p:nvGraphicFramePr>
          <p:cNvPr id="11274" name="Object 126"/>
          <p:cNvGraphicFramePr>
            <a:graphicFrameLocks noChangeAspect="1"/>
          </p:cNvGraphicFramePr>
          <p:nvPr/>
        </p:nvGraphicFramePr>
        <p:xfrm>
          <a:off x="900113" y="3379788"/>
          <a:ext cx="3240087" cy="1562100"/>
        </p:xfrm>
        <a:graphic>
          <a:graphicData uri="http://schemas.openxmlformats.org/presentationml/2006/ole">
            <mc:AlternateContent xmlns:mc="http://schemas.openxmlformats.org/markup-compatibility/2006">
              <mc:Choice xmlns:v="urn:schemas-microsoft-com:vml" Requires="v">
                <p:oleObj spid="_x0000_s11372" name="Equation" r:id="rId12" imgW="1473200" imgH="711200" progId="Equation.DSMT4">
                  <p:embed/>
                </p:oleObj>
              </mc:Choice>
              <mc:Fallback>
                <p:oleObj name="Equation" r:id="rId12" imgW="1473200" imgH="711200" progId="Equation.DSMT4">
                  <p:embed/>
                  <p:pic>
                    <p:nvPicPr>
                      <p:cNvPr id="0" name="Object 12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0113" y="3379788"/>
                        <a:ext cx="3240087"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graphicFrame>
        <p:nvGraphicFramePr>
          <p:cNvPr id="11275" name="Object 127"/>
          <p:cNvGraphicFramePr>
            <a:graphicFrameLocks noChangeAspect="1"/>
          </p:cNvGraphicFramePr>
          <p:nvPr/>
        </p:nvGraphicFramePr>
        <p:xfrm>
          <a:off x="971550" y="5589588"/>
          <a:ext cx="1800225" cy="493712"/>
        </p:xfrm>
        <a:graphic>
          <a:graphicData uri="http://schemas.openxmlformats.org/presentationml/2006/ole">
            <mc:AlternateContent xmlns:mc="http://schemas.openxmlformats.org/markup-compatibility/2006">
              <mc:Choice xmlns:v="urn:schemas-microsoft-com:vml" Requires="v">
                <p:oleObj spid="_x0000_s11373" name="Equation" r:id="rId14" imgW="647419" imgH="177723" progId="Equation.DSMT4">
                  <p:embed/>
                </p:oleObj>
              </mc:Choice>
              <mc:Fallback>
                <p:oleObj name="Equation" r:id="rId14" imgW="647419" imgH="177723" progId="Equation.DSMT4">
                  <p:embed/>
                  <p:pic>
                    <p:nvPicPr>
                      <p:cNvPr id="0" name="Object 12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71550" y="5589588"/>
                        <a:ext cx="18002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graphicFrame>
        <p:nvGraphicFramePr>
          <p:cNvPr id="11276" name="Object 128"/>
          <p:cNvGraphicFramePr>
            <a:graphicFrameLocks noChangeAspect="1"/>
          </p:cNvGraphicFramePr>
          <p:nvPr/>
        </p:nvGraphicFramePr>
        <p:xfrm>
          <a:off x="5435600" y="4356100"/>
          <a:ext cx="3322638" cy="1449388"/>
        </p:xfrm>
        <a:graphic>
          <a:graphicData uri="http://schemas.openxmlformats.org/presentationml/2006/ole">
            <mc:AlternateContent xmlns:mc="http://schemas.openxmlformats.org/markup-compatibility/2006">
              <mc:Choice xmlns:v="urn:schemas-microsoft-com:vml" Requires="v">
                <p:oleObj spid="_x0000_s11374" name="Equation" r:id="rId16" imgW="1511300" imgH="660400" progId="Equation.DSMT4">
                  <p:embed/>
                </p:oleObj>
              </mc:Choice>
              <mc:Fallback>
                <p:oleObj name="Equation" r:id="rId16" imgW="1511300" imgH="660400" progId="Equation.DSMT4">
                  <p:embed/>
                  <p:pic>
                    <p:nvPicPr>
                      <p:cNvPr id="0" name="Object 12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35600" y="4356100"/>
                        <a:ext cx="3322638" cy="144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nodeType="withEffect">
                                  <p:stCondLst>
                                    <p:cond delay="0"/>
                                  </p:stCondLst>
                                  <p:childTnLst>
                                    <p:set>
                                      <p:cBhvr>
                                        <p:cTn id="6" dur="1" fill="hold">
                                          <p:stCondLst>
                                            <p:cond delay="0"/>
                                          </p:stCondLst>
                                        </p:cTn>
                                        <p:tgtEl>
                                          <p:spTgt spid="659458"/>
                                        </p:tgtEl>
                                        <p:attrNameLst>
                                          <p:attrName>style.visibility</p:attrName>
                                        </p:attrNameLst>
                                      </p:cBhvr>
                                      <p:to>
                                        <p:strVal val="visible"/>
                                      </p:to>
                                    </p:set>
                                    <p:anim calcmode="lin" valueType="num">
                                      <p:cBhvr additive="base">
                                        <p:cTn id="7" dur="500" fill="hold"/>
                                        <p:tgtEl>
                                          <p:spTgt spid="659458"/>
                                        </p:tgtEl>
                                        <p:attrNameLst>
                                          <p:attrName>ppt_x</p:attrName>
                                        </p:attrNameLst>
                                      </p:cBhvr>
                                      <p:tavLst>
                                        <p:tav tm="0">
                                          <p:val>
                                            <p:strVal val="0-#ppt_w/2"/>
                                          </p:val>
                                        </p:tav>
                                        <p:tav tm="100000">
                                          <p:val>
                                            <p:strVal val="#ppt_x"/>
                                          </p:val>
                                        </p:tav>
                                      </p:tavLst>
                                    </p:anim>
                                    <p:anim calcmode="lin" valueType="num">
                                      <p:cBhvr additive="base">
                                        <p:cTn id="8" dur="500" fill="hold"/>
                                        <p:tgtEl>
                                          <p:spTgt spid="659458"/>
                                        </p:tgtEl>
                                        <p:attrNameLst>
                                          <p:attrName>ppt_y</p:attrName>
                                        </p:attrNameLst>
                                      </p:cBhvr>
                                      <p:tavLst>
                                        <p:tav tm="0">
                                          <p:val>
                                            <p:strVal val="0-#ppt_h/2"/>
                                          </p:val>
                                        </p:tav>
                                        <p:tav tm="100000">
                                          <p:val>
                                            <p:strVal val="#ppt_y"/>
                                          </p:val>
                                        </p:tav>
                                      </p:tavLst>
                                    </p:anim>
                                  </p:childTnLst>
                                </p:cTn>
                              </p:par>
                              <p:par>
                                <p:cTn id="9" presetID="15" presetClass="entr" presetSubtype="0" fill="hold" grpId="0" nodeType="withEffect">
                                  <p:stCondLst>
                                    <p:cond delay="0"/>
                                  </p:stCondLst>
                                  <p:childTnLst>
                                    <p:set>
                                      <p:cBhvr>
                                        <p:cTn id="10" dur="1" fill="hold">
                                          <p:stCondLst>
                                            <p:cond delay="0"/>
                                          </p:stCondLst>
                                        </p:cTn>
                                        <p:tgtEl>
                                          <p:spTgt spid="636930"/>
                                        </p:tgtEl>
                                        <p:attrNameLst>
                                          <p:attrName>style.visibility</p:attrName>
                                        </p:attrNameLst>
                                      </p:cBhvr>
                                      <p:to>
                                        <p:strVal val="visible"/>
                                      </p:to>
                                    </p:set>
                                    <p:anim calcmode="lin" valueType="num">
                                      <p:cBhvr>
                                        <p:cTn id="11" dur="1000" fill="hold"/>
                                        <p:tgtEl>
                                          <p:spTgt spid="636930"/>
                                        </p:tgtEl>
                                        <p:attrNameLst>
                                          <p:attrName>ppt_w</p:attrName>
                                        </p:attrNameLst>
                                      </p:cBhvr>
                                      <p:tavLst>
                                        <p:tav tm="0">
                                          <p:val>
                                            <p:fltVal val="0"/>
                                          </p:val>
                                        </p:tav>
                                        <p:tav tm="100000">
                                          <p:val>
                                            <p:strVal val="#ppt_w"/>
                                          </p:val>
                                        </p:tav>
                                      </p:tavLst>
                                    </p:anim>
                                    <p:anim calcmode="lin" valueType="num">
                                      <p:cBhvr>
                                        <p:cTn id="12" dur="1000" fill="hold"/>
                                        <p:tgtEl>
                                          <p:spTgt spid="636930"/>
                                        </p:tgtEl>
                                        <p:attrNameLst>
                                          <p:attrName>ppt_h</p:attrName>
                                        </p:attrNameLst>
                                      </p:cBhvr>
                                      <p:tavLst>
                                        <p:tav tm="0">
                                          <p:val>
                                            <p:fltVal val="0"/>
                                          </p:val>
                                        </p:tav>
                                        <p:tav tm="100000">
                                          <p:val>
                                            <p:strVal val="#ppt_h"/>
                                          </p:val>
                                        </p:tav>
                                      </p:tavLst>
                                    </p:anim>
                                    <p:anim calcmode="lin" valueType="num">
                                      <p:cBhvr>
                                        <p:cTn id="13" dur="1000" fill="hold"/>
                                        <p:tgtEl>
                                          <p:spTgt spid="63693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36930"/>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636931"/>
                                        </p:tgtEl>
                                        <p:attrNameLst>
                                          <p:attrName>style.visibility</p:attrName>
                                        </p:attrNameLst>
                                      </p:cBhvr>
                                      <p:to>
                                        <p:strVal val="visible"/>
                                      </p:to>
                                    </p:set>
                                    <p:anim calcmode="lin" valueType="num">
                                      <p:cBhvr additive="base">
                                        <p:cTn id="18" dur="500" fill="hold"/>
                                        <p:tgtEl>
                                          <p:spTgt spid="636931"/>
                                        </p:tgtEl>
                                        <p:attrNameLst>
                                          <p:attrName>ppt_x</p:attrName>
                                        </p:attrNameLst>
                                      </p:cBhvr>
                                      <p:tavLst>
                                        <p:tav tm="0">
                                          <p:val>
                                            <p:strVal val="#ppt_x"/>
                                          </p:val>
                                        </p:tav>
                                        <p:tav tm="100000">
                                          <p:val>
                                            <p:strVal val="#ppt_x"/>
                                          </p:val>
                                        </p:tav>
                                      </p:tavLst>
                                    </p:anim>
                                    <p:anim calcmode="lin" valueType="num">
                                      <p:cBhvr additive="base">
                                        <p:cTn id="19" dur="500" fill="hold"/>
                                        <p:tgtEl>
                                          <p:spTgt spid="6369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0" grpId="0"/>
      <p:bldP spid="6369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4"/>
          <p:cNvGrpSpPr>
            <a:grpSpLocks/>
          </p:cNvGrpSpPr>
          <p:nvPr/>
        </p:nvGrpSpPr>
        <p:grpSpPr bwMode="auto">
          <a:xfrm>
            <a:off x="5003800" y="388938"/>
            <a:ext cx="3816350" cy="2695575"/>
            <a:chOff x="113" y="1141"/>
            <a:chExt cx="2631" cy="1911"/>
          </a:xfrm>
        </p:grpSpPr>
        <p:grpSp>
          <p:nvGrpSpPr>
            <p:cNvPr id="12307" name="Group 5"/>
            <p:cNvGrpSpPr>
              <a:grpSpLocks/>
            </p:cNvGrpSpPr>
            <p:nvPr/>
          </p:nvGrpSpPr>
          <p:grpSpPr bwMode="auto">
            <a:xfrm>
              <a:off x="340" y="1141"/>
              <a:ext cx="2404" cy="1911"/>
              <a:chOff x="340" y="1141"/>
              <a:chExt cx="2404" cy="1911"/>
            </a:xfrm>
          </p:grpSpPr>
          <p:grpSp>
            <p:nvGrpSpPr>
              <p:cNvPr id="12309" name="Group 6"/>
              <p:cNvGrpSpPr>
                <a:grpSpLocks/>
              </p:cNvGrpSpPr>
              <p:nvPr/>
            </p:nvGrpSpPr>
            <p:grpSpPr bwMode="auto">
              <a:xfrm>
                <a:off x="2456" y="2078"/>
                <a:ext cx="288" cy="92"/>
                <a:chOff x="2208" y="1732"/>
                <a:chExt cx="174" cy="93"/>
              </a:xfrm>
            </p:grpSpPr>
            <p:sp>
              <p:nvSpPr>
                <p:cNvPr id="12341" name="Line 7"/>
                <p:cNvSpPr>
                  <a:spLocks noChangeShapeType="1"/>
                </p:cNvSpPr>
                <p:nvPr/>
              </p:nvSpPr>
              <p:spPr bwMode="auto">
                <a:xfrm>
                  <a:off x="2208" y="1732"/>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42" name="Line 8"/>
                <p:cNvSpPr>
                  <a:spLocks noChangeShapeType="1"/>
                </p:cNvSpPr>
                <p:nvPr/>
              </p:nvSpPr>
              <p:spPr bwMode="auto">
                <a:xfrm>
                  <a:off x="2208" y="1824"/>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310" name="Line 9"/>
              <p:cNvSpPr>
                <a:spLocks noChangeShapeType="1"/>
              </p:cNvSpPr>
              <p:nvPr/>
            </p:nvSpPr>
            <p:spPr bwMode="auto">
              <a:xfrm>
                <a:off x="1480" y="1546"/>
                <a:ext cx="3" cy="614"/>
              </a:xfrm>
              <a:prstGeom prst="line">
                <a:avLst/>
              </a:prstGeom>
              <a:noFill/>
              <a:ln w="28575">
                <a:solidFill>
                  <a:srgbClr val="FFCC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11" name="Line 10"/>
              <p:cNvSpPr>
                <a:spLocks noChangeShapeType="1"/>
              </p:cNvSpPr>
              <p:nvPr/>
            </p:nvSpPr>
            <p:spPr bwMode="auto">
              <a:xfrm>
                <a:off x="856" y="1546"/>
                <a:ext cx="1737"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12" name="Line 11"/>
              <p:cNvSpPr>
                <a:spLocks noChangeShapeType="1"/>
              </p:cNvSpPr>
              <p:nvPr/>
            </p:nvSpPr>
            <p:spPr bwMode="auto">
              <a:xfrm>
                <a:off x="2588" y="1546"/>
                <a:ext cx="0" cy="52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13" name="Line 12"/>
              <p:cNvSpPr>
                <a:spLocks noChangeShapeType="1"/>
              </p:cNvSpPr>
              <p:nvPr/>
            </p:nvSpPr>
            <p:spPr bwMode="auto">
              <a:xfrm>
                <a:off x="2588" y="2170"/>
                <a:ext cx="0" cy="57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14" name="Line 13"/>
              <p:cNvSpPr>
                <a:spLocks noChangeShapeType="1"/>
              </p:cNvSpPr>
              <p:nvPr/>
            </p:nvSpPr>
            <p:spPr bwMode="auto">
              <a:xfrm flipH="1">
                <a:off x="1480" y="2568"/>
                <a:ext cx="3" cy="178"/>
              </a:xfrm>
              <a:prstGeom prst="line">
                <a:avLst/>
              </a:prstGeom>
              <a:noFill/>
              <a:ln w="28575">
                <a:solidFill>
                  <a:srgbClr val="FFCC00"/>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15" name="Line 14"/>
              <p:cNvSpPr>
                <a:spLocks noChangeShapeType="1"/>
              </p:cNvSpPr>
              <p:nvPr/>
            </p:nvSpPr>
            <p:spPr bwMode="auto">
              <a:xfrm>
                <a:off x="904" y="2746"/>
                <a:ext cx="170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16" name="Line 15"/>
              <p:cNvSpPr>
                <a:spLocks noChangeShapeType="1"/>
              </p:cNvSpPr>
              <p:nvPr/>
            </p:nvSpPr>
            <p:spPr bwMode="auto">
              <a:xfrm>
                <a:off x="1927" y="1616"/>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12317" name="Object 16"/>
              <p:cNvGraphicFramePr>
                <a:graphicFrameLocks noChangeAspect="1"/>
              </p:cNvGraphicFramePr>
              <p:nvPr/>
            </p:nvGraphicFramePr>
            <p:xfrm>
              <a:off x="1020" y="1662"/>
              <a:ext cx="157" cy="271"/>
            </p:xfrm>
            <a:graphic>
              <a:graphicData uri="http://schemas.openxmlformats.org/presentationml/2006/ole">
                <mc:AlternateContent xmlns:mc="http://schemas.openxmlformats.org/markup-compatibility/2006">
                  <mc:Choice xmlns:v="urn:schemas-microsoft-com:vml" Requires="v">
                    <p:oleObj spid="_x0000_s12385" name="公式" r:id="rId3" imgW="120736" imgH="209681" progId="Equation.3">
                      <p:embed/>
                    </p:oleObj>
                  </mc:Choice>
                  <mc:Fallback>
                    <p:oleObj name="公式" r:id="rId3" imgW="120736" imgH="209681"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1662"/>
                            <a:ext cx="157"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18" name="Object 17"/>
              <p:cNvGraphicFramePr>
                <a:graphicFrameLocks noChangeAspect="1"/>
              </p:cNvGraphicFramePr>
              <p:nvPr/>
            </p:nvGraphicFramePr>
            <p:xfrm>
              <a:off x="1973" y="1616"/>
              <a:ext cx="180" cy="311"/>
            </p:xfrm>
            <a:graphic>
              <a:graphicData uri="http://schemas.openxmlformats.org/presentationml/2006/ole">
                <mc:AlternateContent xmlns:mc="http://schemas.openxmlformats.org/markup-compatibility/2006">
                  <mc:Choice xmlns:v="urn:schemas-microsoft-com:vml" Requires="v">
                    <p:oleObj spid="_x0000_s12386" name="Equation" r:id="rId5" imgW="133362" imgH="234906" progId="Equation.DSMT4">
                      <p:embed/>
                    </p:oleObj>
                  </mc:Choice>
                  <mc:Fallback>
                    <p:oleObj name="Equation" r:id="rId5" imgW="133362" imgH="234906" progId="Equation.DSMT4">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3" y="1616"/>
                            <a:ext cx="180"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19" name="Line 18"/>
              <p:cNvSpPr>
                <a:spLocks noChangeShapeType="1"/>
              </p:cNvSpPr>
              <p:nvPr/>
            </p:nvSpPr>
            <p:spPr bwMode="auto">
              <a:xfrm>
                <a:off x="975" y="1661"/>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20" name="Oval 19"/>
              <p:cNvSpPr>
                <a:spLocks noChangeArrowheads="1"/>
              </p:cNvSpPr>
              <p:nvPr/>
            </p:nvSpPr>
            <p:spPr bwMode="auto">
              <a:xfrm>
                <a:off x="836" y="2698"/>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21" name="Oval 20"/>
              <p:cNvSpPr>
                <a:spLocks noChangeArrowheads="1"/>
              </p:cNvSpPr>
              <p:nvPr/>
            </p:nvSpPr>
            <p:spPr bwMode="auto">
              <a:xfrm>
                <a:off x="808" y="1498"/>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22" name="Rectangle 21"/>
              <p:cNvSpPr>
                <a:spLocks noChangeArrowheads="1"/>
              </p:cNvSpPr>
              <p:nvPr/>
            </p:nvSpPr>
            <p:spPr bwMode="auto">
              <a:xfrm rot="-5400000">
                <a:off x="1705" y="1385"/>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2323" name="Group 22"/>
              <p:cNvGrpSpPr>
                <a:grpSpLocks/>
              </p:cNvGrpSpPr>
              <p:nvPr/>
            </p:nvGrpSpPr>
            <p:grpSpPr bwMode="auto">
              <a:xfrm rot="5400000">
                <a:off x="1029" y="2070"/>
                <a:ext cx="499" cy="590"/>
                <a:chOff x="476" y="663"/>
                <a:chExt cx="771" cy="862"/>
              </a:xfrm>
            </p:grpSpPr>
            <p:sp>
              <p:nvSpPr>
                <p:cNvPr id="12338" name="AutoShape 23"/>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39" name="AutoShape 24"/>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40" name="AutoShape 25"/>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2324" name="Text Box 26"/>
              <p:cNvSpPr txBox="1">
                <a:spLocks noChangeArrowheads="1"/>
              </p:cNvSpPr>
              <p:nvPr/>
            </p:nvSpPr>
            <p:spPr bwMode="auto">
              <a:xfrm>
                <a:off x="1993" y="2130"/>
                <a:ext cx="588"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-j4</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25" name="Text Box 27"/>
              <p:cNvSpPr txBox="1">
                <a:spLocks noChangeArrowheads="1"/>
              </p:cNvSpPr>
              <p:nvPr/>
            </p:nvSpPr>
            <p:spPr bwMode="auto">
              <a:xfrm>
                <a:off x="1545" y="2368"/>
                <a:ext cx="505"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j4</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26" name="Oval 28"/>
              <p:cNvSpPr>
                <a:spLocks noChangeArrowheads="1"/>
              </p:cNvSpPr>
              <p:nvPr/>
            </p:nvSpPr>
            <p:spPr bwMode="auto">
              <a:xfrm>
                <a:off x="340" y="197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27" name="Text Box 29"/>
              <p:cNvSpPr txBox="1">
                <a:spLocks noChangeArrowheads="1"/>
              </p:cNvSpPr>
              <p:nvPr/>
            </p:nvSpPr>
            <p:spPr bwMode="auto">
              <a:xfrm>
                <a:off x="557" y="1686"/>
                <a:ext cx="264" cy="368"/>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sp>
            <p:nvSpPr>
              <p:cNvPr id="12328" name="Text Box 30"/>
              <p:cNvSpPr txBox="1">
                <a:spLocks noChangeArrowheads="1"/>
              </p:cNvSpPr>
              <p:nvPr/>
            </p:nvSpPr>
            <p:spPr bwMode="auto">
              <a:xfrm>
                <a:off x="522" y="2139"/>
                <a:ext cx="212" cy="368"/>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_</a:t>
                </a:r>
              </a:p>
            </p:txBody>
          </p:sp>
          <p:sp>
            <p:nvSpPr>
              <p:cNvPr id="12329" name="Line 31"/>
              <p:cNvSpPr>
                <a:spLocks noChangeShapeType="1"/>
              </p:cNvSpPr>
              <p:nvPr/>
            </p:nvSpPr>
            <p:spPr bwMode="auto">
              <a:xfrm>
                <a:off x="521" y="1532"/>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2330" name="Text Box 32"/>
              <p:cNvSpPr txBox="1">
                <a:spLocks noChangeArrowheads="1"/>
              </p:cNvSpPr>
              <p:nvPr/>
            </p:nvSpPr>
            <p:spPr bwMode="auto">
              <a:xfrm>
                <a:off x="619" y="1979"/>
                <a:ext cx="909" cy="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a:solidFill>
                      <a:schemeClr val="bg1"/>
                    </a:solidFill>
                    <a:latin typeface="Times New Roman" panose="02020603050405020304" pitchFamily="18" charset="0"/>
                    <a:ea typeface="宋体" panose="02010600030101010101" pitchFamily="2" charset="-122"/>
                  </a:rPr>
                  <a:t>10∠0</a:t>
                </a:r>
                <a:r>
                  <a:rPr kumimoji="1" lang="en-US" altLang="zh-CN" sz="2400" baseline="50000">
                    <a:solidFill>
                      <a:schemeClr val="bg1"/>
                    </a:solidFill>
                    <a:latin typeface="Times New Roman" panose="02020603050405020304" pitchFamily="18" charset="0"/>
                    <a:ea typeface="宋体" panose="02010600030101010101" pitchFamily="2" charset="-122"/>
                  </a:rPr>
                  <a:t>o </a:t>
                </a:r>
                <a:r>
                  <a:rPr kumimoji="1" lang="en-US" altLang="zh-CN" sz="2400">
                    <a:solidFill>
                      <a:schemeClr val="bg1"/>
                    </a:solidFill>
                    <a:latin typeface="Times New Roman" panose="02020603050405020304" pitchFamily="18" charset="0"/>
                    <a:ea typeface="宋体" panose="02010600030101010101" pitchFamily="2" charset="-122"/>
                  </a:rPr>
                  <a:t>V</a:t>
                </a:r>
              </a:p>
            </p:txBody>
          </p:sp>
          <p:sp>
            <p:nvSpPr>
              <p:cNvPr id="12331" name="Line 33"/>
              <p:cNvSpPr>
                <a:spLocks noChangeShapeType="1"/>
              </p:cNvSpPr>
              <p:nvPr/>
            </p:nvSpPr>
            <p:spPr bwMode="auto">
              <a:xfrm flipV="1">
                <a:off x="521" y="1540"/>
                <a:ext cx="31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32" name="Line 34"/>
              <p:cNvSpPr>
                <a:spLocks noChangeShapeType="1"/>
              </p:cNvSpPr>
              <p:nvPr/>
            </p:nvSpPr>
            <p:spPr bwMode="auto">
              <a:xfrm flipV="1">
                <a:off x="521" y="2742"/>
                <a:ext cx="31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33" name="Rectangle 35"/>
              <p:cNvSpPr>
                <a:spLocks noChangeArrowheads="1"/>
              </p:cNvSpPr>
              <p:nvPr/>
            </p:nvSpPr>
            <p:spPr bwMode="auto">
              <a:xfrm rot="-5400000">
                <a:off x="1025" y="1385"/>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2334" name="Text Box 36"/>
              <p:cNvSpPr txBox="1">
                <a:spLocks noChangeArrowheads="1"/>
              </p:cNvSpPr>
              <p:nvPr/>
            </p:nvSpPr>
            <p:spPr bwMode="auto">
              <a:xfrm>
                <a:off x="889" y="1142"/>
                <a:ext cx="438"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3</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35" name="Text Box 37"/>
              <p:cNvSpPr txBox="1">
                <a:spLocks noChangeArrowheads="1"/>
              </p:cNvSpPr>
              <p:nvPr/>
            </p:nvSpPr>
            <p:spPr bwMode="auto">
              <a:xfrm>
                <a:off x="1569" y="1141"/>
                <a:ext cx="437"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4</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2336" name="Text Box 38"/>
              <p:cNvSpPr txBox="1">
                <a:spLocks noChangeArrowheads="1"/>
              </p:cNvSpPr>
              <p:nvPr/>
            </p:nvSpPr>
            <p:spPr bwMode="auto">
              <a:xfrm>
                <a:off x="615" y="1233"/>
                <a:ext cx="235"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12337" name="Text Box 39"/>
              <p:cNvSpPr txBox="1">
                <a:spLocks noChangeArrowheads="1"/>
              </p:cNvSpPr>
              <p:nvPr/>
            </p:nvSpPr>
            <p:spPr bwMode="auto">
              <a:xfrm>
                <a:off x="641" y="2684"/>
                <a:ext cx="249"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grpSp>
        <p:graphicFrame>
          <p:nvGraphicFramePr>
            <p:cNvPr id="12308" name="Object 40"/>
            <p:cNvGraphicFramePr>
              <a:graphicFrameLocks noChangeAspect="1"/>
            </p:cNvGraphicFramePr>
            <p:nvPr/>
          </p:nvGraphicFramePr>
          <p:xfrm>
            <a:off x="113" y="2024"/>
            <a:ext cx="209" cy="270"/>
          </p:xfrm>
          <a:graphic>
            <a:graphicData uri="http://schemas.openxmlformats.org/presentationml/2006/ole">
              <mc:AlternateContent xmlns:mc="http://schemas.openxmlformats.org/markup-compatibility/2006">
                <mc:Choice xmlns:v="urn:schemas-microsoft-com:vml" Requires="v">
                  <p:oleObj spid="_x0000_s12387" name="公式" r:id="rId7" imgW="171635" imgH="222294" progId="Equation.3">
                    <p:embed/>
                  </p:oleObj>
                </mc:Choice>
                <mc:Fallback>
                  <p:oleObj name="公式" r:id="rId7" imgW="171635" imgH="222294" progId="Equation.3">
                    <p:embed/>
                    <p:pic>
                      <p:nvPicPr>
                        <p:cNvPr id="0" name="Object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3" y="2024"/>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636931" name="Text Box 3"/>
          <p:cNvSpPr txBox="1">
            <a:spLocks noChangeArrowheads="1"/>
          </p:cNvSpPr>
          <p:nvPr/>
        </p:nvSpPr>
        <p:spPr bwMode="auto">
          <a:xfrm>
            <a:off x="468313" y="520700"/>
            <a:ext cx="4608512"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lang="zh-CN" altLang="en-US" sz="2800" b="1">
                <a:solidFill>
                  <a:srgbClr val="FFFF00"/>
                </a:solidFill>
                <a:latin typeface="楷体_GB2312" pitchFamily="49" charset="-122"/>
                <a:ea typeface="楷体_GB2312" pitchFamily="49" charset="-122"/>
              </a:rPr>
              <a:t>平均功率</a:t>
            </a:r>
            <a:r>
              <a:rPr lang="en-US" altLang="zh-CN" sz="2800" b="1">
                <a:solidFill>
                  <a:srgbClr val="FFFF00"/>
                </a:solidFill>
                <a:latin typeface="楷体_GB2312" pitchFamily="49" charset="-122"/>
                <a:ea typeface="楷体_GB2312" pitchFamily="49" charset="-122"/>
              </a:rPr>
              <a:t>P=</a:t>
            </a:r>
            <a:r>
              <a:rPr lang="zh-CN" altLang="en-US" sz="2800" b="1">
                <a:solidFill>
                  <a:srgbClr val="FFFF00"/>
                </a:solidFill>
                <a:latin typeface="楷体_GB2312" pitchFamily="49" charset="-122"/>
                <a:ea typeface="楷体_GB2312" pitchFamily="49" charset="-122"/>
              </a:rPr>
              <a:t>两电阻的功率和</a:t>
            </a:r>
            <a:endParaRPr lang="zh-CN" altLang="en-US" sz="2800" b="1" baseline="-25000">
              <a:solidFill>
                <a:schemeClr val="bg1"/>
              </a:solidFill>
              <a:latin typeface="楷体_GB2312" pitchFamily="49" charset="-122"/>
              <a:ea typeface="楷体_GB2312" pitchFamily="49" charset="-122"/>
              <a:sym typeface="Symbol" panose="05050102010706020507" pitchFamily="18" charset="2"/>
            </a:endParaRPr>
          </a:p>
        </p:txBody>
      </p:sp>
      <p:graphicFrame>
        <p:nvGraphicFramePr>
          <p:cNvPr id="12292" name="Object 42"/>
          <p:cNvGraphicFramePr>
            <a:graphicFrameLocks noChangeAspect="1"/>
          </p:cNvGraphicFramePr>
          <p:nvPr/>
        </p:nvGraphicFramePr>
        <p:xfrm>
          <a:off x="550863" y="1390650"/>
          <a:ext cx="4164012" cy="669925"/>
        </p:xfrm>
        <a:graphic>
          <a:graphicData uri="http://schemas.openxmlformats.org/presentationml/2006/ole">
            <mc:AlternateContent xmlns:mc="http://schemas.openxmlformats.org/markup-compatibility/2006">
              <mc:Choice xmlns:v="urn:schemas-microsoft-com:vml" Requires="v">
                <p:oleObj spid="_x0000_s12388" name="Equation" r:id="rId9" imgW="1497950" imgH="241195" progId="Equation.DSMT4">
                  <p:embed/>
                </p:oleObj>
              </mc:Choice>
              <mc:Fallback>
                <p:oleObj name="Equation" r:id="rId9" imgW="1497950" imgH="241195" progId="Equation.DSMT4">
                  <p:embed/>
                  <p:pic>
                    <p:nvPicPr>
                      <p:cNvPr id="0" name="Object 4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863" y="1390650"/>
                        <a:ext cx="4164012"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graphicFrame>
        <p:nvGraphicFramePr>
          <p:cNvPr id="12293" name="Object 43"/>
          <p:cNvGraphicFramePr>
            <a:graphicFrameLocks noChangeAspect="1"/>
          </p:cNvGraphicFramePr>
          <p:nvPr/>
        </p:nvGraphicFramePr>
        <p:xfrm>
          <a:off x="611188" y="3170238"/>
          <a:ext cx="6740525" cy="493712"/>
        </p:xfrm>
        <a:graphic>
          <a:graphicData uri="http://schemas.openxmlformats.org/presentationml/2006/ole">
            <mc:AlternateContent xmlns:mc="http://schemas.openxmlformats.org/markup-compatibility/2006">
              <mc:Choice xmlns:v="urn:schemas-microsoft-com:vml" Requires="v">
                <p:oleObj spid="_x0000_s12389" name="Equation" r:id="rId11" imgW="2425700" imgH="177800" progId="Equation.DSMT4">
                  <p:embed/>
                </p:oleObj>
              </mc:Choice>
              <mc:Fallback>
                <p:oleObj name="Equation" r:id="rId11" imgW="2425700" imgH="177800" progId="Equation.DSMT4">
                  <p:embed/>
                  <p:pic>
                    <p:nvPicPr>
                      <p:cNvPr id="0" name="Object 4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1188" y="3170238"/>
                        <a:ext cx="67405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
        <p:nvSpPr>
          <p:cNvPr id="2" name="Text Box 3"/>
          <p:cNvSpPr txBox="1">
            <a:spLocks noChangeArrowheads="1"/>
          </p:cNvSpPr>
          <p:nvPr/>
        </p:nvSpPr>
        <p:spPr bwMode="auto">
          <a:xfrm>
            <a:off x="539750" y="2162175"/>
            <a:ext cx="4608513"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lang="zh-CN" altLang="en-US" sz="2800" b="1">
                <a:solidFill>
                  <a:srgbClr val="FFFF00"/>
                </a:solidFill>
                <a:ea typeface="楷体_GB2312" pitchFamily="49" charset="-122"/>
              </a:rPr>
              <a:t>端口</a:t>
            </a:r>
            <a:r>
              <a:rPr lang="en-US" altLang="zh-CN" sz="2800" b="1">
                <a:solidFill>
                  <a:srgbClr val="FFFF00"/>
                </a:solidFill>
                <a:ea typeface="楷体_GB2312" pitchFamily="49" charset="-122"/>
              </a:rPr>
              <a:t>ab </a:t>
            </a:r>
            <a:r>
              <a:rPr lang="zh-CN" altLang="en-US" sz="2800" b="1">
                <a:solidFill>
                  <a:srgbClr val="FFFF00"/>
                </a:solidFill>
                <a:ea typeface="楷体_GB2312" pitchFamily="49" charset="-122"/>
              </a:rPr>
              <a:t>的 </a:t>
            </a:r>
            <a:r>
              <a:rPr lang="en-US" altLang="zh-CN" sz="2800" b="1" i="1">
                <a:solidFill>
                  <a:srgbClr val="FFFF00"/>
                </a:solidFill>
                <a:ea typeface="楷体_GB2312" pitchFamily="49" charset="-122"/>
              </a:rPr>
              <a:t>UI</a:t>
            </a:r>
            <a:endParaRPr lang="en-US" altLang="zh-CN" sz="2800" b="1" i="1" baseline="-25000">
              <a:solidFill>
                <a:schemeClr val="bg1"/>
              </a:solidFill>
              <a:ea typeface="楷体_GB2312" pitchFamily="49" charset="-122"/>
              <a:sym typeface="Symbol" panose="05050102010706020507" pitchFamily="18" charset="2"/>
            </a:endParaRPr>
          </a:p>
        </p:txBody>
      </p:sp>
      <p:graphicFrame>
        <p:nvGraphicFramePr>
          <p:cNvPr id="12295" name="Object 45"/>
          <p:cNvGraphicFramePr>
            <a:graphicFrameLocks noChangeAspect="1"/>
          </p:cNvGraphicFramePr>
          <p:nvPr/>
        </p:nvGraphicFramePr>
        <p:xfrm>
          <a:off x="2339975" y="3933825"/>
          <a:ext cx="2081213" cy="534988"/>
        </p:xfrm>
        <a:graphic>
          <a:graphicData uri="http://schemas.openxmlformats.org/presentationml/2006/ole">
            <mc:AlternateContent xmlns:mc="http://schemas.openxmlformats.org/markup-compatibility/2006">
              <mc:Choice xmlns:v="urn:schemas-microsoft-com:vml" Requires="v">
                <p:oleObj spid="_x0000_s12390" name="Equation" r:id="rId13" imgW="889000" imgH="228600" progId="Equation.DSMT4">
                  <p:embed/>
                </p:oleObj>
              </mc:Choice>
              <mc:Fallback>
                <p:oleObj name="Equation" r:id="rId13" imgW="889000" imgH="228600" progId="Equation.DSMT4">
                  <p:embed/>
                  <p:pic>
                    <p:nvPicPr>
                      <p:cNvPr id="0" name="Object 4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39975" y="3933825"/>
                        <a:ext cx="2081213"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
        <p:nvSpPr>
          <p:cNvPr id="663554" name="Text Box 2" descr="绿色大理石"/>
          <p:cNvSpPr txBox="1">
            <a:spLocks noChangeArrowheads="1"/>
          </p:cNvSpPr>
          <p:nvPr/>
        </p:nvSpPr>
        <p:spPr bwMode="auto">
          <a:xfrm>
            <a:off x="539750" y="3933825"/>
            <a:ext cx="1368425" cy="519113"/>
          </a:xfrm>
          <a:prstGeom prst="rect">
            <a:avLst/>
          </a:prstGeom>
          <a:blipFill dpi="0" rotWithShape="1">
            <a:blip r:embed="rId1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itchFamily="49" charset="-122"/>
              </a:rPr>
              <a:t>原因：</a:t>
            </a:r>
          </a:p>
        </p:txBody>
      </p:sp>
      <p:sp>
        <p:nvSpPr>
          <p:cNvPr id="3" name="Text Box 3"/>
          <p:cNvSpPr txBox="1">
            <a:spLocks noChangeArrowheads="1"/>
          </p:cNvSpPr>
          <p:nvPr/>
        </p:nvSpPr>
        <p:spPr bwMode="auto">
          <a:xfrm>
            <a:off x="323850" y="4724400"/>
            <a:ext cx="882015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lang="zh-CN" altLang="en-US" sz="2800" b="1">
                <a:solidFill>
                  <a:srgbClr val="FFFF00"/>
                </a:solidFill>
                <a:ea typeface="楷体_GB2312" pitchFamily="49" charset="-122"/>
              </a:rPr>
              <a:t>     如果用端口</a:t>
            </a:r>
            <a:r>
              <a:rPr lang="en-US" altLang="zh-CN" sz="2800" b="1" i="1">
                <a:solidFill>
                  <a:schemeClr val="bg1"/>
                </a:solidFill>
                <a:ea typeface="楷体_GB2312" pitchFamily="49" charset="-122"/>
              </a:rPr>
              <a:t>UI </a:t>
            </a:r>
            <a:r>
              <a:rPr lang="zh-CN" altLang="en-US" sz="2800" b="1">
                <a:solidFill>
                  <a:srgbClr val="FFFF00"/>
                </a:solidFill>
                <a:ea typeface="楷体_GB2312" pitchFamily="49" charset="-122"/>
              </a:rPr>
              <a:t>计算，则不止计算了</a:t>
            </a:r>
            <a:r>
              <a:rPr lang="en-US" altLang="zh-CN" sz="2800" b="1">
                <a:solidFill>
                  <a:schemeClr val="bg1"/>
                </a:solidFill>
                <a:ea typeface="楷体_GB2312" pitchFamily="49" charset="-122"/>
              </a:rPr>
              <a:t>7</a:t>
            </a:r>
            <a:r>
              <a:rPr lang="el-GR" altLang="zh-CN" sz="2800" b="1">
                <a:solidFill>
                  <a:schemeClr val="bg1"/>
                </a:solidFill>
                <a:ea typeface="楷体_GB2312" pitchFamily="49" charset="-122"/>
                <a:cs typeface="Times New Roman" panose="02020603050405020304" pitchFamily="18" charset="0"/>
              </a:rPr>
              <a:t>Ω</a:t>
            </a:r>
            <a:r>
              <a:rPr lang="zh-CN" altLang="en-US" sz="2800" b="1">
                <a:solidFill>
                  <a:srgbClr val="FFFF00"/>
                </a:solidFill>
                <a:ea typeface="楷体_GB2312" pitchFamily="49" charset="-122"/>
              </a:rPr>
              <a:t>电阻的功率，还计算了</a:t>
            </a:r>
            <a:r>
              <a:rPr lang="en-US" altLang="zh-CN" sz="2800" b="1">
                <a:solidFill>
                  <a:schemeClr val="bg1"/>
                </a:solidFill>
                <a:ea typeface="楷体_GB2312" pitchFamily="49" charset="-122"/>
              </a:rPr>
              <a:t>j4</a:t>
            </a:r>
            <a:r>
              <a:rPr lang="el-GR" altLang="zh-CN" sz="2800" b="1">
                <a:solidFill>
                  <a:schemeClr val="bg1"/>
                </a:solidFill>
                <a:ea typeface="楷体_GB2312" pitchFamily="49" charset="-122"/>
              </a:rPr>
              <a:t>Ω</a:t>
            </a:r>
            <a:r>
              <a:rPr lang="zh-CN" altLang="en-US" sz="2800" b="1">
                <a:solidFill>
                  <a:srgbClr val="FFFF00"/>
                </a:solidFill>
                <a:ea typeface="楷体_GB2312" pitchFamily="49" charset="-122"/>
              </a:rPr>
              <a:t>的功率。</a:t>
            </a:r>
            <a:r>
              <a:rPr lang="zh-CN" altLang="en-US" sz="2800" b="1">
                <a:solidFill>
                  <a:schemeClr val="bg1"/>
                </a:solidFill>
                <a:ea typeface="楷体_GB2312" pitchFamily="49" charset="-122"/>
              </a:rPr>
              <a:t>实际上平均功率只由电阻产生。</a:t>
            </a:r>
            <a:endParaRPr lang="zh-CN" altLang="el-GR" sz="2800" b="1">
              <a:solidFill>
                <a:schemeClr val="bg1"/>
              </a:solidFill>
              <a:ea typeface="楷体_GB2312" pitchFamily="49" charset="-122"/>
            </a:endParaRPr>
          </a:p>
        </p:txBody>
      </p:sp>
      <p:grpSp>
        <p:nvGrpSpPr>
          <p:cNvPr id="12298" name="Group 29"/>
          <p:cNvGrpSpPr>
            <a:grpSpLocks/>
          </p:cNvGrpSpPr>
          <p:nvPr/>
        </p:nvGrpSpPr>
        <p:grpSpPr bwMode="auto">
          <a:xfrm>
            <a:off x="8316913" y="6446838"/>
            <a:ext cx="792162" cy="366712"/>
            <a:chOff x="5193" y="4020"/>
            <a:chExt cx="499" cy="231"/>
          </a:xfrm>
        </p:grpSpPr>
        <p:pic>
          <p:nvPicPr>
            <p:cNvPr id="12305" name="Picture 30" descr="789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6" name="Text Box 31">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2299" name="Group 32"/>
          <p:cNvGrpSpPr>
            <a:grpSpLocks/>
          </p:cNvGrpSpPr>
          <p:nvPr/>
        </p:nvGrpSpPr>
        <p:grpSpPr bwMode="auto">
          <a:xfrm>
            <a:off x="7453313" y="6446838"/>
            <a:ext cx="792162" cy="366712"/>
            <a:chOff x="4649" y="4020"/>
            <a:chExt cx="499" cy="231"/>
          </a:xfrm>
        </p:grpSpPr>
        <p:pic>
          <p:nvPicPr>
            <p:cNvPr id="12303" name="Picture 33" descr="789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Text Box 34">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2300" name="Group 46"/>
          <p:cNvGrpSpPr>
            <a:grpSpLocks/>
          </p:cNvGrpSpPr>
          <p:nvPr/>
        </p:nvGrpSpPr>
        <p:grpSpPr bwMode="auto">
          <a:xfrm>
            <a:off x="6588125" y="6446838"/>
            <a:ext cx="792163" cy="366712"/>
            <a:chOff x="4649" y="4020"/>
            <a:chExt cx="499" cy="231"/>
          </a:xfrm>
        </p:grpSpPr>
        <p:pic>
          <p:nvPicPr>
            <p:cNvPr id="12301" name="Picture 47" descr="789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2" name="Text Box 48">
              <a:hlinkClick r:id="" action="ppaction://hlinkshowjump?jump=first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36931"/>
                                        </p:tgtEl>
                                        <p:attrNameLst>
                                          <p:attrName>style.visibility</p:attrName>
                                        </p:attrNameLst>
                                      </p:cBhvr>
                                      <p:to>
                                        <p:strVal val="visible"/>
                                      </p:to>
                                    </p:set>
                                    <p:anim calcmode="lin" valueType="num">
                                      <p:cBhvr additive="base">
                                        <p:cTn id="7" dur="500" fill="hold"/>
                                        <p:tgtEl>
                                          <p:spTgt spid="636931"/>
                                        </p:tgtEl>
                                        <p:attrNameLst>
                                          <p:attrName>ppt_x</p:attrName>
                                        </p:attrNameLst>
                                      </p:cBhvr>
                                      <p:tavLst>
                                        <p:tav tm="0">
                                          <p:val>
                                            <p:strVal val="#ppt_x"/>
                                          </p:val>
                                        </p:tav>
                                        <p:tav tm="100000">
                                          <p:val>
                                            <p:strVal val="#ppt_x"/>
                                          </p:val>
                                        </p:tav>
                                      </p:tavLst>
                                    </p:anim>
                                    <p:anim calcmode="lin" valueType="num">
                                      <p:cBhvr additive="base">
                                        <p:cTn id="8" dur="500" fill="hold"/>
                                        <p:tgtEl>
                                          <p:spTgt spid="636931"/>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63554"/>
                                        </p:tgtEl>
                                        <p:attrNameLst>
                                          <p:attrName>style.visibility</p:attrName>
                                        </p:attrNameLst>
                                      </p:cBhvr>
                                      <p:to>
                                        <p:strVal val="visible"/>
                                      </p:to>
                                    </p:set>
                                    <p:anim calcmode="lin" valueType="num">
                                      <p:cBhvr additive="base">
                                        <p:cTn id="18" dur="500" fill="hold"/>
                                        <p:tgtEl>
                                          <p:spTgt spid="663554"/>
                                        </p:tgtEl>
                                        <p:attrNameLst>
                                          <p:attrName>ppt_x</p:attrName>
                                        </p:attrNameLst>
                                      </p:cBhvr>
                                      <p:tavLst>
                                        <p:tav tm="0">
                                          <p:val>
                                            <p:strVal val="0-#ppt_w/2"/>
                                          </p:val>
                                        </p:tav>
                                        <p:tav tm="100000">
                                          <p:val>
                                            <p:strVal val="#ppt_x"/>
                                          </p:val>
                                        </p:tav>
                                      </p:tavLst>
                                    </p:anim>
                                    <p:anim calcmode="lin" valueType="num">
                                      <p:cBhvr additive="base">
                                        <p:cTn id="19" dur="500" fill="hold"/>
                                        <p:tgtEl>
                                          <p:spTgt spid="663554"/>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p:bldP spid="2" grpId="0"/>
      <p:bldP spid="663554" grpId="0" animBg="1" autoUpdateAnimBg="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Text Box 3"/>
          <p:cNvSpPr txBox="1">
            <a:spLocks noChangeArrowheads="1"/>
          </p:cNvSpPr>
          <p:nvPr/>
        </p:nvSpPr>
        <p:spPr bwMode="auto">
          <a:xfrm>
            <a:off x="5292725" y="3213100"/>
            <a:ext cx="11525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感性</a:t>
            </a:r>
          </a:p>
        </p:txBody>
      </p:sp>
      <p:graphicFrame>
        <p:nvGraphicFramePr>
          <p:cNvPr id="129028" name="Object 4"/>
          <p:cNvGraphicFramePr>
            <a:graphicFrameLocks noChangeAspect="1"/>
          </p:cNvGraphicFramePr>
          <p:nvPr/>
        </p:nvGraphicFramePr>
        <p:xfrm>
          <a:off x="374650" y="5084763"/>
          <a:ext cx="3930650" cy="792162"/>
        </p:xfrm>
        <a:graphic>
          <a:graphicData uri="http://schemas.openxmlformats.org/presentationml/2006/ole">
            <mc:AlternateContent xmlns:mc="http://schemas.openxmlformats.org/markup-compatibility/2006">
              <mc:Choice xmlns:v="urn:schemas-microsoft-com:vml" Requires="v">
                <p:oleObj spid="_x0000_s13489" name="Equation" r:id="rId3" imgW="1200261" imgH="222294" progId="Equation.DSMT4">
                  <p:embed/>
                </p:oleObj>
              </mc:Choice>
              <mc:Fallback>
                <p:oleObj name="Equation" r:id="rId3" imgW="1200261" imgH="222294"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50" y="5084763"/>
                        <a:ext cx="3930650" cy="792162"/>
                      </a:xfrm>
                      <a:prstGeom prst="rect">
                        <a:avLst/>
                      </a:prstGeom>
                      <a:gradFill rotWithShape="1">
                        <a:gsLst>
                          <a:gs pos="0">
                            <a:srgbClr val="FF66CC"/>
                          </a:gs>
                          <a:gs pos="50000">
                            <a:schemeClr val="bg1"/>
                          </a:gs>
                          <a:gs pos="100000">
                            <a:srgbClr val="FF66CC"/>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9041" name="Group 17"/>
          <p:cNvGrpSpPr>
            <a:grpSpLocks/>
          </p:cNvGrpSpPr>
          <p:nvPr/>
        </p:nvGrpSpPr>
        <p:grpSpPr bwMode="auto">
          <a:xfrm>
            <a:off x="4356100" y="1125538"/>
            <a:ext cx="2249488" cy="2041525"/>
            <a:chOff x="1927" y="858"/>
            <a:chExt cx="1417" cy="1286"/>
          </a:xfrm>
        </p:grpSpPr>
        <p:sp>
          <p:nvSpPr>
            <p:cNvPr id="13361" name="Line 18"/>
            <p:cNvSpPr>
              <a:spLocks noChangeShapeType="1"/>
            </p:cNvSpPr>
            <p:nvPr/>
          </p:nvSpPr>
          <p:spPr bwMode="auto">
            <a:xfrm flipV="1">
              <a:off x="1927" y="1072"/>
              <a:ext cx="1044" cy="7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62" name="Freeform 19"/>
            <p:cNvSpPr>
              <a:spLocks/>
            </p:cNvSpPr>
            <p:nvPr/>
          </p:nvSpPr>
          <p:spPr bwMode="auto">
            <a:xfrm>
              <a:off x="2154" y="1661"/>
              <a:ext cx="19" cy="119"/>
            </a:xfrm>
            <a:custGeom>
              <a:avLst/>
              <a:gdLst>
                <a:gd name="T0" fmla="*/ 6 w 19"/>
                <a:gd name="T1" fmla="*/ 0 h 117"/>
                <a:gd name="T2" fmla="*/ 18 w 19"/>
                <a:gd name="T3" fmla="*/ 52 h 117"/>
                <a:gd name="T4" fmla="*/ 0 w 19"/>
                <a:gd name="T5" fmla="*/ 119 h 117"/>
                <a:gd name="T6" fmla="*/ 0 60000 65536"/>
                <a:gd name="T7" fmla="*/ 0 60000 65536"/>
                <a:gd name="T8" fmla="*/ 0 60000 65536"/>
              </a:gdLst>
              <a:ahLst/>
              <a:cxnLst>
                <a:cxn ang="T6">
                  <a:pos x="T0" y="T1"/>
                </a:cxn>
                <a:cxn ang="T7">
                  <a:pos x="T2" y="T3"/>
                </a:cxn>
                <a:cxn ang="T8">
                  <a:pos x="T4" y="T5"/>
                </a:cxn>
              </a:cxnLst>
              <a:rect l="0" t="0" r="r" b="b"/>
              <a:pathLst>
                <a:path w="19" h="117">
                  <a:moveTo>
                    <a:pt x="6" y="0"/>
                  </a:moveTo>
                  <a:cubicBezTo>
                    <a:pt x="8" y="8"/>
                    <a:pt x="19" y="32"/>
                    <a:pt x="18" y="51"/>
                  </a:cubicBezTo>
                  <a:cubicBezTo>
                    <a:pt x="17" y="70"/>
                    <a:pt x="4" y="103"/>
                    <a:pt x="0" y="117"/>
                  </a:cubicBezTo>
                </a:path>
              </a:pathLst>
            </a:custGeom>
            <a:noFill/>
            <a:ln w="28575" cap="flat" cmpd="sng">
              <a:solidFill>
                <a:srgbClr val="66FF33"/>
              </a:solidFill>
              <a:prstDash val="solid"/>
              <a:round/>
              <a:headEnd type="none" w="med" len="med"/>
              <a:tailEnd type="stealth"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63" name="Text Box 20"/>
            <p:cNvSpPr txBox="1">
              <a:spLocks noChangeArrowheads="1"/>
            </p:cNvSpPr>
            <p:nvPr/>
          </p:nvSpPr>
          <p:spPr bwMode="auto">
            <a:xfrm>
              <a:off x="2200" y="1480"/>
              <a:ext cx="288"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4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400">
                <a:solidFill>
                  <a:schemeClr val="bg1"/>
                </a:solidFill>
                <a:latin typeface="Times New Roman" panose="02020603050405020304" pitchFamily="18" charset="0"/>
                <a:ea typeface="宋体" panose="02010600030101010101" pitchFamily="2" charset="-122"/>
              </a:endParaRPr>
            </a:p>
          </p:txBody>
        </p:sp>
        <p:graphicFrame>
          <p:nvGraphicFramePr>
            <p:cNvPr id="13364" name="Object 21"/>
            <p:cNvGraphicFramePr>
              <a:graphicFrameLocks noChangeAspect="1"/>
            </p:cNvGraphicFramePr>
            <p:nvPr/>
          </p:nvGraphicFramePr>
          <p:xfrm>
            <a:off x="2562" y="1720"/>
            <a:ext cx="159" cy="406"/>
          </p:xfrm>
          <a:graphic>
            <a:graphicData uri="http://schemas.openxmlformats.org/presentationml/2006/ole">
              <mc:AlternateContent xmlns:mc="http://schemas.openxmlformats.org/markup-compatibility/2006">
                <mc:Choice xmlns:v="urn:schemas-microsoft-com:vml" Requires="v">
                  <p:oleObj spid="_x0000_s13490" name="公式" r:id="rId5" imgW="120736" imgH="310975" progId="Equation.3">
                    <p:embed/>
                  </p:oleObj>
                </mc:Choice>
                <mc:Fallback>
                  <p:oleObj name="公式" r:id="rId5" imgW="120736" imgH="310975" progId="Equation.3">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2" y="1720"/>
                          <a:ext cx="159" cy="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65" name="Object 22"/>
            <p:cNvGraphicFramePr>
              <a:graphicFrameLocks noChangeAspect="1"/>
            </p:cNvGraphicFramePr>
            <p:nvPr/>
          </p:nvGraphicFramePr>
          <p:xfrm>
            <a:off x="2600" y="858"/>
            <a:ext cx="224" cy="424"/>
          </p:xfrm>
          <a:graphic>
            <a:graphicData uri="http://schemas.openxmlformats.org/presentationml/2006/ole">
              <mc:AlternateContent xmlns:mc="http://schemas.openxmlformats.org/markup-compatibility/2006">
                <mc:Choice xmlns:v="urn:schemas-microsoft-com:vml" Requires="v">
                  <p:oleObj spid="_x0000_s13491" name="公式" r:id="rId7" imgW="171635" imgH="323981" progId="Equation.3">
                    <p:embed/>
                  </p:oleObj>
                </mc:Choice>
                <mc:Fallback>
                  <p:oleObj name="公式" r:id="rId7" imgW="171635" imgH="323981"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0" y="858"/>
                          <a:ext cx="224"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66" name="Object 23"/>
            <p:cNvGraphicFramePr>
              <a:graphicFrameLocks noChangeAspect="1"/>
            </p:cNvGraphicFramePr>
            <p:nvPr/>
          </p:nvGraphicFramePr>
          <p:xfrm>
            <a:off x="2872" y="1720"/>
            <a:ext cx="320" cy="424"/>
          </p:xfrm>
          <a:graphic>
            <a:graphicData uri="http://schemas.openxmlformats.org/presentationml/2006/ole">
              <mc:AlternateContent xmlns:mc="http://schemas.openxmlformats.org/markup-compatibility/2006">
                <mc:Choice xmlns:v="urn:schemas-microsoft-com:vml" Requires="v">
                  <p:oleObj spid="_x0000_s13492" name="公式" r:id="rId9" imgW="247786" imgH="323981" progId="Equation.3">
                    <p:embed/>
                  </p:oleObj>
                </mc:Choice>
                <mc:Fallback>
                  <p:oleObj name="公式" r:id="rId9" imgW="247786" imgH="323981" progId="Equation.3">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72" y="1720"/>
                          <a:ext cx="320"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67" name="Object 24"/>
            <p:cNvGraphicFramePr>
              <a:graphicFrameLocks noChangeAspect="1"/>
            </p:cNvGraphicFramePr>
            <p:nvPr/>
          </p:nvGraphicFramePr>
          <p:xfrm>
            <a:off x="3008" y="1176"/>
            <a:ext cx="336" cy="424"/>
          </p:xfrm>
          <a:graphic>
            <a:graphicData uri="http://schemas.openxmlformats.org/presentationml/2006/ole">
              <mc:AlternateContent xmlns:mc="http://schemas.openxmlformats.org/markup-compatibility/2006">
                <mc:Choice xmlns:v="urn:schemas-microsoft-com:vml" Requires="v">
                  <p:oleObj spid="_x0000_s13493" name="公式" r:id="rId11" imgW="260412" imgH="323981" progId="Equation.3">
                    <p:embed/>
                  </p:oleObj>
                </mc:Choice>
                <mc:Fallback>
                  <p:oleObj name="公式" r:id="rId11" imgW="260412" imgH="323981" progId="Equation.3">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08" y="1176"/>
                          <a:ext cx="336"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68" name="Line 25"/>
            <p:cNvSpPr>
              <a:spLocks noChangeShapeType="1"/>
            </p:cNvSpPr>
            <p:nvPr/>
          </p:nvSpPr>
          <p:spPr bwMode="auto">
            <a:xfrm>
              <a:off x="1927" y="1797"/>
              <a:ext cx="1044"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9" name="Line 26"/>
            <p:cNvSpPr>
              <a:spLocks noChangeShapeType="1"/>
            </p:cNvSpPr>
            <p:nvPr/>
          </p:nvSpPr>
          <p:spPr bwMode="auto">
            <a:xfrm>
              <a:off x="2971" y="1117"/>
              <a:ext cx="0" cy="680"/>
            </a:xfrm>
            <a:prstGeom prst="line">
              <a:avLst/>
            </a:prstGeom>
            <a:noFill/>
            <a:ln w="28575">
              <a:solidFill>
                <a:srgbClr val="66FF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aphicFrame>
        <p:nvGraphicFramePr>
          <p:cNvPr id="129052" name="Object 28"/>
          <p:cNvGraphicFramePr>
            <a:graphicFrameLocks noChangeAspect="1"/>
          </p:cNvGraphicFramePr>
          <p:nvPr/>
        </p:nvGraphicFramePr>
        <p:xfrm>
          <a:off x="468313" y="3573463"/>
          <a:ext cx="3097212" cy="1189037"/>
        </p:xfrm>
        <a:graphic>
          <a:graphicData uri="http://schemas.openxmlformats.org/presentationml/2006/ole">
            <mc:AlternateContent xmlns:mc="http://schemas.openxmlformats.org/markup-compatibility/2006">
              <mc:Choice xmlns:v="urn:schemas-microsoft-com:vml" Requires="v">
                <p:oleObj spid="_x0000_s13494" name="公式" r:id="rId13" imgW="1682812" imgH="641262" progId="Equation.3">
                  <p:embed/>
                </p:oleObj>
              </mc:Choice>
              <mc:Fallback>
                <p:oleObj name="公式" r:id="rId13" imgW="1682812" imgH="641262" progId="Equation.3">
                  <p:embed/>
                  <p:pic>
                    <p:nvPicPr>
                      <p:cNvPr id="0" name="Object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8313" y="3573463"/>
                        <a:ext cx="3097212" cy="1189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9061" name="Group 37"/>
          <p:cNvGrpSpPr>
            <a:grpSpLocks/>
          </p:cNvGrpSpPr>
          <p:nvPr/>
        </p:nvGrpSpPr>
        <p:grpSpPr bwMode="auto">
          <a:xfrm>
            <a:off x="1619250" y="1117600"/>
            <a:ext cx="2360613" cy="2095500"/>
            <a:chOff x="3642" y="453"/>
            <a:chExt cx="1487" cy="1320"/>
          </a:xfrm>
        </p:grpSpPr>
        <p:sp>
          <p:nvSpPr>
            <p:cNvPr id="13341" name="Line 38"/>
            <p:cNvSpPr>
              <a:spLocks noChangeShapeType="1"/>
            </p:cNvSpPr>
            <p:nvPr/>
          </p:nvSpPr>
          <p:spPr bwMode="auto">
            <a:xfrm>
              <a:off x="4803" y="937"/>
              <a:ext cx="0" cy="81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42" name="Line 39"/>
            <p:cNvSpPr>
              <a:spLocks noChangeShapeType="1"/>
            </p:cNvSpPr>
            <p:nvPr/>
          </p:nvSpPr>
          <p:spPr bwMode="auto">
            <a:xfrm>
              <a:off x="3807" y="1741"/>
              <a:ext cx="100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43" name="Text Box 40"/>
            <p:cNvSpPr txBox="1">
              <a:spLocks noChangeArrowheads="1"/>
            </p:cNvSpPr>
            <p:nvPr/>
          </p:nvSpPr>
          <p:spPr bwMode="auto">
            <a:xfrm>
              <a:off x="4150" y="981"/>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p>
          </p:txBody>
        </p:sp>
        <p:sp>
          <p:nvSpPr>
            <p:cNvPr id="13344" name="Text Box 41"/>
            <p:cNvSpPr txBox="1">
              <a:spLocks noChangeArrowheads="1"/>
            </p:cNvSpPr>
            <p:nvPr/>
          </p:nvSpPr>
          <p:spPr bwMode="auto">
            <a:xfrm>
              <a:off x="4876" y="1162"/>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X</a:t>
              </a:r>
            </a:p>
          </p:txBody>
        </p:sp>
        <p:sp>
          <p:nvSpPr>
            <p:cNvPr id="13345" name="Text Box 42"/>
            <p:cNvSpPr txBox="1">
              <a:spLocks noChangeArrowheads="1"/>
            </p:cNvSpPr>
            <p:nvPr/>
          </p:nvSpPr>
          <p:spPr bwMode="auto">
            <a:xfrm>
              <a:off x="4558" y="890"/>
              <a:ext cx="2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46" name="Text Box 43"/>
            <p:cNvSpPr txBox="1">
              <a:spLocks noChangeArrowheads="1"/>
            </p:cNvSpPr>
            <p:nvPr/>
          </p:nvSpPr>
          <p:spPr bwMode="auto">
            <a:xfrm>
              <a:off x="4535" y="1302"/>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13347" name="Text Box 44"/>
            <p:cNvSpPr txBox="1">
              <a:spLocks noChangeArrowheads="1"/>
            </p:cNvSpPr>
            <p:nvPr/>
          </p:nvSpPr>
          <p:spPr bwMode="auto">
            <a:xfrm>
              <a:off x="3993" y="630"/>
              <a:ext cx="2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48" name="Text Box 45"/>
            <p:cNvSpPr txBox="1">
              <a:spLocks noChangeArrowheads="1"/>
            </p:cNvSpPr>
            <p:nvPr/>
          </p:nvSpPr>
          <p:spPr bwMode="auto">
            <a:xfrm>
              <a:off x="4555" y="534"/>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13349" name="Text Box 46"/>
            <p:cNvSpPr txBox="1">
              <a:spLocks noChangeArrowheads="1"/>
            </p:cNvSpPr>
            <p:nvPr/>
          </p:nvSpPr>
          <p:spPr bwMode="auto">
            <a:xfrm>
              <a:off x="3657" y="918"/>
              <a:ext cx="2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3350" name="Text Box 47"/>
            <p:cNvSpPr txBox="1">
              <a:spLocks noChangeArrowheads="1"/>
            </p:cNvSpPr>
            <p:nvPr/>
          </p:nvSpPr>
          <p:spPr bwMode="auto">
            <a:xfrm>
              <a:off x="3643" y="1302"/>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graphicFrame>
          <p:nvGraphicFramePr>
            <p:cNvPr id="13351" name="Object 48"/>
            <p:cNvGraphicFramePr>
              <a:graphicFrameLocks noChangeAspect="1"/>
            </p:cNvGraphicFramePr>
            <p:nvPr/>
          </p:nvGraphicFramePr>
          <p:xfrm>
            <a:off x="3642" y="1207"/>
            <a:ext cx="246" cy="318"/>
          </p:xfrm>
          <a:graphic>
            <a:graphicData uri="http://schemas.openxmlformats.org/presentationml/2006/ole">
              <mc:AlternateContent xmlns:mc="http://schemas.openxmlformats.org/markup-compatibility/2006">
                <mc:Choice xmlns:v="urn:schemas-microsoft-com:vml" Requires="v">
                  <p:oleObj spid="_x0000_s13495" name="公式" r:id="rId15" imgW="171635" imgH="222294" progId="Equation.3">
                    <p:embed/>
                  </p:oleObj>
                </mc:Choice>
                <mc:Fallback>
                  <p:oleObj name="公式" r:id="rId15" imgW="171635" imgH="222294" progId="Equation.3">
                    <p:embed/>
                    <p:pic>
                      <p:nvPicPr>
                        <p:cNvPr id="0" name="Object 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42" y="1207"/>
                          <a:ext cx="246"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52" name="Object 49"/>
            <p:cNvGraphicFramePr>
              <a:graphicFrameLocks noChangeAspect="1"/>
            </p:cNvGraphicFramePr>
            <p:nvPr/>
          </p:nvGraphicFramePr>
          <p:xfrm>
            <a:off x="4219" y="529"/>
            <a:ext cx="304" cy="336"/>
          </p:xfrm>
          <a:graphic>
            <a:graphicData uri="http://schemas.openxmlformats.org/presentationml/2006/ole">
              <mc:AlternateContent xmlns:mc="http://schemas.openxmlformats.org/markup-compatibility/2006">
                <mc:Choice xmlns:v="urn:schemas-microsoft-com:vml" Requires="v">
                  <p:oleObj spid="_x0000_s13496" name="公式" r:id="rId17" imgW="234765" imgH="260525" progId="Equation.3">
                    <p:embed/>
                  </p:oleObj>
                </mc:Choice>
                <mc:Fallback>
                  <p:oleObj name="公式" r:id="rId17" imgW="234765" imgH="260525" progId="Equation.3">
                    <p:embed/>
                    <p:pic>
                      <p:nvPicPr>
                        <p:cNvPr id="0" name="Object 4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19" y="529"/>
                          <a:ext cx="304"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53" name="Object 50"/>
            <p:cNvGraphicFramePr>
              <a:graphicFrameLocks noChangeAspect="1"/>
            </p:cNvGraphicFramePr>
            <p:nvPr/>
          </p:nvGraphicFramePr>
          <p:xfrm>
            <a:off x="4408" y="1157"/>
            <a:ext cx="299" cy="332"/>
          </p:xfrm>
          <a:graphic>
            <a:graphicData uri="http://schemas.openxmlformats.org/presentationml/2006/ole">
              <mc:AlternateContent xmlns:mc="http://schemas.openxmlformats.org/markup-compatibility/2006">
                <mc:Choice xmlns:v="urn:schemas-microsoft-com:vml" Requires="v">
                  <p:oleObj spid="_x0000_s13497" name="公式" r:id="rId19" imgW="234765" imgH="260525" progId="Equation.3">
                    <p:embed/>
                  </p:oleObj>
                </mc:Choice>
                <mc:Fallback>
                  <p:oleObj name="公式" r:id="rId19" imgW="234765" imgH="260525" progId="Equation.3">
                    <p:embed/>
                    <p:pic>
                      <p:nvPicPr>
                        <p:cNvPr id="0" name="Object 5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08" y="1157"/>
                          <a:ext cx="299"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54" name="Oval 51"/>
            <p:cNvSpPr>
              <a:spLocks noChangeArrowheads="1"/>
            </p:cNvSpPr>
            <p:nvPr/>
          </p:nvSpPr>
          <p:spPr bwMode="auto">
            <a:xfrm>
              <a:off x="3747" y="1705"/>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55" name="Oval 52"/>
            <p:cNvSpPr>
              <a:spLocks noChangeArrowheads="1"/>
            </p:cNvSpPr>
            <p:nvPr/>
          </p:nvSpPr>
          <p:spPr bwMode="auto">
            <a:xfrm>
              <a:off x="3727" y="917"/>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56" name="Line 53"/>
            <p:cNvSpPr>
              <a:spLocks noChangeShapeType="1"/>
            </p:cNvSpPr>
            <p:nvPr/>
          </p:nvSpPr>
          <p:spPr bwMode="auto">
            <a:xfrm flipH="1">
              <a:off x="3795" y="935"/>
              <a:ext cx="1035" cy="2"/>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57" name="Line 54"/>
            <p:cNvSpPr>
              <a:spLocks noChangeShapeType="1"/>
            </p:cNvSpPr>
            <p:nvPr/>
          </p:nvSpPr>
          <p:spPr bwMode="auto">
            <a:xfrm>
              <a:off x="3747" y="841"/>
              <a:ext cx="240"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13358" name="Object 55"/>
            <p:cNvGraphicFramePr>
              <a:graphicFrameLocks noChangeAspect="1"/>
            </p:cNvGraphicFramePr>
            <p:nvPr/>
          </p:nvGraphicFramePr>
          <p:xfrm>
            <a:off x="3775" y="453"/>
            <a:ext cx="147" cy="370"/>
          </p:xfrm>
          <a:graphic>
            <a:graphicData uri="http://schemas.openxmlformats.org/presentationml/2006/ole">
              <mc:AlternateContent xmlns:mc="http://schemas.openxmlformats.org/markup-compatibility/2006">
                <mc:Choice xmlns:v="urn:schemas-microsoft-com:vml" Requires="v">
                  <p:oleObj spid="_x0000_s13498" name="公式" r:id="rId21" imgW="120736" imgH="310975" progId="Equation.3">
                    <p:embed/>
                  </p:oleObj>
                </mc:Choice>
                <mc:Fallback>
                  <p:oleObj name="公式" r:id="rId21" imgW="120736" imgH="310975" progId="Equation.3">
                    <p:embed/>
                    <p:pic>
                      <p:nvPicPr>
                        <p:cNvPr id="0" name="Object 5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775" y="453"/>
                          <a:ext cx="147" cy="3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59" name="Rectangle 56"/>
            <p:cNvSpPr>
              <a:spLocks noChangeArrowheads="1"/>
            </p:cNvSpPr>
            <p:nvPr/>
          </p:nvSpPr>
          <p:spPr bwMode="auto">
            <a:xfrm>
              <a:off x="4150" y="890"/>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3360" name="Rectangle 57"/>
            <p:cNvSpPr>
              <a:spLocks noChangeArrowheads="1"/>
            </p:cNvSpPr>
            <p:nvPr/>
          </p:nvSpPr>
          <p:spPr bwMode="auto">
            <a:xfrm>
              <a:off x="4740" y="1162"/>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3319" name="Group 91"/>
          <p:cNvGrpSpPr>
            <a:grpSpLocks/>
          </p:cNvGrpSpPr>
          <p:nvPr/>
        </p:nvGrpSpPr>
        <p:grpSpPr bwMode="auto">
          <a:xfrm>
            <a:off x="6738938" y="1052513"/>
            <a:ext cx="2405062" cy="1995487"/>
            <a:chOff x="1066" y="1282"/>
            <a:chExt cx="1515" cy="1257"/>
          </a:xfrm>
        </p:grpSpPr>
        <p:sp>
          <p:nvSpPr>
            <p:cNvPr id="13332" name="Line 92"/>
            <p:cNvSpPr>
              <a:spLocks noChangeShapeType="1"/>
            </p:cNvSpPr>
            <p:nvPr/>
          </p:nvSpPr>
          <p:spPr bwMode="auto">
            <a:xfrm>
              <a:off x="1066" y="1752"/>
              <a:ext cx="1043" cy="68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33" name="Freeform 93"/>
            <p:cNvSpPr>
              <a:spLocks/>
            </p:cNvSpPr>
            <p:nvPr/>
          </p:nvSpPr>
          <p:spPr bwMode="auto">
            <a:xfrm>
              <a:off x="1293" y="1769"/>
              <a:ext cx="19" cy="119"/>
            </a:xfrm>
            <a:custGeom>
              <a:avLst/>
              <a:gdLst>
                <a:gd name="T0" fmla="*/ 6 w 19"/>
                <a:gd name="T1" fmla="*/ 0 h 117"/>
                <a:gd name="T2" fmla="*/ 18 w 19"/>
                <a:gd name="T3" fmla="*/ 52 h 117"/>
                <a:gd name="T4" fmla="*/ 0 w 19"/>
                <a:gd name="T5" fmla="*/ 119 h 117"/>
                <a:gd name="T6" fmla="*/ 0 60000 65536"/>
                <a:gd name="T7" fmla="*/ 0 60000 65536"/>
                <a:gd name="T8" fmla="*/ 0 60000 65536"/>
              </a:gdLst>
              <a:ahLst/>
              <a:cxnLst>
                <a:cxn ang="T6">
                  <a:pos x="T0" y="T1"/>
                </a:cxn>
                <a:cxn ang="T7">
                  <a:pos x="T2" y="T3"/>
                </a:cxn>
                <a:cxn ang="T8">
                  <a:pos x="T4" y="T5"/>
                </a:cxn>
              </a:cxnLst>
              <a:rect l="0" t="0" r="r" b="b"/>
              <a:pathLst>
                <a:path w="19" h="117">
                  <a:moveTo>
                    <a:pt x="6" y="0"/>
                  </a:moveTo>
                  <a:cubicBezTo>
                    <a:pt x="8" y="8"/>
                    <a:pt x="19" y="32"/>
                    <a:pt x="18" y="51"/>
                  </a:cubicBezTo>
                  <a:cubicBezTo>
                    <a:pt x="17" y="70"/>
                    <a:pt x="4" y="103"/>
                    <a:pt x="0" y="117"/>
                  </a:cubicBezTo>
                </a:path>
              </a:pathLst>
            </a:custGeom>
            <a:noFill/>
            <a:ln w="28575" cap="flat" cmpd="sng">
              <a:solidFill>
                <a:srgbClr val="66FF33"/>
              </a:solidFill>
              <a:prstDash val="solid"/>
              <a:round/>
              <a:headEnd type="none" w="med" len="med"/>
              <a:tailEnd type="stealth"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34" name="Text Box 94"/>
            <p:cNvSpPr txBox="1">
              <a:spLocks noChangeArrowheads="1"/>
            </p:cNvSpPr>
            <p:nvPr/>
          </p:nvSpPr>
          <p:spPr bwMode="auto">
            <a:xfrm>
              <a:off x="1339" y="1661"/>
              <a:ext cx="288"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4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400">
                <a:solidFill>
                  <a:schemeClr val="bg1"/>
                </a:solidFill>
                <a:latin typeface="Times New Roman" panose="02020603050405020304" pitchFamily="18" charset="0"/>
                <a:ea typeface="宋体" panose="02010600030101010101" pitchFamily="2" charset="-122"/>
              </a:endParaRPr>
            </a:p>
          </p:txBody>
        </p:sp>
        <p:graphicFrame>
          <p:nvGraphicFramePr>
            <p:cNvPr id="13335" name="Object 95"/>
            <p:cNvGraphicFramePr>
              <a:graphicFrameLocks noChangeAspect="1"/>
            </p:cNvGraphicFramePr>
            <p:nvPr/>
          </p:nvGraphicFramePr>
          <p:xfrm>
            <a:off x="1701" y="1282"/>
            <a:ext cx="159" cy="406"/>
          </p:xfrm>
          <a:graphic>
            <a:graphicData uri="http://schemas.openxmlformats.org/presentationml/2006/ole">
              <mc:AlternateContent xmlns:mc="http://schemas.openxmlformats.org/markup-compatibility/2006">
                <mc:Choice xmlns:v="urn:schemas-microsoft-com:vml" Requires="v">
                  <p:oleObj spid="_x0000_s13499" name="公式" r:id="rId23" imgW="120736" imgH="310975" progId="Equation.3">
                    <p:embed/>
                  </p:oleObj>
                </mc:Choice>
                <mc:Fallback>
                  <p:oleObj name="公式" r:id="rId23" imgW="120736" imgH="310975" progId="Equation.3">
                    <p:embed/>
                    <p:pic>
                      <p:nvPicPr>
                        <p:cNvPr id="0" name="Object 9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701" y="1282"/>
                          <a:ext cx="159" cy="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6" name="Object 96"/>
            <p:cNvGraphicFramePr>
              <a:graphicFrameLocks noChangeAspect="1"/>
            </p:cNvGraphicFramePr>
            <p:nvPr/>
          </p:nvGraphicFramePr>
          <p:xfrm>
            <a:off x="1701" y="2115"/>
            <a:ext cx="224" cy="424"/>
          </p:xfrm>
          <a:graphic>
            <a:graphicData uri="http://schemas.openxmlformats.org/presentationml/2006/ole">
              <mc:AlternateContent xmlns:mc="http://schemas.openxmlformats.org/markup-compatibility/2006">
                <mc:Choice xmlns:v="urn:schemas-microsoft-com:vml" Requires="v">
                  <p:oleObj spid="_x0000_s13500" name="公式" r:id="rId25" imgW="171635" imgH="323981" progId="Equation.3">
                    <p:embed/>
                  </p:oleObj>
                </mc:Choice>
                <mc:Fallback>
                  <p:oleObj name="公式" r:id="rId25" imgW="171635" imgH="323981" progId="Equation.3">
                    <p:embed/>
                    <p:pic>
                      <p:nvPicPr>
                        <p:cNvPr id="0" name="Object 9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701" y="2115"/>
                          <a:ext cx="224"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7" name="Object 97"/>
            <p:cNvGraphicFramePr>
              <a:graphicFrameLocks noChangeAspect="1"/>
            </p:cNvGraphicFramePr>
            <p:nvPr/>
          </p:nvGraphicFramePr>
          <p:xfrm>
            <a:off x="2011" y="1282"/>
            <a:ext cx="320" cy="424"/>
          </p:xfrm>
          <a:graphic>
            <a:graphicData uri="http://schemas.openxmlformats.org/presentationml/2006/ole">
              <mc:AlternateContent xmlns:mc="http://schemas.openxmlformats.org/markup-compatibility/2006">
                <mc:Choice xmlns:v="urn:schemas-microsoft-com:vml" Requires="v">
                  <p:oleObj spid="_x0000_s13501" name="公式" r:id="rId27" imgW="247786" imgH="323981" progId="Equation.3">
                    <p:embed/>
                  </p:oleObj>
                </mc:Choice>
                <mc:Fallback>
                  <p:oleObj name="公式" r:id="rId27" imgW="247786" imgH="323981" progId="Equation.3">
                    <p:embed/>
                    <p:pic>
                      <p:nvPicPr>
                        <p:cNvPr id="0" name="Object 9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011" y="1282"/>
                          <a:ext cx="320"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8" name="Object 98"/>
            <p:cNvGraphicFramePr>
              <a:graphicFrameLocks noChangeAspect="1"/>
            </p:cNvGraphicFramePr>
            <p:nvPr/>
          </p:nvGraphicFramePr>
          <p:xfrm>
            <a:off x="2245" y="1752"/>
            <a:ext cx="336" cy="424"/>
          </p:xfrm>
          <a:graphic>
            <a:graphicData uri="http://schemas.openxmlformats.org/presentationml/2006/ole">
              <mc:AlternateContent xmlns:mc="http://schemas.openxmlformats.org/markup-compatibility/2006">
                <mc:Choice xmlns:v="urn:schemas-microsoft-com:vml" Requires="v">
                  <p:oleObj spid="_x0000_s13502" name="公式" r:id="rId29" imgW="260412" imgH="323981" progId="Equation.3">
                    <p:embed/>
                  </p:oleObj>
                </mc:Choice>
                <mc:Fallback>
                  <p:oleObj name="公式" r:id="rId29" imgW="260412" imgH="323981" progId="Equation.3">
                    <p:embed/>
                    <p:pic>
                      <p:nvPicPr>
                        <p:cNvPr id="0" name="Object 98"/>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245" y="1752"/>
                          <a:ext cx="336"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39" name="Line 99"/>
            <p:cNvSpPr>
              <a:spLocks noChangeShapeType="1"/>
            </p:cNvSpPr>
            <p:nvPr/>
          </p:nvSpPr>
          <p:spPr bwMode="auto">
            <a:xfrm>
              <a:off x="1066" y="1752"/>
              <a:ext cx="1044"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40" name="Line 100"/>
            <p:cNvSpPr>
              <a:spLocks noChangeShapeType="1"/>
            </p:cNvSpPr>
            <p:nvPr/>
          </p:nvSpPr>
          <p:spPr bwMode="auto">
            <a:xfrm flipV="1">
              <a:off x="2109" y="1760"/>
              <a:ext cx="0" cy="680"/>
            </a:xfrm>
            <a:prstGeom prst="line">
              <a:avLst/>
            </a:prstGeom>
            <a:noFill/>
            <a:ln w="28575">
              <a:solidFill>
                <a:srgbClr val="66FF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29125" name="Text Box 101"/>
          <p:cNvSpPr txBox="1">
            <a:spLocks noChangeArrowheads="1"/>
          </p:cNvSpPr>
          <p:nvPr/>
        </p:nvSpPr>
        <p:spPr bwMode="auto">
          <a:xfrm>
            <a:off x="7667625" y="3141663"/>
            <a:ext cx="1152525"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容性</a:t>
            </a:r>
          </a:p>
        </p:txBody>
      </p:sp>
      <p:graphicFrame>
        <p:nvGraphicFramePr>
          <p:cNvPr id="129129" name="Object 105"/>
          <p:cNvGraphicFramePr>
            <a:graphicFrameLocks noChangeAspect="1"/>
          </p:cNvGraphicFramePr>
          <p:nvPr/>
        </p:nvGraphicFramePr>
        <p:xfrm>
          <a:off x="5580063" y="5300663"/>
          <a:ext cx="2735262" cy="739775"/>
        </p:xfrm>
        <a:graphic>
          <a:graphicData uri="http://schemas.openxmlformats.org/presentationml/2006/ole">
            <mc:AlternateContent xmlns:mc="http://schemas.openxmlformats.org/markup-compatibility/2006">
              <mc:Choice xmlns:v="urn:schemas-microsoft-com:vml" Requires="v">
                <p:oleObj spid="_x0000_s13503" name="Equation" r:id="rId31" imgW="781235" imgH="196675" progId="Equation.DSMT4">
                  <p:embed/>
                </p:oleObj>
              </mc:Choice>
              <mc:Fallback>
                <p:oleObj name="Equation" r:id="rId31" imgW="781235" imgH="196675" progId="Equation.DSMT4">
                  <p:embed/>
                  <p:pic>
                    <p:nvPicPr>
                      <p:cNvPr id="0" name="Object 105"/>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580063" y="5300663"/>
                        <a:ext cx="2735262" cy="739775"/>
                      </a:xfrm>
                      <a:prstGeom prst="rect">
                        <a:avLst/>
                      </a:prstGeom>
                      <a:gradFill rotWithShape="1">
                        <a:gsLst>
                          <a:gs pos="0">
                            <a:srgbClr val="FF66CC"/>
                          </a:gs>
                          <a:gs pos="50000">
                            <a:schemeClr val="bg1"/>
                          </a:gs>
                          <a:gs pos="100000">
                            <a:srgbClr val="FF66CC"/>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131" name="AutoShape 107"/>
          <p:cNvSpPr>
            <a:spLocks noChangeArrowheads="1"/>
          </p:cNvSpPr>
          <p:nvPr/>
        </p:nvSpPr>
        <p:spPr bwMode="auto">
          <a:xfrm>
            <a:off x="8604250" y="4365625"/>
            <a:ext cx="360363" cy="360363"/>
          </a:xfrm>
          <a:prstGeom prst="rightArrow">
            <a:avLst>
              <a:gd name="adj1" fmla="val 50000"/>
              <a:gd name="adj2" fmla="val 25000"/>
            </a:avLst>
          </a:prstGeom>
          <a:solidFill>
            <a:schemeClr val="bg1"/>
          </a:solidFill>
          <a:ln w="9525">
            <a:solidFill>
              <a:schemeClr val="bg1"/>
            </a:solidFill>
            <a:miter lim="800000"/>
            <a:headEnd/>
            <a:tailEnd/>
          </a:ln>
          <a:effectLst>
            <a:prstShdw prst="shdw17" dist="17961" dir="2700000">
              <a:schemeClr val="bg1">
                <a:gamma/>
                <a:shade val="60000"/>
                <a:invGamma/>
              </a:schemeClr>
            </a:prstShdw>
          </a:effectLst>
        </p:spPr>
        <p:txBody>
          <a:bodyPr wrap="none" anchor="ctr"/>
          <a:lstStyle/>
          <a:p>
            <a:pPr algn="ctr">
              <a:defRPr/>
            </a:pPr>
            <a:endParaRPr lang="zh-CN" altLang="en-US">
              <a:solidFill>
                <a:schemeClr val="bg1"/>
              </a:solidFill>
              <a:ea typeface="宋体" panose="02010600030101010101" pitchFamily="2" charset="-122"/>
            </a:endParaRPr>
          </a:p>
        </p:txBody>
      </p:sp>
      <p:sp>
        <p:nvSpPr>
          <p:cNvPr id="129132" name="Text Box 108"/>
          <p:cNvSpPr txBox="1">
            <a:spLocks noChangeArrowheads="1"/>
          </p:cNvSpPr>
          <p:nvPr/>
        </p:nvSpPr>
        <p:spPr bwMode="auto">
          <a:xfrm>
            <a:off x="250825" y="1484313"/>
            <a:ext cx="1152525" cy="538162"/>
          </a:xfrm>
          <a:prstGeom prst="rect">
            <a:avLst/>
          </a:prstGeom>
          <a:noFill/>
          <a:ln w="19050">
            <a:solidFill>
              <a:srgbClr val="00FF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串联</a:t>
            </a:r>
          </a:p>
        </p:txBody>
      </p:sp>
      <p:sp>
        <p:nvSpPr>
          <p:cNvPr id="129133" name="AutoShape 109"/>
          <p:cNvSpPr>
            <a:spLocks noChangeArrowheads="1"/>
          </p:cNvSpPr>
          <p:nvPr/>
        </p:nvSpPr>
        <p:spPr bwMode="auto">
          <a:xfrm>
            <a:off x="7019925" y="6308725"/>
            <a:ext cx="1979613" cy="433388"/>
          </a:xfrm>
          <a:prstGeom prst="wedgeRoundRectCallout">
            <a:avLst>
              <a:gd name="adj1" fmla="val -6213"/>
              <a:gd name="adj2" fmla="val -154394"/>
              <a:gd name="adj3"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a:lstStyle/>
          <a:p>
            <a:pPr algn="ctr">
              <a:defRPr/>
            </a:pPr>
            <a:r>
              <a:rPr lang="zh-CN" altLang="en-US" sz="2000" b="1">
                <a:latin typeface="楷体_GB2312" pitchFamily="49" charset="-122"/>
                <a:ea typeface="楷体_GB2312" pitchFamily="49" charset="-122"/>
              </a:rPr>
              <a:t>无功功率因素</a:t>
            </a:r>
          </a:p>
        </p:txBody>
      </p:sp>
      <p:sp>
        <p:nvSpPr>
          <p:cNvPr id="129134" name="Text Box 110"/>
          <p:cNvSpPr txBox="1">
            <a:spLocks noChangeArrowheads="1"/>
          </p:cNvSpPr>
          <p:nvPr/>
        </p:nvSpPr>
        <p:spPr bwMode="auto">
          <a:xfrm>
            <a:off x="323850" y="5949950"/>
            <a:ext cx="467995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l-GR" altLang="zh-CN" sz="3200">
                <a:solidFill>
                  <a:schemeClr val="bg1"/>
                </a:solidFill>
                <a:latin typeface="Times New Roman" panose="02020603050405020304" pitchFamily="18" charset="0"/>
                <a:ea typeface="宋体" panose="02010600030101010101" pitchFamily="2" charset="-122"/>
                <a:cs typeface="Times New Roman" panose="02020603050405020304" pitchFamily="18" charset="0"/>
              </a:rPr>
              <a:t>λ</a:t>
            </a:r>
            <a:r>
              <a:rPr kumimoji="1" lang="en-US" altLang="zh-CN" sz="3200">
                <a:solidFill>
                  <a:schemeClr val="bg1"/>
                </a:solidFill>
                <a:latin typeface="Times New Roman" panose="02020603050405020304" pitchFamily="18" charset="0"/>
                <a:ea typeface="宋体" panose="02010600030101010101" pitchFamily="2" charset="-122"/>
                <a:cs typeface="Times New Roman" panose="02020603050405020304" pitchFamily="18" charset="0"/>
              </a:rPr>
              <a:t>=cos </a:t>
            </a:r>
            <a:r>
              <a:rPr kumimoji="1" lang="en-US" altLang="zh-CN" sz="3200" i="1">
                <a:solidFill>
                  <a:schemeClr val="bg1"/>
                </a:solidFill>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1" lang="en-US" altLang="zh-CN" sz="2400" b="1">
                <a:solidFill>
                  <a:schemeClr val="bg1"/>
                </a:solidFill>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 </a:t>
            </a:r>
            <a:r>
              <a:rPr kumimoji="1" lang="zh-CN" altLang="en-US" sz="2400" b="1">
                <a:solidFill>
                  <a:schemeClr val="bg1"/>
                </a:solidFill>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功率因数。</a:t>
            </a:r>
            <a:endParaRPr kumimoji="1" lang="zh-CN" altLang="en-US" sz="2800" b="1" i="1">
              <a:solidFill>
                <a:srgbClr val="FFFF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endParaRPr>
          </a:p>
        </p:txBody>
      </p:sp>
      <p:graphicFrame>
        <p:nvGraphicFramePr>
          <p:cNvPr id="129135" name="Object 111"/>
          <p:cNvGraphicFramePr>
            <a:graphicFrameLocks noChangeAspect="1"/>
          </p:cNvGraphicFramePr>
          <p:nvPr/>
        </p:nvGraphicFramePr>
        <p:xfrm>
          <a:off x="5651500" y="3860800"/>
          <a:ext cx="2693988" cy="511175"/>
        </p:xfrm>
        <a:graphic>
          <a:graphicData uri="http://schemas.openxmlformats.org/presentationml/2006/ole">
            <mc:AlternateContent xmlns:mc="http://schemas.openxmlformats.org/markup-compatibility/2006">
              <mc:Choice xmlns:v="urn:schemas-microsoft-com:vml" Requires="v">
                <p:oleObj spid="_x0000_s13504" name="Equation" r:id="rId33" imgW="1200261" imgH="222294" progId="Equation.DSMT4">
                  <p:embed/>
                </p:oleObj>
              </mc:Choice>
              <mc:Fallback>
                <p:oleObj name="Equation" r:id="rId33" imgW="1200261" imgH="222294" progId="Equation.DSMT4">
                  <p:embed/>
                  <p:pic>
                    <p:nvPicPr>
                      <p:cNvPr id="0" name="Object 111"/>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651500" y="3860800"/>
                        <a:ext cx="2693988"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136" name="Text Box 112"/>
          <p:cNvSpPr txBox="1">
            <a:spLocks noChangeArrowheads="1"/>
          </p:cNvSpPr>
          <p:nvPr/>
        </p:nvSpPr>
        <p:spPr bwMode="auto">
          <a:xfrm>
            <a:off x="4643438" y="3846513"/>
            <a:ext cx="1152525"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感性</a:t>
            </a:r>
          </a:p>
        </p:txBody>
      </p:sp>
      <p:sp>
        <p:nvSpPr>
          <p:cNvPr id="129137" name="Text Box 113"/>
          <p:cNvSpPr txBox="1">
            <a:spLocks noChangeArrowheads="1"/>
          </p:cNvSpPr>
          <p:nvPr/>
        </p:nvSpPr>
        <p:spPr bwMode="auto">
          <a:xfrm>
            <a:off x="4643438" y="4567238"/>
            <a:ext cx="1152525"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容性</a:t>
            </a:r>
          </a:p>
        </p:txBody>
      </p:sp>
      <p:graphicFrame>
        <p:nvGraphicFramePr>
          <p:cNvPr id="129138" name="Object 114"/>
          <p:cNvGraphicFramePr>
            <a:graphicFrameLocks noChangeAspect="1"/>
          </p:cNvGraphicFramePr>
          <p:nvPr/>
        </p:nvGraphicFramePr>
        <p:xfrm>
          <a:off x="5648325" y="4652963"/>
          <a:ext cx="2738438" cy="484187"/>
        </p:xfrm>
        <a:graphic>
          <a:graphicData uri="http://schemas.openxmlformats.org/presentationml/2006/ole">
            <mc:AlternateContent xmlns:mc="http://schemas.openxmlformats.org/markup-compatibility/2006">
              <mc:Choice xmlns:v="urn:schemas-microsoft-com:vml" Requires="v">
                <p:oleObj spid="_x0000_s13505" name="Equation" r:id="rId35" imgW="1289038" imgH="222294" progId="Equation.DSMT4">
                  <p:embed/>
                </p:oleObj>
              </mc:Choice>
              <mc:Fallback>
                <p:oleObj name="Equation" r:id="rId35" imgW="1289038" imgH="222294" progId="Equation.DSMT4">
                  <p:embed/>
                  <p:pic>
                    <p:nvPicPr>
                      <p:cNvPr id="0" name="Object 114"/>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648325" y="4652963"/>
                        <a:ext cx="2738438" cy="484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139" name="AutoShape 115"/>
          <p:cNvSpPr>
            <a:spLocks/>
          </p:cNvSpPr>
          <p:nvPr/>
        </p:nvSpPr>
        <p:spPr bwMode="auto">
          <a:xfrm>
            <a:off x="8316913" y="4076700"/>
            <a:ext cx="288925" cy="936625"/>
          </a:xfrm>
          <a:prstGeom prst="rightBrace">
            <a:avLst>
              <a:gd name="adj1" fmla="val 27015"/>
              <a:gd name="adj2" fmla="val 50000"/>
            </a:avLst>
          </a:prstGeom>
          <a:noFill/>
          <a:ln w="9525">
            <a:solidFill>
              <a:schemeClr val="bg1"/>
            </a:solidFill>
            <a:round/>
            <a:headEnd/>
            <a:tailEnd/>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nchor="ctr"/>
          <a:lstStyle/>
          <a:p>
            <a:pPr algn="ctr">
              <a:defRPr/>
            </a:pPr>
            <a:endParaRPr lang="zh-CN" altLang="en-US">
              <a:solidFill>
                <a:schemeClr val="bg1"/>
              </a:solidFill>
              <a:ea typeface="宋体" panose="02010600030101010101" pitchFamily="2" charset="-122"/>
            </a:endParaRPr>
          </a:p>
        </p:txBody>
      </p:sp>
      <p:sp>
        <p:nvSpPr>
          <p:cNvPr id="129140" name="Text Box 116"/>
          <p:cNvSpPr txBox="1">
            <a:spLocks noChangeArrowheads="1"/>
          </p:cNvSpPr>
          <p:nvPr/>
        </p:nvSpPr>
        <p:spPr bwMode="auto">
          <a:xfrm>
            <a:off x="539750" y="404813"/>
            <a:ext cx="4683125" cy="579437"/>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3200" b="1">
                <a:solidFill>
                  <a:schemeClr val="bg1"/>
                </a:solidFill>
                <a:latin typeface="楷体_GB2312" pitchFamily="49" charset="-122"/>
                <a:ea typeface="楷体_GB2312" pitchFamily="49" charset="-122"/>
              </a:rPr>
              <a:t>1. </a:t>
            </a:r>
            <a:r>
              <a:rPr kumimoji="1" lang="zh-CN" altLang="en-US" sz="3200" b="1">
                <a:solidFill>
                  <a:schemeClr val="bg1"/>
                </a:solidFill>
                <a:latin typeface="楷体_GB2312" pitchFamily="49" charset="-122"/>
                <a:ea typeface="楷体_GB2312" pitchFamily="49" charset="-122"/>
              </a:rPr>
              <a:t>有功功率、无功功率</a:t>
            </a:r>
            <a:endParaRPr kumimoji="1" lang="en-US" altLang="zh-CN" sz="3200">
              <a:solidFill>
                <a:schemeClr val="bg1"/>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9027"/>
                                        </p:tgtEl>
                                        <p:attrNameLst>
                                          <p:attrName>style.visibility</p:attrName>
                                        </p:attrNameLst>
                                      </p:cBhvr>
                                      <p:to>
                                        <p:strVal val="visible"/>
                                      </p:to>
                                    </p:set>
                                    <p:animEffect transition="in" filter="barn(outVertical)">
                                      <p:cBhvr>
                                        <p:cTn id="7" dur="500"/>
                                        <p:tgtEl>
                                          <p:spTgt spid="1290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9061"/>
                                        </p:tgtEl>
                                        <p:attrNameLst>
                                          <p:attrName>style.visibility</p:attrName>
                                        </p:attrNameLst>
                                      </p:cBhvr>
                                      <p:to>
                                        <p:strVal val="visible"/>
                                      </p:to>
                                    </p:set>
                                    <p:animEffect transition="in" filter="blinds(horizontal)">
                                      <p:cBhvr>
                                        <p:cTn id="12" dur="500"/>
                                        <p:tgtEl>
                                          <p:spTgt spid="1290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nodeType="clickEffect">
                                  <p:stCondLst>
                                    <p:cond delay="0"/>
                                  </p:stCondLst>
                                  <p:childTnLst>
                                    <p:set>
                                      <p:cBhvr>
                                        <p:cTn id="16" dur="1" fill="hold">
                                          <p:stCondLst>
                                            <p:cond delay="0"/>
                                          </p:stCondLst>
                                        </p:cTn>
                                        <p:tgtEl>
                                          <p:spTgt spid="129041"/>
                                        </p:tgtEl>
                                        <p:attrNameLst>
                                          <p:attrName>style.visibility</p:attrName>
                                        </p:attrNameLst>
                                      </p:cBhvr>
                                      <p:to>
                                        <p:strVal val="visible"/>
                                      </p:to>
                                    </p:set>
                                    <p:animEffect transition="in" filter="wedge">
                                      <p:cBhvr>
                                        <p:cTn id="17" dur="2000"/>
                                        <p:tgtEl>
                                          <p:spTgt spid="1290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29028"/>
                                        </p:tgtEl>
                                        <p:attrNameLst>
                                          <p:attrName>style.visibility</p:attrName>
                                        </p:attrNameLst>
                                      </p:cBhvr>
                                      <p:to>
                                        <p:strVal val="visible"/>
                                      </p:to>
                                    </p:set>
                                    <p:animEffect transition="in" filter="wipe(left)">
                                      <p:cBhvr>
                                        <p:cTn id="22" dur="2000"/>
                                        <p:tgtEl>
                                          <p:spTgt spid="1290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29052"/>
                                        </p:tgtEl>
                                        <p:attrNameLst>
                                          <p:attrName>style.visibility</p:attrName>
                                        </p:attrNameLst>
                                      </p:cBhvr>
                                      <p:to>
                                        <p:strVal val="visible"/>
                                      </p:to>
                                    </p:set>
                                    <p:animEffect transition="in" filter="wipe(up)">
                                      <p:cBhvr>
                                        <p:cTn id="27" dur="2000"/>
                                        <p:tgtEl>
                                          <p:spTgt spid="129052"/>
                                        </p:tgtEl>
                                      </p:cBhvr>
                                    </p:animEffect>
                                  </p:childTnLst>
                                </p:cTn>
                              </p:par>
                            </p:childTnLst>
                          </p:cTn>
                        </p:par>
                        <p:par>
                          <p:cTn id="28" fill="hold" nodeType="afterGroup">
                            <p:stCondLst>
                              <p:cond delay="2000"/>
                            </p:stCondLst>
                            <p:childTnLst>
                              <p:par>
                                <p:cTn id="29" presetID="16" presetClass="entr" presetSubtype="37" fill="hold" grpId="0" nodeType="afterEffect">
                                  <p:stCondLst>
                                    <p:cond delay="0"/>
                                  </p:stCondLst>
                                  <p:childTnLst>
                                    <p:set>
                                      <p:cBhvr>
                                        <p:cTn id="30" dur="1" fill="hold">
                                          <p:stCondLst>
                                            <p:cond delay="0"/>
                                          </p:stCondLst>
                                        </p:cTn>
                                        <p:tgtEl>
                                          <p:spTgt spid="129125"/>
                                        </p:tgtEl>
                                        <p:attrNameLst>
                                          <p:attrName>style.visibility</p:attrName>
                                        </p:attrNameLst>
                                      </p:cBhvr>
                                      <p:to>
                                        <p:strVal val="visible"/>
                                      </p:to>
                                    </p:set>
                                    <p:animEffect transition="in" filter="barn(outVertical)">
                                      <p:cBhvr>
                                        <p:cTn id="31" dur="500"/>
                                        <p:tgtEl>
                                          <p:spTgt spid="12912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29129"/>
                                        </p:tgtEl>
                                        <p:attrNameLst>
                                          <p:attrName>style.visibility</p:attrName>
                                        </p:attrNameLst>
                                      </p:cBhvr>
                                      <p:to>
                                        <p:strVal val="visible"/>
                                      </p:to>
                                    </p:set>
                                    <p:animEffect transition="in" filter="wipe(left)">
                                      <p:cBhvr>
                                        <p:cTn id="36" dur="2000"/>
                                        <p:tgtEl>
                                          <p:spTgt spid="129129"/>
                                        </p:tgtEl>
                                      </p:cBhvr>
                                    </p:animEffect>
                                  </p:childTnLst>
                                </p:cTn>
                              </p:par>
                            </p:childTnLst>
                          </p:cTn>
                        </p:par>
                        <p:par>
                          <p:cTn id="37" fill="hold" nodeType="afterGroup">
                            <p:stCondLst>
                              <p:cond delay="2000"/>
                            </p:stCondLst>
                            <p:childTnLst>
                              <p:par>
                                <p:cTn id="38" presetID="16" presetClass="entr" presetSubtype="37" fill="hold" grpId="0" nodeType="afterEffect">
                                  <p:stCondLst>
                                    <p:cond delay="0"/>
                                  </p:stCondLst>
                                  <p:childTnLst>
                                    <p:set>
                                      <p:cBhvr>
                                        <p:cTn id="39" dur="1" fill="hold">
                                          <p:stCondLst>
                                            <p:cond delay="0"/>
                                          </p:stCondLst>
                                        </p:cTn>
                                        <p:tgtEl>
                                          <p:spTgt spid="129132"/>
                                        </p:tgtEl>
                                        <p:attrNameLst>
                                          <p:attrName>style.visibility</p:attrName>
                                        </p:attrNameLst>
                                      </p:cBhvr>
                                      <p:to>
                                        <p:strVal val="visible"/>
                                      </p:to>
                                    </p:set>
                                    <p:animEffect transition="in" filter="barn(outVertical)">
                                      <p:cBhvr>
                                        <p:cTn id="40" dur="500"/>
                                        <p:tgtEl>
                                          <p:spTgt spid="12913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129134"/>
                                        </p:tgtEl>
                                        <p:attrNameLst>
                                          <p:attrName>style.visibility</p:attrName>
                                        </p:attrNameLst>
                                      </p:cBhvr>
                                      <p:to>
                                        <p:strVal val="visible"/>
                                      </p:to>
                                    </p:set>
                                    <p:anim calcmode="lin" valueType="num">
                                      <p:cBhvr>
                                        <p:cTn id="45" dur="1000" fill="hold"/>
                                        <p:tgtEl>
                                          <p:spTgt spid="129134"/>
                                        </p:tgtEl>
                                        <p:attrNameLst>
                                          <p:attrName>ppt_w</p:attrName>
                                        </p:attrNameLst>
                                      </p:cBhvr>
                                      <p:tavLst>
                                        <p:tav tm="0">
                                          <p:val>
                                            <p:strVal val="#ppt_w*0.70"/>
                                          </p:val>
                                        </p:tav>
                                        <p:tav tm="100000">
                                          <p:val>
                                            <p:strVal val="#ppt_w"/>
                                          </p:val>
                                        </p:tav>
                                      </p:tavLst>
                                    </p:anim>
                                    <p:anim calcmode="lin" valueType="num">
                                      <p:cBhvr>
                                        <p:cTn id="46" dur="1000" fill="hold"/>
                                        <p:tgtEl>
                                          <p:spTgt spid="129134"/>
                                        </p:tgtEl>
                                        <p:attrNameLst>
                                          <p:attrName>ppt_h</p:attrName>
                                        </p:attrNameLst>
                                      </p:cBhvr>
                                      <p:tavLst>
                                        <p:tav tm="0">
                                          <p:val>
                                            <p:strVal val="#ppt_h"/>
                                          </p:val>
                                        </p:tav>
                                        <p:tav tm="100000">
                                          <p:val>
                                            <p:strVal val="#ppt_h"/>
                                          </p:val>
                                        </p:tav>
                                      </p:tavLst>
                                    </p:anim>
                                    <p:animEffect transition="in" filter="fade">
                                      <p:cBhvr>
                                        <p:cTn id="47" dur="1000"/>
                                        <p:tgtEl>
                                          <p:spTgt spid="12913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29135"/>
                                        </p:tgtEl>
                                        <p:attrNameLst>
                                          <p:attrName>style.visibility</p:attrName>
                                        </p:attrNameLst>
                                      </p:cBhvr>
                                      <p:to>
                                        <p:strVal val="visible"/>
                                      </p:to>
                                    </p:set>
                                    <p:animEffect transition="in" filter="wipe(left)">
                                      <p:cBhvr>
                                        <p:cTn id="52" dur="2000"/>
                                        <p:tgtEl>
                                          <p:spTgt spid="129135"/>
                                        </p:tgtEl>
                                      </p:cBhvr>
                                    </p:animEffect>
                                  </p:childTnLst>
                                </p:cTn>
                              </p:par>
                            </p:childTnLst>
                          </p:cTn>
                        </p:par>
                        <p:par>
                          <p:cTn id="53" fill="hold" nodeType="afterGroup">
                            <p:stCondLst>
                              <p:cond delay="2000"/>
                            </p:stCondLst>
                            <p:childTnLst>
                              <p:par>
                                <p:cTn id="54" presetID="16" presetClass="entr" presetSubtype="37" fill="hold" grpId="0" nodeType="afterEffect">
                                  <p:stCondLst>
                                    <p:cond delay="0"/>
                                  </p:stCondLst>
                                  <p:childTnLst>
                                    <p:set>
                                      <p:cBhvr>
                                        <p:cTn id="55" dur="1" fill="hold">
                                          <p:stCondLst>
                                            <p:cond delay="0"/>
                                          </p:stCondLst>
                                        </p:cTn>
                                        <p:tgtEl>
                                          <p:spTgt spid="129136"/>
                                        </p:tgtEl>
                                        <p:attrNameLst>
                                          <p:attrName>style.visibility</p:attrName>
                                        </p:attrNameLst>
                                      </p:cBhvr>
                                      <p:to>
                                        <p:strVal val="visible"/>
                                      </p:to>
                                    </p:set>
                                    <p:animEffect transition="in" filter="barn(outVertical)">
                                      <p:cBhvr>
                                        <p:cTn id="56" dur="500"/>
                                        <p:tgtEl>
                                          <p:spTgt spid="129136"/>
                                        </p:tgtEl>
                                      </p:cBhvr>
                                    </p:animEffect>
                                  </p:childTnLst>
                                </p:cTn>
                              </p:par>
                            </p:childTnLst>
                          </p:cTn>
                        </p:par>
                        <p:par>
                          <p:cTn id="57" fill="hold" nodeType="afterGroup">
                            <p:stCondLst>
                              <p:cond delay="2500"/>
                            </p:stCondLst>
                            <p:childTnLst>
                              <p:par>
                                <p:cTn id="58" presetID="16" presetClass="entr" presetSubtype="37" fill="hold" grpId="0" nodeType="afterEffect">
                                  <p:stCondLst>
                                    <p:cond delay="0"/>
                                  </p:stCondLst>
                                  <p:childTnLst>
                                    <p:set>
                                      <p:cBhvr>
                                        <p:cTn id="59" dur="1" fill="hold">
                                          <p:stCondLst>
                                            <p:cond delay="0"/>
                                          </p:stCondLst>
                                        </p:cTn>
                                        <p:tgtEl>
                                          <p:spTgt spid="129137"/>
                                        </p:tgtEl>
                                        <p:attrNameLst>
                                          <p:attrName>style.visibility</p:attrName>
                                        </p:attrNameLst>
                                      </p:cBhvr>
                                      <p:to>
                                        <p:strVal val="visible"/>
                                      </p:to>
                                    </p:set>
                                    <p:animEffect transition="in" filter="barn(outVertical)">
                                      <p:cBhvr>
                                        <p:cTn id="60" dur="500"/>
                                        <p:tgtEl>
                                          <p:spTgt spid="129137"/>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129138"/>
                                        </p:tgtEl>
                                        <p:attrNameLst>
                                          <p:attrName>style.visibility</p:attrName>
                                        </p:attrNameLst>
                                      </p:cBhvr>
                                      <p:to>
                                        <p:strVal val="visible"/>
                                      </p:to>
                                    </p:set>
                                    <p:animEffect transition="in" filter="wipe(left)">
                                      <p:cBhvr>
                                        <p:cTn id="65" dur="2000"/>
                                        <p:tgtEl>
                                          <p:spTgt spid="129138"/>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129140"/>
                                        </p:tgtEl>
                                        <p:attrNameLst>
                                          <p:attrName>style.visibility</p:attrName>
                                        </p:attrNameLst>
                                      </p:cBhvr>
                                      <p:to>
                                        <p:strVal val="visible"/>
                                      </p:to>
                                    </p:set>
                                    <p:anim calcmode="lin" valueType="num">
                                      <p:cBhvr additive="base">
                                        <p:cTn id="70" dur="500" fill="hold"/>
                                        <p:tgtEl>
                                          <p:spTgt spid="129140"/>
                                        </p:tgtEl>
                                        <p:attrNameLst>
                                          <p:attrName>ppt_x</p:attrName>
                                        </p:attrNameLst>
                                      </p:cBhvr>
                                      <p:tavLst>
                                        <p:tav tm="0">
                                          <p:val>
                                            <p:strVal val="0-#ppt_w/2"/>
                                          </p:val>
                                        </p:tav>
                                        <p:tav tm="100000">
                                          <p:val>
                                            <p:strVal val="#ppt_x"/>
                                          </p:val>
                                        </p:tav>
                                      </p:tavLst>
                                    </p:anim>
                                    <p:anim calcmode="lin" valueType="num">
                                      <p:cBhvr additive="base">
                                        <p:cTn id="71" dur="500" fill="hold"/>
                                        <p:tgtEl>
                                          <p:spTgt spid="1291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utoUpdateAnimBg="0"/>
      <p:bldP spid="129125" grpId="0" autoUpdateAnimBg="0"/>
      <p:bldP spid="129132" grpId="0" animBg="1" autoUpdateAnimBg="0"/>
      <p:bldP spid="129134" grpId="0" autoUpdateAnimBg="0"/>
      <p:bldP spid="129136" grpId="0" autoUpdateAnimBg="0"/>
      <p:bldP spid="129137" grpId="0" autoUpdateAnimBg="0"/>
      <p:bldP spid="1291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8"/>
          <p:cNvGrpSpPr>
            <a:grpSpLocks/>
          </p:cNvGrpSpPr>
          <p:nvPr/>
        </p:nvGrpSpPr>
        <p:grpSpPr bwMode="auto">
          <a:xfrm>
            <a:off x="8316913" y="6446838"/>
            <a:ext cx="792162" cy="366712"/>
            <a:chOff x="5193" y="4020"/>
            <a:chExt cx="499" cy="231"/>
          </a:xfrm>
        </p:grpSpPr>
        <p:pic>
          <p:nvPicPr>
            <p:cNvPr id="14361" name="Picture 19"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Text Box 20">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4339" name="Group 21"/>
          <p:cNvGrpSpPr>
            <a:grpSpLocks/>
          </p:cNvGrpSpPr>
          <p:nvPr/>
        </p:nvGrpSpPr>
        <p:grpSpPr bwMode="auto">
          <a:xfrm>
            <a:off x="7453313" y="6446838"/>
            <a:ext cx="792162" cy="366712"/>
            <a:chOff x="4649" y="4020"/>
            <a:chExt cx="499" cy="231"/>
          </a:xfrm>
        </p:grpSpPr>
        <p:pic>
          <p:nvPicPr>
            <p:cNvPr id="14359" name="Picture 22"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0" name="Text Box 23">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4340" name="Group 44"/>
          <p:cNvGrpSpPr>
            <a:grpSpLocks/>
          </p:cNvGrpSpPr>
          <p:nvPr/>
        </p:nvGrpSpPr>
        <p:grpSpPr bwMode="auto">
          <a:xfrm>
            <a:off x="6588125" y="6446838"/>
            <a:ext cx="792163" cy="366712"/>
            <a:chOff x="4649" y="4020"/>
            <a:chExt cx="499" cy="231"/>
          </a:xfrm>
        </p:grpSpPr>
        <p:pic>
          <p:nvPicPr>
            <p:cNvPr id="14357" name="Picture 45"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8" name="Text Box 46">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132145" name="Text Box 49"/>
          <p:cNvSpPr txBox="1">
            <a:spLocks noChangeArrowheads="1"/>
          </p:cNvSpPr>
          <p:nvPr/>
        </p:nvSpPr>
        <p:spPr bwMode="auto">
          <a:xfrm>
            <a:off x="323850" y="476250"/>
            <a:ext cx="2846388"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3200" b="1">
                <a:solidFill>
                  <a:schemeClr val="bg1"/>
                </a:solidFill>
                <a:latin typeface="楷体_GB2312" pitchFamily="49" charset="-122"/>
                <a:ea typeface="楷体_GB2312" pitchFamily="49" charset="-122"/>
              </a:rPr>
              <a:t>2. </a:t>
            </a:r>
            <a:r>
              <a:rPr kumimoji="1" lang="zh-CN" altLang="en-US" sz="3200" b="1">
                <a:solidFill>
                  <a:schemeClr val="bg1"/>
                </a:solidFill>
                <a:latin typeface="楷体_GB2312" pitchFamily="49" charset="-122"/>
                <a:ea typeface="楷体_GB2312" pitchFamily="49" charset="-122"/>
              </a:rPr>
              <a:t>视在功率</a:t>
            </a:r>
            <a:r>
              <a:rPr kumimoji="1" lang="en-US" altLang="zh-CN" sz="3200" i="1">
                <a:solidFill>
                  <a:schemeClr val="bg1"/>
                </a:solidFill>
                <a:latin typeface="Times New Roman" panose="02020603050405020304" pitchFamily="18" charset="0"/>
                <a:ea typeface="楷体_GB2312" pitchFamily="49" charset="-122"/>
              </a:rPr>
              <a:t>S</a:t>
            </a:r>
            <a:endParaRPr kumimoji="1" lang="en-US" altLang="zh-CN" sz="3200">
              <a:solidFill>
                <a:schemeClr val="bg1"/>
              </a:solidFill>
              <a:latin typeface="Times New Roman" panose="02020603050405020304" pitchFamily="18" charset="0"/>
              <a:ea typeface="楷体_GB2312" pitchFamily="49" charset="-122"/>
            </a:endParaRPr>
          </a:p>
        </p:txBody>
      </p:sp>
      <p:graphicFrame>
        <p:nvGraphicFramePr>
          <p:cNvPr id="132146" name="Object 50"/>
          <p:cNvGraphicFramePr>
            <a:graphicFrameLocks noChangeAspect="1"/>
          </p:cNvGraphicFramePr>
          <p:nvPr/>
        </p:nvGraphicFramePr>
        <p:xfrm>
          <a:off x="1476375" y="1341438"/>
          <a:ext cx="5545138" cy="889000"/>
        </p:xfrm>
        <a:graphic>
          <a:graphicData uri="http://schemas.openxmlformats.org/presentationml/2006/ole">
            <mc:AlternateContent xmlns:mc="http://schemas.openxmlformats.org/markup-compatibility/2006">
              <mc:Choice xmlns:v="urn:schemas-microsoft-com:vml" Requires="v">
                <p:oleObj spid="_x0000_s14377" name="公式" r:id="rId4" imgW="2133600" imgH="330200" progId="Equation.3">
                  <p:embed/>
                </p:oleObj>
              </mc:Choice>
              <mc:Fallback>
                <p:oleObj name="公式" r:id="rId4" imgW="2133600" imgH="330200" progId="Equation.3">
                  <p:embed/>
                  <p:pic>
                    <p:nvPicPr>
                      <p:cNvPr id="0" name="Object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75" y="1341438"/>
                        <a:ext cx="5545138" cy="889000"/>
                      </a:xfrm>
                      <a:prstGeom prst="rect">
                        <a:avLst/>
                      </a:prstGeom>
                      <a:gradFill rotWithShape="1">
                        <a:gsLst>
                          <a:gs pos="0">
                            <a:srgbClr val="FFCC99"/>
                          </a:gs>
                          <a:gs pos="50000">
                            <a:schemeClr val="bg1"/>
                          </a:gs>
                          <a:gs pos="100000">
                            <a:srgbClr val="FFCC99"/>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47" name="AutoShape 51"/>
          <p:cNvSpPr>
            <a:spLocks noChangeArrowheads="1"/>
          </p:cNvSpPr>
          <p:nvPr/>
        </p:nvSpPr>
        <p:spPr bwMode="auto">
          <a:xfrm>
            <a:off x="4500563" y="404813"/>
            <a:ext cx="3241675" cy="574675"/>
          </a:xfrm>
          <a:prstGeom prst="wedgeRoundRectCallout">
            <a:avLst>
              <a:gd name="adj1" fmla="val -99509"/>
              <a:gd name="adj2" fmla="val 148343"/>
              <a:gd name="adj3" fmla="val 16667"/>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latin typeface="楷体_GB2312" pitchFamily="49" charset="-122"/>
                <a:ea typeface="楷体_GB2312" pitchFamily="49" charset="-122"/>
              </a:rPr>
              <a:t>电气设备的容量</a:t>
            </a:r>
          </a:p>
        </p:txBody>
      </p:sp>
      <p:sp>
        <p:nvSpPr>
          <p:cNvPr id="636931" name="Text Box 3"/>
          <p:cNvSpPr txBox="1">
            <a:spLocks noChangeArrowheads="1"/>
          </p:cNvSpPr>
          <p:nvPr/>
        </p:nvSpPr>
        <p:spPr bwMode="auto">
          <a:xfrm>
            <a:off x="323850" y="2492375"/>
            <a:ext cx="882015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lang="zh-CN" altLang="en-US" sz="2800" b="1">
                <a:solidFill>
                  <a:srgbClr val="FFFF00"/>
                </a:solidFill>
                <a:ea typeface="楷体_GB2312" pitchFamily="49" charset="-122"/>
              </a:rPr>
              <a:t>     如发电机按照额度电压 </a:t>
            </a:r>
            <a:r>
              <a:rPr lang="en-US" altLang="zh-CN" sz="2800" b="1" i="1">
                <a:solidFill>
                  <a:schemeClr val="bg1"/>
                </a:solidFill>
                <a:ea typeface="楷体_GB2312" pitchFamily="49" charset="-122"/>
              </a:rPr>
              <a:t>U </a:t>
            </a:r>
            <a:r>
              <a:rPr lang="zh-CN" altLang="en-US" sz="2800" b="1">
                <a:solidFill>
                  <a:srgbClr val="FFFF00"/>
                </a:solidFill>
                <a:ea typeface="楷体_GB2312" pitchFamily="49" charset="-122"/>
              </a:rPr>
              <a:t>和额定电流 </a:t>
            </a:r>
            <a:r>
              <a:rPr lang="en-US" altLang="zh-CN" sz="2800" b="1" i="1">
                <a:solidFill>
                  <a:schemeClr val="bg1"/>
                </a:solidFill>
                <a:ea typeface="楷体_GB2312" pitchFamily="49" charset="-122"/>
              </a:rPr>
              <a:t>I </a:t>
            </a:r>
            <a:r>
              <a:rPr lang="zh-CN" altLang="en-US" sz="2800" b="1">
                <a:solidFill>
                  <a:srgbClr val="FFFF00"/>
                </a:solidFill>
                <a:ea typeface="楷体_GB2312" pitchFamily="49" charset="-122"/>
              </a:rPr>
              <a:t>来设计和使用，最大可提供功率</a:t>
            </a:r>
            <a:r>
              <a:rPr lang="en-US" altLang="zh-CN" sz="2800" b="1" i="1">
                <a:solidFill>
                  <a:schemeClr val="bg1"/>
                </a:solidFill>
                <a:ea typeface="楷体_GB2312" pitchFamily="49" charset="-122"/>
              </a:rPr>
              <a:t>UI </a:t>
            </a:r>
            <a:r>
              <a:rPr lang="zh-CN" altLang="en-US" sz="2800" b="1">
                <a:solidFill>
                  <a:srgbClr val="FFFF00"/>
                </a:solidFill>
                <a:ea typeface="楷体_GB2312" pitchFamily="49" charset="-122"/>
              </a:rPr>
              <a:t>，但是接的负载不同，负载所吸收的功率不同，由功率因素</a:t>
            </a:r>
            <a:r>
              <a:rPr lang="el-GR" altLang="zh-CN" sz="2800" b="1">
                <a:solidFill>
                  <a:srgbClr val="FFFF00"/>
                </a:solidFill>
                <a:ea typeface="楷体_GB2312" pitchFamily="49" charset="-122"/>
                <a:cs typeface="Times New Roman" panose="02020603050405020304" pitchFamily="18" charset="0"/>
              </a:rPr>
              <a:t>λ</a:t>
            </a:r>
            <a:r>
              <a:rPr lang="zh-CN" altLang="en-US" sz="2800" b="1">
                <a:solidFill>
                  <a:srgbClr val="FFFF00"/>
                </a:solidFill>
                <a:ea typeface="楷体_GB2312" pitchFamily="49" charset="-122"/>
                <a:cs typeface="Times New Roman" panose="02020603050405020304" pitchFamily="18" charset="0"/>
              </a:rPr>
              <a:t>决定</a:t>
            </a:r>
            <a:r>
              <a:rPr lang="zh-CN" altLang="en-US" sz="2800" b="1">
                <a:solidFill>
                  <a:schemeClr val="bg1"/>
                </a:solidFill>
                <a:ea typeface="楷体_GB2312" pitchFamily="49" charset="-122"/>
                <a:cs typeface="Times New Roman" panose="02020603050405020304" pitchFamily="18" charset="0"/>
              </a:rPr>
              <a:t>。</a:t>
            </a:r>
            <a:endParaRPr lang="zh-CN" altLang="el-GR" sz="2800" b="1">
              <a:solidFill>
                <a:schemeClr val="bg1"/>
              </a:solidFill>
              <a:ea typeface="楷体_GB2312" pitchFamily="49" charset="-122"/>
              <a:cs typeface="Times New Roman" panose="02020603050405020304" pitchFamily="18" charset="0"/>
            </a:endParaRPr>
          </a:p>
        </p:txBody>
      </p:sp>
      <p:graphicFrame>
        <p:nvGraphicFramePr>
          <p:cNvPr id="132149" name="Object 53"/>
          <p:cNvGraphicFramePr>
            <a:graphicFrameLocks noChangeAspect="1"/>
          </p:cNvGraphicFramePr>
          <p:nvPr/>
        </p:nvGraphicFramePr>
        <p:xfrm>
          <a:off x="5364163" y="4508500"/>
          <a:ext cx="3224212" cy="981075"/>
        </p:xfrm>
        <a:graphic>
          <a:graphicData uri="http://schemas.openxmlformats.org/presentationml/2006/ole">
            <mc:AlternateContent xmlns:mc="http://schemas.openxmlformats.org/markup-compatibility/2006">
              <mc:Choice xmlns:v="urn:schemas-microsoft-com:vml" Requires="v">
                <p:oleObj spid="_x0000_s14378" name="公式" r:id="rId6" imgW="1002865" imgH="304668" progId="Equation.3">
                  <p:embed/>
                </p:oleObj>
              </mc:Choice>
              <mc:Fallback>
                <p:oleObj name="公式" r:id="rId6" imgW="1002865" imgH="304668" progId="Equation.3">
                  <p:embed/>
                  <p:pic>
                    <p:nvPicPr>
                      <p:cNvPr id="0" name="Object 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4163" y="4508500"/>
                        <a:ext cx="3224212" cy="981075"/>
                      </a:xfrm>
                      <a:prstGeom prst="rect">
                        <a:avLst/>
                      </a:prstGeom>
                      <a:gradFill rotWithShape="1">
                        <a:gsLst>
                          <a:gs pos="0">
                            <a:srgbClr val="FFCCFF"/>
                          </a:gs>
                          <a:gs pos="50000">
                            <a:schemeClr val="bg1"/>
                          </a:gs>
                          <a:gs pos="100000">
                            <a:srgbClr val="FFCC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2150" name="Group 54"/>
          <p:cNvGrpSpPr>
            <a:grpSpLocks/>
          </p:cNvGrpSpPr>
          <p:nvPr/>
        </p:nvGrpSpPr>
        <p:grpSpPr bwMode="auto">
          <a:xfrm>
            <a:off x="3203575" y="4384675"/>
            <a:ext cx="1570038" cy="1565275"/>
            <a:chOff x="768" y="2304"/>
            <a:chExt cx="849" cy="806"/>
          </a:xfrm>
        </p:grpSpPr>
        <p:sp>
          <p:nvSpPr>
            <p:cNvPr id="14349" name="Line 55"/>
            <p:cNvSpPr>
              <a:spLocks noChangeShapeType="1"/>
            </p:cNvSpPr>
            <p:nvPr/>
          </p:nvSpPr>
          <p:spPr bwMode="auto">
            <a:xfrm flipH="1">
              <a:off x="768" y="2304"/>
              <a:ext cx="624" cy="52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4350" name="Line 56"/>
            <p:cNvSpPr>
              <a:spLocks noChangeShapeType="1"/>
            </p:cNvSpPr>
            <p:nvPr/>
          </p:nvSpPr>
          <p:spPr bwMode="auto">
            <a:xfrm>
              <a:off x="1392" y="2304"/>
              <a:ext cx="0" cy="52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4351" name="Line 57"/>
            <p:cNvSpPr>
              <a:spLocks noChangeShapeType="1"/>
            </p:cNvSpPr>
            <p:nvPr/>
          </p:nvSpPr>
          <p:spPr bwMode="auto">
            <a:xfrm>
              <a:off x="768" y="2832"/>
              <a:ext cx="624"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4352" name="Freeform 58"/>
            <p:cNvSpPr>
              <a:spLocks/>
            </p:cNvSpPr>
            <p:nvPr/>
          </p:nvSpPr>
          <p:spPr bwMode="auto">
            <a:xfrm>
              <a:off x="876" y="2736"/>
              <a:ext cx="60" cy="96"/>
            </a:xfrm>
            <a:custGeom>
              <a:avLst/>
              <a:gdLst>
                <a:gd name="T0" fmla="*/ 0 w 60"/>
                <a:gd name="T1" fmla="*/ 0 h 96"/>
                <a:gd name="T2" fmla="*/ 60 w 60"/>
                <a:gd name="T3" fmla="*/ 96 h 96"/>
                <a:gd name="T4" fmla="*/ 0 60000 65536"/>
                <a:gd name="T5" fmla="*/ 0 60000 65536"/>
              </a:gdLst>
              <a:ahLst/>
              <a:cxnLst>
                <a:cxn ang="T4">
                  <a:pos x="T0" y="T1"/>
                </a:cxn>
                <a:cxn ang="T5">
                  <a:pos x="T2" y="T3"/>
                </a:cxn>
              </a:cxnLst>
              <a:rect l="0" t="0" r="r" b="b"/>
              <a:pathLst>
                <a:path w="60" h="96">
                  <a:moveTo>
                    <a:pt x="0" y="0"/>
                  </a:moveTo>
                  <a:cubicBezTo>
                    <a:pt x="53" y="18"/>
                    <a:pt x="60" y="35"/>
                    <a:pt x="60" y="96"/>
                  </a:cubicBezTo>
                </a:path>
              </a:pathLst>
            </a:custGeom>
            <a:noFill/>
            <a:ln w="381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4353" name="Text Box 59"/>
            <p:cNvSpPr txBox="1">
              <a:spLocks noChangeArrowheads="1"/>
            </p:cNvSpPr>
            <p:nvPr/>
          </p:nvSpPr>
          <p:spPr bwMode="auto">
            <a:xfrm>
              <a:off x="921" y="2555"/>
              <a:ext cx="215" cy="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Symbol" panose="05050102010706020507" pitchFamily="18" charset="2"/>
                  <a:ea typeface="宋体" panose="02010600030101010101" pitchFamily="2" charset="-122"/>
                </a:rPr>
                <a:t>j</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14354" name="Text Box 60"/>
            <p:cNvSpPr txBox="1">
              <a:spLocks noChangeArrowheads="1"/>
            </p:cNvSpPr>
            <p:nvPr/>
          </p:nvSpPr>
          <p:spPr bwMode="auto">
            <a:xfrm>
              <a:off x="862" y="2363"/>
              <a:ext cx="196" cy="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S</a:t>
              </a:r>
            </a:p>
          </p:txBody>
        </p:sp>
        <p:sp>
          <p:nvSpPr>
            <p:cNvPr id="14355" name="Text Box 61"/>
            <p:cNvSpPr txBox="1">
              <a:spLocks noChangeArrowheads="1"/>
            </p:cNvSpPr>
            <p:nvPr/>
          </p:nvSpPr>
          <p:spPr bwMode="auto">
            <a:xfrm>
              <a:off x="1036" y="2843"/>
              <a:ext cx="253" cy="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P</a:t>
              </a:r>
            </a:p>
          </p:txBody>
        </p:sp>
        <p:sp>
          <p:nvSpPr>
            <p:cNvPr id="14356" name="Text Box 62"/>
            <p:cNvSpPr txBox="1">
              <a:spLocks noChangeArrowheads="1"/>
            </p:cNvSpPr>
            <p:nvPr/>
          </p:nvSpPr>
          <p:spPr bwMode="auto">
            <a:xfrm>
              <a:off x="1379" y="2459"/>
              <a:ext cx="238" cy="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Q</a:t>
              </a:r>
            </a:p>
          </p:txBody>
        </p:sp>
      </p:grpSp>
      <p:sp>
        <p:nvSpPr>
          <p:cNvPr id="132159" name="Text Box 63"/>
          <p:cNvSpPr txBox="1">
            <a:spLocks noChangeArrowheads="1"/>
          </p:cNvSpPr>
          <p:nvPr/>
        </p:nvSpPr>
        <p:spPr bwMode="auto">
          <a:xfrm>
            <a:off x="3348038" y="6165850"/>
            <a:ext cx="1970087" cy="519113"/>
          </a:xfrm>
          <a:prstGeom prst="rect">
            <a:avLst/>
          </a:prstGeom>
          <a:solidFill>
            <a:srgbClr val="6600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chemeClr val="bg1"/>
                </a:solidFill>
                <a:latin typeface="Times New Roman" panose="02020603050405020304" pitchFamily="18" charset="0"/>
                <a:ea typeface="楷体_GB2312" pitchFamily="49" charset="-122"/>
              </a:rPr>
              <a:t>功率三角形</a:t>
            </a:r>
          </a:p>
        </p:txBody>
      </p:sp>
      <p:sp>
        <p:nvSpPr>
          <p:cNvPr id="132160" name="Text Box 64"/>
          <p:cNvSpPr txBox="1">
            <a:spLocks noChangeArrowheads="1"/>
          </p:cNvSpPr>
          <p:nvPr/>
        </p:nvSpPr>
        <p:spPr bwMode="auto">
          <a:xfrm>
            <a:off x="323850" y="4292600"/>
            <a:ext cx="2643188"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3200" b="1">
                <a:solidFill>
                  <a:schemeClr val="bg1"/>
                </a:solidFill>
                <a:latin typeface="楷体_GB2312" pitchFamily="49" charset="-122"/>
                <a:ea typeface="楷体_GB2312" pitchFamily="49" charset="-122"/>
              </a:rPr>
              <a:t>3. </a:t>
            </a:r>
            <a:r>
              <a:rPr kumimoji="1" lang="zh-CN" altLang="en-US" sz="3200" b="1">
                <a:solidFill>
                  <a:schemeClr val="bg1"/>
                </a:solidFill>
                <a:latin typeface="楷体_GB2312" pitchFamily="49" charset="-122"/>
                <a:ea typeface="楷体_GB2312" pitchFamily="49" charset="-122"/>
              </a:rPr>
              <a:t>功率关系</a:t>
            </a:r>
            <a:endParaRPr kumimoji="1" lang="en-US" altLang="zh-CN" sz="3200">
              <a:solidFill>
                <a:schemeClr val="bg1"/>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2145"/>
                                        </p:tgtEl>
                                        <p:attrNameLst>
                                          <p:attrName>style.visibility</p:attrName>
                                        </p:attrNameLst>
                                      </p:cBhvr>
                                      <p:to>
                                        <p:strVal val="visible"/>
                                      </p:to>
                                    </p:set>
                                    <p:anim calcmode="lin" valueType="num">
                                      <p:cBhvr additive="base">
                                        <p:cTn id="7" dur="500" fill="hold"/>
                                        <p:tgtEl>
                                          <p:spTgt spid="132145"/>
                                        </p:tgtEl>
                                        <p:attrNameLst>
                                          <p:attrName>ppt_x</p:attrName>
                                        </p:attrNameLst>
                                      </p:cBhvr>
                                      <p:tavLst>
                                        <p:tav tm="0">
                                          <p:val>
                                            <p:strVal val="0-#ppt_w/2"/>
                                          </p:val>
                                        </p:tav>
                                        <p:tav tm="100000">
                                          <p:val>
                                            <p:strVal val="#ppt_x"/>
                                          </p:val>
                                        </p:tav>
                                      </p:tavLst>
                                    </p:anim>
                                    <p:anim calcmode="lin" valueType="num">
                                      <p:cBhvr additive="base">
                                        <p:cTn id="8" dur="500" fill="hold"/>
                                        <p:tgtEl>
                                          <p:spTgt spid="13214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132146"/>
                                        </p:tgtEl>
                                        <p:attrNameLst>
                                          <p:attrName>style.visibility</p:attrName>
                                        </p:attrNameLst>
                                      </p:cBhvr>
                                      <p:to>
                                        <p:strVal val="visible"/>
                                      </p:to>
                                    </p:set>
                                    <p:animEffect transition="in" filter="dissolve">
                                      <p:cBhvr>
                                        <p:cTn id="13" dur="500"/>
                                        <p:tgtEl>
                                          <p:spTgt spid="132146"/>
                                        </p:tgtEl>
                                      </p:cBhvr>
                                    </p:animEffect>
                                  </p:childTnLst>
                                </p:cTn>
                              </p:par>
                            </p:childTnLst>
                          </p:cTn>
                        </p:par>
                        <p:par>
                          <p:cTn id="14" fill="hold" nodeType="afterGroup">
                            <p:stCondLst>
                              <p:cond delay="500"/>
                            </p:stCondLst>
                            <p:childTnLst>
                              <p:par>
                                <p:cTn id="15" presetID="20" presetClass="entr" presetSubtype="0" fill="hold" grpId="0" nodeType="afterEffect">
                                  <p:stCondLst>
                                    <p:cond delay="0"/>
                                  </p:stCondLst>
                                  <p:childTnLst>
                                    <p:set>
                                      <p:cBhvr>
                                        <p:cTn id="16" dur="1" fill="hold">
                                          <p:stCondLst>
                                            <p:cond delay="0"/>
                                          </p:stCondLst>
                                        </p:cTn>
                                        <p:tgtEl>
                                          <p:spTgt spid="132147"/>
                                        </p:tgtEl>
                                        <p:attrNameLst>
                                          <p:attrName>style.visibility</p:attrName>
                                        </p:attrNameLst>
                                      </p:cBhvr>
                                      <p:to>
                                        <p:strVal val="visible"/>
                                      </p:to>
                                    </p:set>
                                    <p:animEffect transition="in" filter="wedge">
                                      <p:cBhvr>
                                        <p:cTn id="17" dur="1000"/>
                                        <p:tgtEl>
                                          <p:spTgt spid="132147"/>
                                        </p:tgtEl>
                                      </p:cBhvr>
                                    </p:animEffect>
                                  </p:childTnLst>
                                </p:cTn>
                              </p:par>
                            </p:childTnLst>
                          </p:cTn>
                        </p:par>
                        <p:par>
                          <p:cTn id="18" fill="hold" nodeType="afterGroup">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636931"/>
                                        </p:tgtEl>
                                        <p:attrNameLst>
                                          <p:attrName>style.visibility</p:attrName>
                                        </p:attrNameLst>
                                      </p:cBhvr>
                                      <p:to>
                                        <p:strVal val="visible"/>
                                      </p:to>
                                    </p:set>
                                    <p:anim calcmode="lin" valueType="num">
                                      <p:cBhvr additive="base">
                                        <p:cTn id="21" dur="500" fill="hold"/>
                                        <p:tgtEl>
                                          <p:spTgt spid="636931"/>
                                        </p:tgtEl>
                                        <p:attrNameLst>
                                          <p:attrName>ppt_x</p:attrName>
                                        </p:attrNameLst>
                                      </p:cBhvr>
                                      <p:tavLst>
                                        <p:tav tm="0">
                                          <p:val>
                                            <p:strVal val="#ppt_x"/>
                                          </p:val>
                                        </p:tav>
                                        <p:tav tm="100000">
                                          <p:val>
                                            <p:strVal val="#ppt_x"/>
                                          </p:val>
                                        </p:tav>
                                      </p:tavLst>
                                    </p:anim>
                                    <p:anim calcmode="lin" valueType="num">
                                      <p:cBhvr additive="base">
                                        <p:cTn id="22" dur="500" fill="hold"/>
                                        <p:tgtEl>
                                          <p:spTgt spid="636931"/>
                                        </p:tgtEl>
                                        <p:attrNameLst>
                                          <p:attrName>ppt_y</p:attrName>
                                        </p:attrNameLst>
                                      </p:cBhvr>
                                      <p:tavLst>
                                        <p:tav tm="0">
                                          <p:val>
                                            <p:strVal val="0-#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132149"/>
                                        </p:tgtEl>
                                        <p:attrNameLst>
                                          <p:attrName>style.visibility</p:attrName>
                                        </p:attrNameLst>
                                      </p:cBhvr>
                                      <p:to>
                                        <p:strVal val="visible"/>
                                      </p:to>
                                    </p:set>
                                    <p:animEffect transition="in" filter="slide(fromBottom)">
                                      <p:cBhvr>
                                        <p:cTn id="27" dur="500"/>
                                        <p:tgtEl>
                                          <p:spTgt spid="1321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3" presetClass="entr" presetSubtype="272" fill="hold" nodeType="clickEffect">
                                  <p:stCondLst>
                                    <p:cond delay="0"/>
                                  </p:stCondLst>
                                  <p:childTnLst>
                                    <p:set>
                                      <p:cBhvr>
                                        <p:cTn id="31" dur="1" fill="hold">
                                          <p:stCondLst>
                                            <p:cond delay="0"/>
                                          </p:stCondLst>
                                        </p:cTn>
                                        <p:tgtEl>
                                          <p:spTgt spid="132150"/>
                                        </p:tgtEl>
                                        <p:attrNameLst>
                                          <p:attrName>style.visibility</p:attrName>
                                        </p:attrNameLst>
                                      </p:cBhvr>
                                      <p:to>
                                        <p:strVal val="visible"/>
                                      </p:to>
                                    </p:set>
                                    <p:anim calcmode="lin" valueType="num">
                                      <p:cBhvr>
                                        <p:cTn id="32" dur="500" fill="hold"/>
                                        <p:tgtEl>
                                          <p:spTgt spid="132150"/>
                                        </p:tgtEl>
                                        <p:attrNameLst>
                                          <p:attrName>ppt_w</p:attrName>
                                        </p:attrNameLst>
                                      </p:cBhvr>
                                      <p:tavLst>
                                        <p:tav tm="0">
                                          <p:val>
                                            <p:strVal val="2/3*#ppt_w"/>
                                          </p:val>
                                        </p:tav>
                                        <p:tav tm="100000">
                                          <p:val>
                                            <p:strVal val="#ppt_w"/>
                                          </p:val>
                                        </p:tav>
                                      </p:tavLst>
                                    </p:anim>
                                    <p:anim calcmode="lin" valueType="num">
                                      <p:cBhvr>
                                        <p:cTn id="33" dur="500" fill="hold"/>
                                        <p:tgtEl>
                                          <p:spTgt spid="132150"/>
                                        </p:tgtEl>
                                        <p:attrNameLst>
                                          <p:attrName>ppt_h</p:attrName>
                                        </p:attrNameLst>
                                      </p:cBhvr>
                                      <p:tavLst>
                                        <p:tav tm="0">
                                          <p:val>
                                            <p:strVal val="2/3*#ppt_h"/>
                                          </p:val>
                                        </p:tav>
                                        <p:tav tm="100000">
                                          <p:val>
                                            <p:strVal val="#ppt_h"/>
                                          </p:val>
                                        </p:tav>
                                      </p:tavLst>
                                    </p:anim>
                                  </p:childTnLst>
                                </p:cTn>
                              </p:par>
                            </p:childTnLst>
                          </p:cTn>
                        </p:par>
                        <p:par>
                          <p:cTn id="34" fill="hold" nodeType="afterGroup">
                            <p:stCondLst>
                              <p:cond delay="500"/>
                            </p:stCondLst>
                            <p:childTnLst>
                              <p:par>
                                <p:cTn id="35" presetID="23" presetClass="entr" presetSubtype="272" fill="hold" grpId="0" nodeType="afterEffect">
                                  <p:stCondLst>
                                    <p:cond delay="0"/>
                                  </p:stCondLst>
                                  <p:childTnLst>
                                    <p:set>
                                      <p:cBhvr>
                                        <p:cTn id="36" dur="1" fill="hold">
                                          <p:stCondLst>
                                            <p:cond delay="0"/>
                                          </p:stCondLst>
                                        </p:cTn>
                                        <p:tgtEl>
                                          <p:spTgt spid="132159"/>
                                        </p:tgtEl>
                                        <p:attrNameLst>
                                          <p:attrName>style.visibility</p:attrName>
                                        </p:attrNameLst>
                                      </p:cBhvr>
                                      <p:to>
                                        <p:strVal val="visible"/>
                                      </p:to>
                                    </p:set>
                                    <p:anim calcmode="lin" valueType="num">
                                      <p:cBhvr>
                                        <p:cTn id="37" dur="500" fill="hold"/>
                                        <p:tgtEl>
                                          <p:spTgt spid="132159"/>
                                        </p:tgtEl>
                                        <p:attrNameLst>
                                          <p:attrName>ppt_w</p:attrName>
                                        </p:attrNameLst>
                                      </p:cBhvr>
                                      <p:tavLst>
                                        <p:tav tm="0">
                                          <p:val>
                                            <p:strVal val="2/3*#ppt_w"/>
                                          </p:val>
                                        </p:tav>
                                        <p:tav tm="100000">
                                          <p:val>
                                            <p:strVal val="#ppt_w"/>
                                          </p:val>
                                        </p:tav>
                                      </p:tavLst>
                                    </p:anim>
                                    <p:anim calcmode="lin" valueType="num">
                                      <p:cBhvr>
                                        <p:cTn id="38" dur="500" fill="hold"/>
                                        <p:tgtEl>
                                          <p:spTgt spid="132159"/>
                                        </p:tgtEl>
                                        <p:attrNameLst>
                                          <p:attrName>ppt_h</p:attrName>
                                        </p:attrNameLst>
                                      </p:cBhvr>
                                      <p:tavLst>
                                        <p:tav tm="0">
                                          <p:val>
                                            <p:strVal val="2/3*#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32160"/>
                                        </p:tgtEl>
                                        <p:attrNameLst>
                                          <p:attrName>style.visibility</p:attrName>
                                        </p:attrNameLst>
                                      </p:cBhvr>
                                      <p:to>
                                        <p:strVal val="visible"/>
                                      </p:to>
                                    </p:set>
                                    <p:anim calcmode="lin" valueType="num">
                                      <p:cBhvr additive="base">
                                        <p:cTn id="43" dur="500" fill="hold"/>
                                        <p:tgtEl>
                                          <p:spTgt spid="132160"/>
                                        </p:tgtEl>
                                        <p:attrNameLst>
                                          <p:attrName>ppt_x</p:attrName>
                                        </p:attrNameLst>
                                      </p:cBhvr>
                                      <p:tavLst>
                                        <p:tav tm="0">
                                          <p:val>
                                            <p:strVal val="0-#ppt_w/2"/>
                                          </p:val>
                                        </p:tav>
                                        <p:tav tm="100000">
                                          <p:val>
                                            <p:strVal val="#ppt_x"/>
                                          </p:val>
                                        </p:tav>
                                      </p:tavLst>
                                    </p:anim>
                                    <p:anim calcmode="lin" valueType="num">
                                      <p:cBhvr additive="base">
                                        <p:cTn id="44" dur="500" fill="hold"/>
                                        <p:tgtEl>
                                          <p:spTgt spid="132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45" grpId="0"/>
      <p:bldP spid="132147" grpId="0" animBg="1"/>
      <p:bldP spid="636931" grpId="0"/>
      <p:bldP spid="132159" grpId="0" animBg="1" autoUpdateAnimBg="0"/>
      <p:bldP spid="1321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287338" y="476250"/>
            <a:ext cx="8748712"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Times New Roman" panose="02020603050405020304" pitchFamily="18" charset="0"/>
                <a:ea typeface="宋体" panose="02010600030101010101" pitchFamily="2" charset="-122"/>
              </a:rPr>
              <a:t>4.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zh-CN" altLang="en-US"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L</a:t>
            </a:r>
            <a:r>
              <a:rPr kumimoji="1" lang="zh-CN" altLang="en-US"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C</a:t>
            </a:r>
            <a:r>
              <a:rPr kumimoji="1" lang="zh-CN" altLang="zh-CN" sz="3200" b="1">
                <a:solidFill>
                  <a:schemeClr val="bg1"/>
                </a:solidFill>
                <a:latin typeface="Times New Roman" panose="02020603050405020304" pitchFamily="18" charset="0"/>
                <a:ea typeface="楷体_GB2312" pitchFamily="49" charset="-122"/>
              </a:rPr>
              <a:t>元件的有功功率和无功功率</a:t>
            </a:r>
            <a:r>
              <a:rPr kumimoji="1" lang="zh-CN" altLang="en-US" sz="3200" b="1">
                <a:solidFill>
                  <a:srgbClr val="FF66CC"/>
                </a:solidFill>
                <a:latin typeface="Times New Roman" panose="02020603050405020304" pitchFamily="18" charset="0"/>
                <a:ea typeface="楷体_GB2312" pitchFamily="49" charset="-122"/>
              </a:rPr>
              <a:t>(总结</a:t>
            </a:r>
            <a:r>
              <a:rPr kumimoji="1" lang="en-US" altLang="zh-CN" sz="3200" b="1">
                <a:solidFill>
                  <a:srgbClr val="FF66CC"/>
                </a:solidFill>
                <a:latin typeface="Times New Roman" panose="02020603050405020304" pitchFamily="18" charset="0"/>
                <a:ea typeface="楷体_GB2312" pitchFamily="49" charset="-122"/>
              </a:rPr>
              <a:t>)</a:t>
            </a:r>
          </a:p>
        </p:txBody>
      </p:sp>
      <p:grpSp>
        <p:nvGrpSpPr>
          <p:cNvPr id="133123" name="Group 3"/>
          <p:cNvGrpSpPr>
            <a:grpSpLocks/>
          </p:cNvGrpSpPr>
          <p:nvPr/>
        </p:nvGrpSpPr>
        <p:grpSpPr bwMode="auto">
          <a:xfrm>
            <a:off x="611188" y="836613"/>
            <a:ext cx="1619250" cy="1812925"/>
            <a:chOff x="449" y="736"/>
            <a:chExt cx="1020" cy="1142"/>
          </a:xfrm>
        </p:grpSpPr>
        <p:sp>
          <p:nvSpPr>
            <p:cNvPr id="15408" name="Line 4"/>
            <p:cNvSpPr>
              <a:spLocks noChangeShapeType="1"/>
            </p:cNvSpPr>
            <p:nvPr/>
          </p:nvSpPr>
          <p:spPr bwMode="auto">
            <a:xfrm>
              <a:off x="1149" y="1116"/>
              <a:ext cx="0" cy="72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409" name="Rectangle 5"/>
            <p:cNvSpPr>
              <a:spLocks noChangeArrowheads="1"/>
            </p:cNvSpPr>
            <p:nvPr/>
          </p:nvSpPr>
          <p:spPr bwMode="auto">
            <a:xfrm>
              <a:off x="1089" y="1308"/>
              <a:ext cx="120" cy="28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5410" name="Line 6"/>
            <p:cNvSpPr>
              <a:spLocks noChangeShapeType="1"/>
            </p:cNvSpPr>
            <p:nvPr/>
          </p:nvSpPr>
          <p:spPr bwMode="auto">
            <a:xfrm>
              <a:off x="573" y="1116"/>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411" name="Line 7"/>
            <p:cNvSpPr>
              <a:spLocks noChangeShapeType="1"/>
            </p:cNvSpPr>
            <p:nvPr/>
          </p:nvSpPr>
          <p:spPr bwMode="auto">
            <a:xfrm>
              <a:off x="573" y="1836"/>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412" name="Text Box 8"/>
            <p:cNvSpPr txBox="1">
              <a:spLocks noChangeArrowheads="1"/>
            </p:cNvSpPr>
            <p:nvPr/>
          </p:nvSpPr>
          <p:spPr bwMode="auto">
            <a:xfrm>
              <a:off x="449" y="1312"/>
              <a:ext cx="22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5413" name="Line 9"/>
            <p:cNvSpPr>
              <a:spLocks noChangeShapeType="1"/>
            </p:cNvSpPr>
            <p:nvPr/>
          </p:nvSpPr>
          <p:spPr bwMode="auto">
            <a:xfrm>
              <a:off x="597" y="1056"/>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414" name="Text Box 10"/>
            <p:cNvSpPr txBox="1">
              <a:spLocks noChangeArrowheads="1"/>
            </p:cNvSpPr>
            <p:nvPr/>
          </p:nvSpPr>
          <p:spPr bwMode="auto">
            <a:xfrm>
              <a:off x="561" y="736"/>
              <a:ext cx="17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5415" name="Text Box 11"/>
            <p:cNvSpPr txBox="1">
              <a:spLocks noChangeArrowheads="1"/>
            </p:cNvSpPr>
            <p:nvPr/>
          </p:nvSpPr>
          <p:spPr bwMode="auto">
            <a:xfrm>
              <a:off x="1216" y="1276"/>
              <a:ext cx="253"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p>
          </p:txBody>
        </p:sp>
        <p:sp>
          <p:nvSpPr>
            <p:cNvPr id="15416" name="Oval 12"/>
            <p:cNvSpPr>
              <a:spLocks noChangeArrowheads="1"/>
            </p:cNvSpPr>
            <p:nvPr/>
          </p:nvSpPr>
          <p:spPr bwMode="auto">
            <a:xfrm>
              <a:off x="537" y="1824"/>
              <a:ext cx="48" cy="48"/>
            </a:xfrm>
            <a:prstGeom prst="ellipse">
              <a:avLst/>
            </a:prstGeom>
            <a:noFill/>
            <a:ln w="38100">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5417" name="Oval 13"/>
            <p:cNvSpPr>
              <a:spLocks noChangeArrowheads="1"/>
            </p:cNvSpPr>
            <p:nvPr/>
          </p:nvSpPr>
          <p:spPr bwMode="auto">
            <a:xfrm>
              <a:off x="537" y="1104"/>
              <a:ext cx="48" cy="48"/>
            </a:xfrm>
            <a:prstGeom prst="ellipse">
              <a:avLst/>
            </a:prstGeom>
            <a:noFill/>
            <a:ln w="2857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5418" name="Text Box 14"/>
            <p:cNvSpPr txBox="1">
              <a:spLocks noChangeArrowheads="1"/>
            </p:cNvSpPr>
            <p:nvPr/>
          </p:nvSpPr>
          <p:spPr bwMode="auto">
            <a:xfrm>
              <a:off x="457" y="1072"/>
              <a:ext cx="24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5419" name="Text Box 15"/>
            <p:cNvSpPr txBox="1">
              <a:spLocks noChangeArrowheads="1"/>
            </p:cNvSpPr>
            <p:nvPr/>
          </p:nvSpPr>
          <p:spPr bwMode="auto">
            <a:xfrm>
              <a:off x="469" y="1551"/>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sp>
        <p:nvSpPr>
          <p:cNvPr id="133136" name="Text Box 16"/>
          <p:cNvSpPr txBox="1">
            <a:spLocks noChangeArrowheads="1"/>
          </p:cNvSpPr>
          <p:nvPr/>
        </p:nvSpPr>
        <p:spPr bwMode="auto">
          <a:xfrm>
            <a:off x="2411413" y="1412875"/>
            <a:ext cx="6292850"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i="1" baseline="-25000">
                <a:solidFill>
                  <a:schemeClr val="bg1"/>
                </a:solidFill>
                <a:latin typeface="Times New Roman" panose="02020603050405020304" pitchFamily="18" charset="0"/>
                <a:ea typeface="宋体" panose="02010600030101010101" pitchFamily="2" charset="-122"/>
              </a:rPr>
              <a:t>R </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cos0 =</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I</a:t>
            </a:r>
            <a:r>
              <a:rPr kumimoji="1" lang="en-US" altLang="zh-CN" sz="3200"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R</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a:t>
            </a:r>
            <a:r>
              <a:rPr kumimoji="1" lang="en-US" altLang="zh-CN" sz="3200"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R</a:t>
            </a:r>
          </a:p>
          <a:p>
            <a:pPr eaLnBrk="1" hangingPunct="1">
              <a:spcBef>
                <a:spcPct val="20000"/>
              </a:spcBef>
            </a:pPr>
            <a:r>
              <a:rPr kumimoji="1" lang="en-US" altLang="zh-CN" sz="3200" i="1">
                <a:solidFill>
                  <a:schemeClr val="bg1"/>
                </a:solidFill>
                <a:latin typeface="Times New Roman" panose="02020603050405020304" pitchFamily="18" charset="0"/>
                <a:ea typeface="宋体" panose="02010600030101010101" pitchFamily="2" charset="-122"/>
              </a:rPr>
              <a:t>Q</a:t>
            </a:r>
            <a:r>
              <a:rPr kumimoji="1" lang="en-US" altLang="zh-CN" sz="3200" i="1" baseline="-25000">
                <a:solidFill>
                  <a:schemeClr val="bg1"/>
                </a:solidFill>
                <a:latin typeface="Times New Roman" panose="02020603050405020304" pitchFamily="18" charset="0"/>
                <a:ea typeface="宋体" panose="02010600030101010101" pitchFamily="2" charset="-122"/>
              </a:rPr>
              <a:t>R </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sin</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sin0 =0</a:t>
            </a:r>
          </a:p>
        </p:txBody>
      </p:sp>
      <p:sp>
        <p:nvSpPr>
          <p:cNvPr id="133137" name="Text Box 17"/>
          <p:cNvSpPr txBox="1">
            <a:spLocks noChangeArrowheads="1"/>
          </p:cNvSpPr>
          <p:nvPr/>
        </p:nvSpPr>
        <p:spPr bwMode="auto">
          <a:xfrm>
            <a:off x="2411413" y="3213100"/>
            <a:ext cx="6119812"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i="1"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cos90 =0</a:t>
            </a:r>
            <a:endPar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endParaRPr>
          </a:p>
          <a:p>
            <a:pPr eaLnBrk="1" hangingPunct="1">
              <a:spcBef>
                <a:spcPct val="20000"/>
              </a:spcBef>
            </a:pPr>
            <a:r>
              <a:rPr kumimoji="1" lang="en-US" altLang="zh-CN" sz="3200" i="1">
                <a:solidFill>
                  <a:schemeClr val="bg1"/>
                </a:solidFill>
                <a:latin typeface="Times New Roman" panose="02020603050405020304" pitchFamily="18" charset="0"/>
                <a:ea typeface="宋体" panose="02010600030101010101" pitchFamily="2" charset="-122"/>
              </a:rPr>
              <a:t>Q</a:t>
            </a:r>
            <a:r>
              <a:rPr kumimoji="1" lang="en-US" altLang="zh-CN" sz="3200" i="1" baseline="-25000">
                <a:solidFill>
                  <a:schemeClr val="bg1"/>
                </a:solidFill>
                <a:latin typeface="Times New Roman" panose="02020603050405020304" pitchFamily="18" charset="0"/>
                <a:ea typeface="宋体" panose="02010600030101010101" pitchFamily="2" charset="-122"/>
              </a:rPr>
              <a:t>L </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sin</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sin90 =</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UI=I</a:t>
            </a:r>
            <a:r>
              <a:rPr kumimoji="1" lang="en-US" altLang="zh-CN" sz="3200" i="1"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X</a:t>
            </a:r>
            <a:r>
              <a:rPr kumimoji="1" lang="en-US" altLang="zh-CN" sz="3200" i="1"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L</a:t>
            </a:r>
          </a:p>
        </p:txBody>
      </p:sp>
      <p:grpSp>
        <p:nvGrpSpPr>
          <p:cNvPr id="133138" name="Group 18"/>
          <p:cNvGrpSpPr>
            <a:grpSpLocks/>
          </p:cNvGrpSpPr>
          <p:nvPr/>
        </p:nvGrpSpPr>
        <p:grpSpPr bwMode="auto">
          <a:xfrm>
            <a:off x="611188" y="4365625"/>
            <a:ext cx="1657350" cy="1812925"/>
            <a:chOff x="321" y="400"/>
            <a:chExt cx="1044" cy="1142"/>
          </a:xfrm>
        </p:grpSpPr>
        <p:sp>
          <p:nvSpPr>
            <p:cNvPr id="15394" name="Freeform 19"/>
            <p:cNvSpPr>
              <a:spLocks/>
            </p:cNvSpPr>
            <p:nvPr/>
          </p:nvSpPr>
          <p:spPr bwMode="auto">
            <a:xfrm>
              <a:off x="1032" y="792"/>
              <a:ext cx="1" cy="306"/>
            </a:xfrm>
            <a:custGeom>
              <a:avLst/>
              <a:gdLst>
                <a:gd name="T0" fmla="*/ 1 w 1"/>
                <a:gd name="T1" fmla="*/ 306 h 306"/>
                <a:gd name="T2" fmla="*/ 0 w 1"/>
                <a:gd name="T3" fmla="*/ 0 h 306"/>
                <a:gd name="T4" fmla="*/ 0 60000 65536"/>
                <a:gd name="T5" fmla="*/ 0 60000 65536"/>
              </a:gdLst>
              <a:ahLst/>
              <a:cxnLst>
                <a:cxn ang="T4">
                  <a:pos x="T0" y="T1"/>
                </a:cxn>
                <a:cxn ang="T5">
                  <a:pos x="T2" y="T3"/>
                </a:cxn>
              </a:cxnLst>
              <a:rect l="0" t="0" r="r" b="b"/>
              <a:pathLst>
                <a:path w="1" h="306">
                  <a:moveTo>
                    <a:pt x="1" y="306"/>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95" name="Freeform 20"/>
            <p:cNvSpPr>
              <a:spLocks/>
            </p:cNvSpPr>
            <p:nvPr/>
          </p:nvSpPr>
          <p:spPr bwMode="auto">
            <a:xfrm>
              <a:off x="1026" y="1206"/>
              <a:ext cx="1" cy="312"/>
            </a:xfrm>
            <a:custGeom>
              <a:avLst/>
              <a:gdLst>
                <a:gd name="T0" fmla="*/ 1 w 1"/>
                <a:gd name="T1" fmla="*/ 0 h 312"/>
                <a:gd name="T2" fmla="*/ 0 w 1"/>
                <a:gd name="T3" fmla="*/ 312 h 312"/>
                <a:gd name="T4" fmla="*/ 0 60000 65536"/>
                <a:gd name="T5" fmla="*/ 0 60000 65536"/>
              </a:gdLst>
              <a:ahLst/>
              <a:cxnLst>
                <a:cxn ang="T4">
                  <a:pos x="T0" y="T1"/>
                </a:cxn>
                <a:cxn ang="T5">
                  <a:pos x="T2" y="T3"/>
                </a:cxn>
              </a:cxnLst>
              <a:rect l="0" t="0" r="r" b="b"/>
              <a:pathLst>
                <a:path w="1" h="312">
                  <a:moveTo>
                    <a:pt x="1" y="0"/>
                  </a:moveTo>
                  <a:lnTo>
                    <a:pt x="0" y="312"/>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96" name="Freeform 21"/>
            <p:cNvSpPr>
              <a:spLocks/>
            </p:cNvSpPr>
            <p:nvPr/>
          </p:nvSpPr>
          <p:spPr bwMode="auto">
            <a:xfrm>
              <a:off x="456" y="792"/>
              <a:ext cx="576" cy="6"/>
            </a:xfrm>
            <a:custGeom>
              <a:avLst/>
              <a:gdLst>
                <a:gd name="T0" fmla="*/ 0 w 576"/>
                <a:gd name="T1" fmla="*/ 6 h 6"/>
                <a:gd name="T2" fmla="*/ 576 w 576"/>
                <a:gd name="T3" fmla="*/ 0 h 6"/>
                <a:gd name="T4" fmla="*/ 0 60000 65536"/>
                <a:gd name="T5" fmla="*/ 0 60000 65536"/>
              </a:gdLst>
              <a:ahLst/>
              <a:cxnLst>
                <a:cxn ang="T4">
                  <a:pos x="T0" y="T1"/>
                </a:cxn>
                <a:cxn ang="T5">
                  <a:pos x="T2" y="T3"/>
                </a:cxn>
              </a:cxnLst>
              <a:rect l="0" t="0" r="r" b="b"/>
              <a:pathLst>
                <a:path w="576" h="6">
                  <a:moveTo>
                    <a:pt x="0" y="6"/>
                  </a:moveTo>
                  <a:lnTo>
                    <a:pt x="576"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97" name="Freeform 22"/>
            <p:cNvSpPr>
              <a:spLocks/>
            </p:cNvSpPr>
            <p:nvPr/>
          </p:nvSpPr>
          <p:spPr bwMode="auto">
            <a:xfrm>
              <a:off x="453" y="1512"/>
              <a:ext cx="570" cy="3"/>
            </a:xfrm>
            <a:custGeom>
              <a:avLst/>
              <a:gdLst>
                <a:gd name="T0" fmla="*/ 0 w 570"/>
                <a:gd name="T1" fmla="*/ 3 h 3"/>
                <a:gd name="T2" fmla="*/ 570 w 570"/>
                <a:gd name="T3" fmla="*/ 0 h 3"/>
                <a:gd name="T4" fmla="*/ 0 60000 65536"/>
                <a:gd name="T5" fmla="*/ 0 60000 65536"/>
              </a:gdLst>
              <a:ahLst/>
              <a:cxnLst>
                <a:cxn ang="T4">
                  <a:pos x="T0" y="T1"/>
                </a:cxn>
                <a:cxn ang="T5">
                  <a:pos x="T2" y="T3"/>
                </a:cxn>
              </a:cxnLst>
              <a:rect l="0" t="0" r="r" b="b"/>
              <a:pathLst>
                <a:path w="570" h="3">
                  <a:moveTo>
                    <a:pt x="0" y="3"/>
                  </a:moveTo>
                  <a:lnTo>
                    <a:pt x="57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98" name="Line 23"/>
            <p:cNvSpPr>
              <a:spLocks noChangeShapeType="1"/>
            </p:cNvSpPr>
            <p:nvPr/>
          </p:nvSpPr>
          <p:spPr bwMode="auto">
            <a:xfrm>
              <a:off x="436" y="720"/>
              <a:ext cx="288"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399" name="Text Box 24"/>
            <p:cNvSpPr txBox="1">
              <a:spLocks noChangeArrowheads="1"/>
            </p:cNvSpPr>
            <p:nvPr/>
          </p:nvSpPr>
          <p:spPr bwMode="auto">
            <a:xfrm>
              <a:off x="503" y="400"/>
              <a:ext cx="17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5400" name="Text Box 25"/>
            <p:cNvSpPr txBox="1">
              <a:spLocks noChangeArrowheads="1"/>
            </p:cNvSpPr>
            <p:nvPr/>
          </p:nvSpPr>
          <p:spPr bwMode="auto">
            <a:xfrm>
              <a:off x="336" y="1008"/>
              <a:ext cx="245"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5401" name="Text Box 26"/>
            <p:cNvSpPr txBox="1">
              <a:spLocks noChangeArrowheads="1"/>
            </p:cNvSpPr>
            <p:nvPr/>
          </p:nvSpPr>
          <p:spPr bwMode="auto">
            <a:xfrm>
              <a:off x="1100" y="976"/>
              <a:ext cx="265"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C</a:t>
              </a:r>
            </a:p>
          </p:txBody>
        </p:sp>
        <p:sp>
          <p:nvSpPr>
            <p:cNvPr id="15402" name="Oval 27"/>
            <p:cNvSpPr>
              <a:spLocks noChangeArrowheads="1"/>
            </p:cNvSpPr>
            <p:nvPr/>
          </p:nvSpPr>
          <p:spPr bwMode="auto">
            <a:xfrm>
              <a:off x="402" y="1488"/>
              <a:ext cx="48" cy="48"/>
            </a:xfrm>
            <a:prstGeom prst="ellipse">
              <a:avLst/>
            </a:prstGeom>
            <a:noFill/>
            <a:ln w="38100">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5403" name="Oval 28"/>
            <p:cNvSpPr>
              <a:spLocks noChangeArrowheads="1"/>
            </p:cNvSpPr>
            <p:nvPr/>
          </p:nvSpPr>
          <p:spPr bwMode="auto">
            <a:xfrm>
              <a:off x="402" y="768"/>
              <a:ext cx="48" cy="48"/>
            </a:xfrm>
            <a:prstGeom prst="ellipse">
              <a:avLst/>
            </a:prstGeom>
            <a:noFill/>
            <a:ln w="38100">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5404" name="Text Box 29"/>
            <p:cNvSpPr txBox="1">
              <a:spLocks noChangeArrowheads="1"/>
            </p:cNvSpPr>
            <p:nvPr/>
          </p:nvSpPr>
          <p:spPr bwMode="auto">
            <a:xfrm>
              <a:off x="321" y="784"/>
              <a:ext cx="24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5405" name="Text Box 30"/>
            <p:cNvSpPr txBox="1">
              <a:spLocks noChangeArrowheads="1"/>
            </p:cNvSpPr>
            <p:nvPr/>
          </p:nvSpPr>
          <p:spPr bwMode="auto">
            <a:xfrm>
              <a:off x="334" y="1215"/>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5406" name="Line 31"/>
            <p:cNvSpPr>
              <a:spLocks noChangeShapeType="1"/>
            </p:cNvSpPr>
            <p:nvPr/>
          </p:nvSpPr>
          <p:spPr bwMode="auto">
            <a:xfrm>
              <a:off x="907" y="1104"/>
              <a:ext cx="240" cy="0"/>
            </a:xfrm>
            <a:prstGeom prst="line">
              <a:avLst/>
            </a:prstGeom>
            <a:noFill/>
            <a:ln w="5715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5407" name="Line 32"/>
            <p:cNvSpPr>
              <a:spLocks noChangeShapeType="1"/>
            </p:cNvSpPr>
            <p:nvPr/>
          </p:nvSpPr>
          <p:spPr bwMode="auto">
            <a:xfrm>
              <a:off x="907" y="1200"/>
              <a:ext cx="240" cy="0"/>
            </a:xfrm>
            <a:prstGeom prst="line">
              <a:avLst/>
            </a:prstGeom>
            <a:noFill/>
            <a:ln w="5715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grpSp>
      <p:sp>
        <p:nvSpPr>
          <p:cNvPr id="133153" name="Text Box 33"/>
          <p:cNvSpPr txBox="1">
            <a:spLocks noChangeArrowheads="1"/>
          </p:cNvSpPr>
          <p:nvPr/>
        </p:nvSpPr>
        <p:spPr bwMode="auto">
          <a:xfrm>
            <a:off x="2411413" y="4868863"/>
            <a:ext cx="6732587" cy="1163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i="1" baseline="-25000">
                <a:solidFill>
                  <a:schemeClr val="bg1"/>
                </a:solidFill>
                <a:latin typeface="Times New Roman" panose="02020603050405020304" pitchFamily="18" charset="0"/>
                <a:ea typeface="宋体" panose="02010600030101010101" pitchFamily="2" charset="-122"/>
              </a:rPr>
              <a:t>C</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cos(</a:t>
            </a:r>
            <a:r>
              <a:rPr kumimoji="1" lang="en-US" altLang="zh-CN" sz="3200">
                <a:solidFill>
                  <a:schemeClr val="bg1"/>
                </a:solidFill>
                <a:latin typeface="宋体" panose="02010600030101010101" pitchFamily="2" charset="-122"/>
                <a:ea typeface="宋体" panose="02010600030101010101" pitchFamily="2" charset="-122"/>
                <a:sym typeface="Symbol" panose="05050102010706020507" pitchFamily="18" charset="2"/>
              </a:rPr>
              <a:t>-</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90)=0</a:t>
            </a:r>
            <a:endPar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endParaRPr>
          </a:p>
          <a:p>
            <a:pPr eaLnBrk="1" hangingPunct="1">
              <a:spcBef>
                <a:spcPct val="20000"/>
              </a:spcBef>
            </a:pPr>
            <a:r>
              <a:rPr kumimoji="1" lang="en-US" altLang="zh-CN" sz="3200" i="1">
                <a:solidFill>
                  <a:schemeClr val="bg1"/>
                </a:solidFill>
                <a:latin typeface="Times New Roman" panose="02020603050405020304" pitchFamily="18" charset="0"/>
                <a:ea typeface="宋体" panose="02010600030101010101" pitchFamily="2" charset="-122"/>
              </a:rPr>
              <a:t>Q</a:t>
            </a:r>
            <a:r>
              <a:rPr kumimoji="1" lang="en-US" altLang="zh-CN" sz="3200" i="1" baseline="-25000">
                <a:solidFill>
                  <a:schemeClr val="bg1"/>
                </a:solidFill>
                <a:latin typeface="Times New Roman" panose="02020603050405020304" pitchFamily="18" charset="0"/>
                <a:ea typeface="宋体" panose="02010600030101010101" pitchFamily="2" charset="-122"/>
              </a:rPr>
              <a:t>C </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sin</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sin (</a:t>
            </a:r>
            <a:r>
              <a:rPr kumimoji="1" lang="en-US" altLang="zh-CN" sz="3200">
                <a:solidFill>
                  <a:schemeClr val="bg1"/>
                </a:solidFill>
                <a:latin typeface="宋体" panose="02010600030101010101" pitchFamily="2" charset="-122"/>
                <a:ea typeface="宋体" panose="02010600030101010101" pitchFamily="2" charset="-122"/>
                <a:sym typeface="Symbol" panose="05050102010706020507" pitchFamily="18" charset="2"/>
              </a:rPr>
              <a:t>-</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90)= </a:t>
            </a:r>
            <a:r>
              <a:rPr kumimoji="1" lang="en-US" altLang="zh-CN" sz="3200">
                <a:solidFill>
                  <a:schemeClr val="bg1"/>
                </a:solidFill>
                <a:latin typeface="宋体" panose="02010600030101010101" pitchFamily="2" charset="-122"/>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UI=</a:t>
            </a:r>
            <a:r>
              <a:rPr kumimoji="1" lang="en-US" altLang="zh-CN" sz="3200">
                <a:solidFill>
                  <a:srgbClr val="FFFF00"/>
                </a:solidFill>
                <a:latin typeface="Times New Roman" panose="02020603050405020304" pitchFamily="18" charset="0"/>
                <a:ea typeface="仿宋_GB2312" pitchFamily="49" charset="-122"/>
                <a:sym typeface="Symbol" panose="05050102010706020507" pitchFamily="18" charset="2"/>
              </a:rPr>
              <a:t> </a:t>
            </a:r>
            <a:r>
              <a:rPr kumimoji="1" lang="en-US" altLang="zh-CN" sz="3200" i="1">
                <a:solidFill>
                  <a:schemeClr val="bg1"/>
                </a:solidFill>
                <a:latin typeface="Times New Roman" panose="02020603050405020304" pitchFamily="18" charset="0"/>
                <a:ea typeface="仿宋_GB2312" pitchFamily="49" charset="-122"/>
                <a:sym typeface="Symbol" panose="05050102010706020507" pitchFamily="18" charset="2"/>
              </a:rPr>
              <a:t>I</a:t>
            </a:r>
            <a:r>
              <a:rPr kumimoji="1" lang="en-US" altLang="zh-CN" sz="3200" i="1" baseline="30000">
                <a:solidFill>
                  <a:schemeClr val="bg1"/>
                </a:solidFill>
                <a:latin typeface="Times New Roman" panose="02020603050405020304" pitchFamily="18" charset="0"/>
                <a:ea typeface="仿宋_GB2312" pitchFamily="49" charset="-122"/>
                <a:sym typeface="Symbol" panose="05050102010706020507" pitchFamily="18" charset="2"/>
              </a:rPr>
              <a:t>2</a:t>
            </a:r>
            <a:r>
              <a:rPr kumimoji="1" lang="en-US" altLang="zh-CN" sz="3200" i="1">
                <a:solidFill>
                  <a:schemeClr val="bg1"/>
                </a:solidFill>
                <a:latin typeface="Times New Roman" panose="02020603050405020304" pitchFamily="18" charset="0"/>
                <a:ea typeface="仿宋_GB2312" pitchFamily="49" charset="-122"/>
                <a:sym typeface="Symbol" panose="05050102010706020507" pitchFamily="18" charset="2"/>
              </a:rPr>
              <a:t>X</a:t>
            </a:r>
            <a:r>
              <a:rPr kumimoji="1" lang="en-US" altLang="zh-CN" sz="3200" i="1" baseline="-25000">
                <a:solidFill>
                  <a:schemeClr val="bg1"/>
                </a:solidFill>
                <a:latin typeface="Times New Roman" panose="02020603050405020304" pitchFamily="18" charset="0"/>
                <a:ea typeface="仿宋_GB2312" pitchFamily="49" charset="-122"/>
                <a:sym typeface="Symbol" panose="05050102010706020507" pitchFamily="18" charset="2"/>
              </a:rPr>
              <a:t>C</a:t>
            </a:r>
          </a:p>
        </p:txBody>
      </p:sp>
      <p:grpSp>
        <p:nvGrpSpPr>
          <p:cNvPr id="15368" name="Group 34"/>
          <p:cNvGrpSpPr>
            <a:grpSpLocks/>
          </p:cNvGrpSpPr>
          <p:nvPr/>
        </p:nvGrpSpPr>
        <p:grpSpPr bwMode="auto">
          <a:xfrm>
            <a:off x="8316913" y="6446838"/>
            <a:ext cx="792162" cy="366712"/>
            <a:chOff x="5193" y="4020"/>
            <a:chExt cx="499" cy="231"/>
          </a:xfrm>
        </p:grpSpPr>
        <p:pic>
          <p:nvPicPr>
            <p:cNvPr id="15392" name="Picture 35"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3" name="Text Box 3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5369" name="Group 37"/>
          <p:cNvGrpSpPr>
            <a:grpSpLocks/>
          </p:cNvGrpSpPr>
          <p:nvPr/>
        </p:nvGrpSpPr>
        <p:grpSpPr bwMode="auto">
          <a:xfrm>
            <a:off x="7453313" y="6446838"/>
            <a:ext cx="792162" cy="366712"/>
            <a:chOff x="4649" y="4020"/>
            <a:chExt cx="499" cy="231"/>
          </a:xfrm>
        </p:grpSpPr>
        <p:pic>
          <p:nvPicPr>
            <p:cNvPr id="15390" name="Picture 38"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1" name="Text Box 39">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33160" name="Group 40"/>
          <p:cNvGrpSpPr>
            <a:grpSpLocks/>
          </p:cNvGrpSpPr>
          <p:nvPr/>
        </p:nvGrpSpPr>
        <p:grpSpPr bwMode="auto">
          <a:xfrm>
            <a:off x="611188" y="2565400"/>
            <a:ext cx="1619250" cy="1876425"/>
            <a:chOff x="1202" y="1979"/>
            <a:chExt cx="1020" cy="1182"/>
          </a:xfrm>
        </p:grpSpPr>
        <p:sp>
          <p:nvSpPr>
            <p:cNvPr id="15374" name="Freeform 41"/>
            <p:cNvSpPr>
              <a:spLocks/>
            </p:cNvSpPr>
            <p:nvPr/>
          </p:nvSpPr>
          <p:spPr bwMode="auto">
            <a:xfrm>
              <a:off x="1913" y="2371"/>
              <a:ext cx="60" cy="197"/>
            </a:xfrm>
            <a:custGeom>
              <a:avLst/>
              <a:gdLst>
                <a:gd name="T0" fmla="*/ 0 w 1"/>
                <a:gd name="T1" fmla="*/ 197 h 168"/>
                <a:gd name="T2" fmla="*/ 0 w 1"/>
                <a:gd name="T3" fmla="*/ 0 h 168"/>
                <a:gd name="T4" fmla="*/ 0 60000 65536"/>
                <a:gd name="T5" fmla="*/ 0 60000 65536"/>
              </a:gdLst>
              <a:ahLst/>
              <a:cxnLst>
                <a:cxn ang="T4">
                  <a:pos x="T0" y="T1"/>
                </a:cxn>
                <a:cxn ang="T5">
                  <a:pos x="T2" y="T3"/>
                </a:cxn>
              </a:cxnLst>
              <a:rect l="0" t="0" r="r" b="b"/>
              <a:pathLst>
                <a:path w="1" h="168">
                  <a:moveTo>
                    <a:pt x="0" y="168"/>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75" name="Freeform 42"/>
            <p:cNvSpPr>
              <a:spLocks/>
            </p:cNvSpPr>
            <p:nvPr/>
          </p:nvSpPr>
          <p:spPr bwMode="auto">
            <a:xfrm>
              <a:off x="1926" y="2984"/>
              <a:ext cx="1" cy="174"/>
            </a:xfrm>
            <a:custGeom>
              <a:avLst/>
              <a:gdLst>
                <a:gd name="T0" fmla="*/ 0 w 1"/>
                <a:gd name="T1" fmla="*/ 0 h 174"/>
                <a:gd name="T2" fmla="*/ 0 w 1"/>
                <a:gd name="T3" fmla="*/ 174 h 174"/>
                <a:gd name="T4" fmla="*/ 0 60000 65536"/>
                <a:gd name="T5" fmla="*/ 0 60000 65536"/>
              </a:gdLst>
              <a:ahLst/>
              <a:cxnLst>
                <a:cxn ang="T4">
                  <a:pos x="T0" y="T1"/>
                </a:cxn>
                <a:cxn ang="T5">
                  <a:pos x="T2" y="T3"/>
                </a:cxn>
              </a:cxnLst>
              <a:rect l="0" t="0" r="r" b="b"/>
              <a:pathLst>
                <a:path w="1" h="174">
                  <a:moveTo>
                    <a:pt x="0" y="0"/>
                  </a:moveTo>
                  <a:lnTo>
                    <a:pt x="0" y="174"/>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76" name="Freeform 43"/>
            <p:cNvSpPr>
              <a:spLocks/>
            </p:cNvSpPr>
            <p:nvPr/>
          </p:nvSpPr>
          <p:spPr bwMode="auto">
            <a:xfrm>
              <a:off x="1337" y="2371"/>
              <a:ext cx="576" cy="6"/>
            </a:xfrm>
            <a:custGeom>
              <a:avLst/>
              <a:gdLst>
                <a:gd name="T0" fmla="*/ 0 w 576"/>
                <a:gd name="T1" fmla="*/ 6 h 6"/>
                <a:gd name="T2" fmla="*/ 576 w 576"/>
                <a:gd name="T3" fmla="*/ 0 h 6"/>
                <a:gd name="T4" fmla="*/ 0 60000 65536"/>
                <a:gd name="T5" fmla="*/ 0 60000 65536"/>
              </a:gdLst>
              <a:ahLst/>
              <a:cxnLst>
                <a:cxn ang="T4">
                  <a:pos x="T0" y="T1"/>
                </a:cxn>
                <a:cxn ang="T5">
                  <a:pos x="T2" y="T3"/>
                </a:cxn>
              </a:cxnLst>
              <a:rect l="0" t="0" r="r" b="b"/>
              <a:pathLst>
                <a:path w="576" h="6">
                  <a:moveTo>
                    <a:pt x="0" y="6"/>
                  </a:moveTo>
                  <a:lnTo>
                    <a:pt x="576"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77" name="Freeform 44"/>
            <p:cNvSpPr>
              <a:spLocks/>
            </p:cNvSpPr>
            <p:nvPr/>
          </p:nvSpPr>
          <p:spPr bwMode="auto">
            <a:xfrm>
              <a:off x="1338" y="3158"/>
              <a:ext cx="570" cy="3"/>
            </a:xfrm>
            <a:custGeom>
              <a:avLst/>
              <a:gdLst>
                <a:gd name="T0" fmla="*/ 0 w 570"/>
                <a:gd name="T1" fmla="*/ 3 h 3"/>
                <a:gd name="T2" fmla="*/ 570 w 570"/>
                <a:gd name="T3" fmla="*/ 0 h 3"/>
                <a:gd name="T4" fmla="*/ 0 60000 65536"/>
                <a:gd name="T5" fmla="*/ 0 60000 65536"/>
              </a:gdLst>
              <a:ahLst/>
              <a:cxnLst>
                <a:cxn ang="T4">
                  <a:pos x="T0" y="T1"/>
                </a:cxn>
                <a:cxn ang="T5">
                  <a:pos x="T2" y="T3"/>
                </a:cxn>
              </a:cxnLst>
              <a:rect l="0" t="0" r="r" b="b"/>
              <a:pathLst>
                <a:path w="570" h="3">
                  <a:moveTo>
                    <a:pt x="0" y="3"/>
                  </a:moveTo>
                  <a:lnTo>
                    <a:pt x="57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78" name="Line 45"/>
            <p:cNvSpPr>
              <a:spLocks noChangeShapeType="1"/>
            </p:cNvSpPr>
            <p:nvPr/>
          </p:nvSpPr>
          <p:spPr bwMode="auto">
            <a:xfrm>
              <a:off x="1317" y="2299"/>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379" name="Text Box 46"/>
            <p:cNvSpPr txBox="1">
              <a:spLocks noChangeArrowheads="1"/>
            </p:cNvSpPr>
            <p:nvPr/>
          </p:nvSpPr>
          <p:spPr bwMode="auto">
            <a:xfrm>
              <a:off x="1379" y="1979"/>
              <a:ext cx="17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5380" name="Text Box 47"/>
            <p:cNvSpPr txBox="1">
              <a:spLocks noChangeArrowheads="1"/>
            </p:cNvSpPr>
            <p:nvPr/>
          </p:nvSpPr>
          <p:spPr bwMode="auto">
            <a:xfrm>
              <a:off x="1212" y="2587"/>
              <a:ext cx="192"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5381" name="Text Box 48"/>
            <p:cNvSpPr txBox="1">
              <a:spLocks noChangeArrowheads="1"/>
            </p:cNvSpPr>
            <p:nvPr/>
          </p:nvSpPr>
          <p:spPr bwMode="auto">
            <a:xfrm>
              <a:off x="1981" y="2555"/>
              <a:ext cx="241"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p>
          </p:txBody>
        </p:sp>
        <p:sp>
          <p:nvSpPr>
            <p:cNvPr id="15382" name="Oval 49"/>
            <p:cNvSpPr>
              <a:spLocks noChangeArrowheads="1"/>
            </p:cNvSpPr>
            <p:nvPr/>
          </p:nvSpPr>
          <p:spPr bwMode="auto">
            <a:xfrm>
              <a:off x="1283" y="3067"/>
              <a:ext cx="48" cy="48"/>
            </a:xfrm>
            <a:prstGeom prst="ellipse">
              <a:avLst/>
            </a:prstGeom>
            <a:noFill/>
            <a:ln w="2857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5383" name="Oval 50"/>
            <p:cNvSpPr>
              <a:spLocks noChangeArrowheads="1"/>
            </p:cNvSpPr>
            <p:nvPr/>
          </p:nvSpPr>
          <p:spPr bwMode="auto">
            <a:xfrm>
              <a:off x="1283" y="2347"/>
              <a:ext cx="48" cy="48"/>
            </a:xfrm>
            <a:prstGeom prst="ellipse">
              <a:avLst/>
            </a:prstGeom>
            <a:noFill/>
            <a:ln w="2857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5384" name="Text Box 51"/>
            <p:cNvSpPr txBox="1">
              <a:spLocks noChangeArrowheads="1"/>
            </p:cNvSpPr>
            <p:nvPr/>
          </p:nvSpPr>
          <p:spPr bwMode="auto">
            <a:xfrm>
              <a:off x="1202" y="2363"/>
              <a:ext cx="24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5385" name="Text Box 52"/>
            <p:cNvSpPr txBox="1">
              <a:spLocks noChangeArrowheads="1"/>
            </p:cNvSpPr>
            <p:nvPr/>
          </p:nvSpPr>
          <p:spPr bwMode="auto">
            <a:xfrm>
              <a:off x="1215" y="2794"/>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nvGrpSpPr>
            <p:cNvPr id="15386" name="Group 53"/>
            <p:cNvGrpSpPr>
              <a:grpSpLocks/>
            </p:cNvGrpSpPr>
            <p:nvPr/>
          </p:nvGrpSpPr>
          <p:grpSpPr bwMode="auto">
            <a:xfrm rot="5400000">
              <a:off x="1473" y="2478"/>
              <a:ext cx="499" cy="590"/>
              <a:chOff x="476" y="663"/>
              <a:chExt cx="771" cy="862"/>
            </a:xfrm>
          </p:grpSpPr>
          <p:sp>
            <p:nvSpPr>
              <p:cNvPr id="15387" name="AutoShape 54"/>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88" name="AutoShape 55"/>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89" name="AutoShape 56"/>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15371" name="Group 57"/>
          <p:cNvGrpSpPr>
            <a:grpSpLocks/>
          </p:cNvGrpSpPr>
          <p:nvPr/>
        </p:nvGrpSpPr>
        <p:grpSpPr bwMode="auto">
          <a:xfrm>
            <a:off x="6588125" y="6446838"/>
            <a:ext cx="792163" cy="366712"/>
            <a:chOff x="4649" y="4020"/>
            <a:chExt cx="499" cy="231"/>
          </a:xfrm>
        </p:grpSpPr>
        <p:pic>
          <p:nvPicPr>
            <p:cNvPr id="15372" name="Picture 58"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3" name="Text Box 59">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3122"/>
                                        </p:tgtEl>
                                        <p:attrNameLst>
                                          <p:attrName>style.visibility</p:attrName>
                                        </p:attrNameLst>
                                      </p:cBhvr>
                                      <p:to>
                                        <p:strVal val="visible"/>
                                      </p:to>
                                    </p:set>
                                    <p:anim calcmode="lin" valueType="num">
                                      <p:cBhvr additive="base">
                                        <p:cTn id="7" dur="500" fill="hold"/>
                                        <p:tgtEl>
                                          <p:spTgt spid="133122"/>
                                        </p:tgtEl>
                                        <p:attrNameLst>
                                          <p:attrName>ppt_x</p:attrName>
                                        </p:attrNameLst>
                                      </p:cBhvr>
                                      <p:tavLst>
                                        <p:tav tm="0">
                                          <p:val>
                                            <p:strVal val="0-#ppt_w/2"/>
                                          </p:val>
                                        </p:tav>
                                        <p:tav tm="100000">
                                          <p:val>
                                            <p:strVal val="#ppt_x"/>
                                          </p:val>
                                        </p:tav>
                                      </p:tavLst>
                                    </p:anim>
                                    <p:anim calcmode="lin" valueType="num">
                                      <p:cBhvr additive="base">
                                        <p:cTn id="8" dur="500" fill="hold"/>
                                        <p:tgtEl>
                                          <p:spTgt spid="1331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nodeType="clickEffect">
                                  <p:stCondLst>
                                    <p:cond delay="0"/>
                                  </p:stCondLst>
                                  <p:childTnLst>
                                    <p:set>
                                      <p:cBhvr>
                                        <p:cTn id="12" dur="1" fill="hold">
                                          <p:stCondLst>
                                            <p:cond delay="0"/>
                                          </p:stCondLst>
                                        </p:cTn>
                                        <p:tgtEl>
                                          <p:spTgt spid="133123"/>
                                        </p:tgtEl>
                                        <p:attrNameLst>
                                          <p:attrName>style.visibility</p:attrName>
                                        </p:attrNameLst>
                                      </p:cBhvr>
                                      <p:to>
                                        <p:strVal val="visible"/>
                                      </p:to>
                                    </p:set>
                                    <p:animEffect transition="in" filter="box(out)">
                                      <p:cBhvr>
                                        <p:cTn id="13" dur="500"/>
                                        <p:tgtEl>
                                          <p:spTgt spid="13312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33136"/>
                                        </p:tgtEl>
                                        <p:attrNameLst>
                                          <p:attrName>style.visibility</p:attrName>
                                        </p:attrNameLst>
                                      </p:cBhvr>
                                      <p:to>
                                        <p:strVal val="visible"/>
                                      </p:to>
                                    </p:set>
                                    <p:animEffect transition="in" filter="wipe(up)">
                                      <p:cBhvr>
                                        <p:cTn id="18" dur="2000"/>
                                        <p:tgtEl>
                                          <p:spTgt spid="13313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33160"/>
                                        </p:tgtEl>
                                        <p:attrNameLst>
                                          <p:attrName>style.visibility</p:attrName>
                                        </p:attrNameLst>
                                      </p:cBhvr>
                                      <p:to>
                                        <p:strVal val="visible"/>
                                      </p:to>
                                    </p:set>
                                    <p:animEffect transition="in" filter="blinds(horizontal)">
                                      <p:cBhvr>
                                        <p:cTn id="23" dur="500"/>
                                        <p:tgtEl>
                                          <p:spTgt spid="13316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133137"/>
                                        </p:tgtEl>
                                        <p:attrNameLst>
                                          <p:attrName>style.visibility</p:attrName>
                                        </p:attrNameLst>
                                      </p:cBhvr>
                                      <p:to>
                                        <p:strVal val="visible"/>
                                      </p:to>
                                    </p:set>
                                    <p:animEffect transition="in" filter="strips(downRight)">
                                      <p:cBhvr>
                                        <p:cTn id="28" dur="2000"/>
                                        <p:tgtEl>
                                          <p:spTgt spid="13313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16" fill="hold" nodeType="clickEffect">
                                  <p:stCondLst>
                                    <p:cond delay="0"/>
                                  </p:stCondLst>
                                  <p:childTnLst>
                                    <p:set>
                                      <p:cBhvr>
                                        <p:cTn id="32" dur="1" fill="hold">
                                          <p:stCondLst>
                                            <p:cond delay="0"/>
                                          </p:stCondLst>
                                        </p:cTn>
                                        <p:tgtEl>
                                          <p:spTgt spid="133138"/>
                                        </p:tgtEl>
                                        <p:attrNameLst>
                                          <p:attrName>style.visibility</p:attrName>
                                        </p:attrNameLst>
                                      </p:cBhvr>
                                      <p:to>
                                        <p:strVal val="visible"/>
                                      </p:to>
                                    </p:set>
                                    <p:anim calcmode="lin" valueType="num">
                                      <p:cBhvr>
                                        <p:cTn id="33" dur="500" fill="hold"/>
                                        <p:tgtEl>
                                          <p:spTgt spid="133138"/>
                                        </p:tgtEl>
                                        <p:attrNameLst>
                                          <p:attrName>ppt_w</p:attrName>
                                        </p:attrNameLst>
                                      </p:cBhvr>
                                      <p:tavLst>
                                        <p:tav tm="0">
                                          <p:val>
                                            <p:fltVal val="0"/>
                                          </p:val>
                                        </p:tav>
                                        <p:tav tm="100000">
                                          <p:val>
                                            <p:strVal val="#ppt_w"/>
                                          </p:val>
                                        </p:tav>
                                      </p:tavLst>
                                    </p:anim>
                                    <p:anim calcmode="lin" valueType="num">
                                      <p:cBhvr>
                                        <p:cTn id="34" dur="500" fill="hold"/>
                                        <p:tgtEl>
                                          <p:spTgt spid="133138"/>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33153"/>
                                        </p:tgtEl>
                                        <p:attrNameLst>
                                          <p:attrName>style.visibility</p:attrName>
                                        </p:attrNameLst>
                                      </p:cBhvr>
                                      <p:to>
                                        <p:strVal val="visible"/>
                                      </p:to>
                                    </p:set>
                                    <p:animEffect transition="in" filter="wipe(up)">
                                      <p:cBhvr>
                                        <p:cTn id="39" dur="2000"/>
                                        <p:tgtEl>
                                          <p:spTgt spid="133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p:bldP spid="133136" grpId="0" autoUpdateAnimBg="0"/>
      <p:bldP spid="133137" grpId="0" autoUpdateAnimBg="0"/>
      <p:bldP spid="13315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p:cNvSpPr txBox="1">
            <a:spLocks noChangeArrowheads="1"/>
          </p:cNvSpPr>
          <p:nvPr/>
        </p:nvSpPr>
        <p:spPr bwMode="auto">
          <a:xfrm>
            <a:off x="684213" y="549275"/>
            <a:ext cx="4149725" cy="51911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b="1">
                <a:solidFill>
                  <a:schemeClr val="bg1"/>
                </a:solidFill>
                <a:latin typeface="楷体_GB2312" pitchFamily="49" charset="-122"/>
                <a:ea typeface="楷体_GB2312" pitchFamily="49" charset="-122"/>
              </a:rPr>
              <a:t>5. </a:t>
            </a:r>
            <a:r>
              <a:rPr kumimoji="1" lang="zh-CN" altLang="en-US" sz="2800" b="1">
                <a:solidFill>
                  <a:schemeClr val="bg1"/>
                </a:solidFill>
                <a:latin typeface="楷体_GB2312" pitchFamily="49" charset="-122"/>
                <a:ea typeface="楷体_GB2312" pitchFamily="49" charset="-122"/>
              </a:rPr>
              <a:t>任意阻抗的功率计算</a:t>
            </a:r>
          </a:p>
        </p:txBody>
      </p:sp>
      <p:grpSp>
        <p:nvGrpSpPr>
          <p:cNvPr id="134147" name="Group 3"/>
          <p:cNvGrpSpPr>
            <a:grpSpLocks/>
          </p:cNvGrpSpPr>
          <p:nvPr/>
        </p:nvGrpSpPr>
        <p:grpSpPr bwMode="auto">
          <a:xfrm>
            <a:off x="684213" y="1125538"/>
            <a:ext cx="1600200" cy="1812925"/>
            <a:chOff x="449" y="736"/>
            <a:chExt cx="1008" cy="1142"/>
          </a:xfrm>
        </p:grpSpPr>
        <p:sp>
          <p:nvSpPr>
            <p:cNvPr id="16423" name="Line 4"/>
            <p:cNvSpPr>
              <a:spLocks noChangeShapeType="1"/>
            </p:cNvSpPr>
            <p:nvPr/>
          </p:nvSpPr>
          <p:spPr bwMode="auto">
            <a:xfrm>
              <a:off x="1149" y="1116"/>
              <a:ext cx="0" cy="72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24" name="Rectangle 5"/>
            <p:cNvSpPr>
              <a:spLocks noChangeArrowheads="1"/>
            </p:cNvSpPr>
            <p:nvPr/>
          </p:nvSpPr>
          <p:spPr bwMode="auto">
            <a:xfrm>
              <a:off x="1089" y="1308"/>
              <a:ext cx="120" cy="28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6425" name="Line 6"/>
            <p:cNvSpPr>
              <a:spLocks noChangeShapeType="1"/>
            </p:cNvSpPr>
            <p:nvPr/>
          </p:nvSpPr>
          <p:spPr bwMode="auto">
            <a:xfrm>
              <a:off x="573" y="1116"/>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26" name="Line 7"/>
            <p:cNvSpPr>
              <a:spLocks noChangeShapeType="1"/>
            </p:cNvSpPr>
            <p:nvPr/>
          </p:nvSpPr>
          <p:spPr bwMode="auto">
            <a:xfrm>
              <a:off x="573" y="1836"/>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27" name="Text Box 8"/>
            <p:cNvSpPr txBox="1">
              <a:spLocks noChangeArrowheads="1"/>
            </p:cNvSpPr>
            <p:nvPr/>
          </p:nvSpPr>
          <p:spPr bwMode="auto">
            <a:xfrm>
              <a:off x="449" y="1312"/>
              <a:ext cx="22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6428" name="Line 9"/>
            <p:cNvSpPr>
              <a:spLocks noChangeShapeType="1"/>
            </p:cNvSpPr>
            <p:nvPr/>
          </p:nvSpPr>
          <p:spPr bwMode="auto">
            <a:xfrm>
              <a:off x="597" y="1056"/>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29" name="Text Box 10"/>
            <p:cNvSpPr txBox="1">
              <a:spLocks noChangeArrowheads="1"/>
            </p:cNvSpPr>
            <p:nvPr/>
          </p:nvSpPr>
          <p:spPr bwMode="auto">
            <a:xfrm>
              <a:off x="561" y="736"/>
              <a:ext cx="17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6430" name="Text Box 11"/>
            <p:cNvSpPr txBox="1">
              <a:spLocks noChangeArrowheads="1"/>
            </p:cNvSpPr>
            <p:nvPr/>
          </p:nvSpPr>
          <p:spPr bwMode="auto">
            <a:xfrm>
              <a:off x="1216" y="1276"/>
              <a:ext cx="241"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16431" name="Oval 12"/>
            <p:cNvSpPr>
              <a:spLocks noChangeArrowheads="1"/>
            </p:cNvSpPr>
            <p:nvPr/>
          </p:nvSpPr>
          <p:spPr bwMode="auto">
            <a:xfrm>
              <a:off x="537" y="1824"/>
              <a:ext cx="48" cy="48"/>
            </a:xfrm>
            <a:prstGeom prst="ellipse">
              <a:avLst/>
            </a:prstGeom>
            <a:noFill/>
            <a:ln w="38100">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6432" name="Oval 13"/>
            <p:cNvSpPr>
              <a:spLocks noChangeArrowheads="1"/>
            </p:cNvSpPr>
            <p:nvPr/>
          </p:nvSpPr>
          <p:spPr bwMode="auto">
            <a:xfrm>
              <a:off x="537" y="1104"/>
              <a:ext cx="48" cy="48"/>
            </a:xfrm>
            <a:prstGeom prst="ellipse">
              <a:avLst/>
            </a:prstGeom>
            <a:noFill/>
            <a:ln w="28575">
              <a:solidFill>
                <a:srgbClr val="FFCC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6433" name="Text Box 14"/>
            <p:cNvSpPr txBox="1">
              <a:spLocks noChangeArrowheads="1"/>
            </p:cNvSpPr>
            <p:nvPr/>
          </p:nvSpPr>
          <p:spPr bwMode="auto">
            <a:xfrm>
              <a:off x="457" y="1072"/>
              <a:ext cx="24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6434" name="Text Box 15"/>
            <p:cNvSpPr txBox="1">
              <a:spLocks noChangeArrowheads="1"/>
            </p:cNvSpPr>
            <p:nvPr/>
          </p:nvSpPr>
          <p:spPr bwMode="auto">
            <a:xfrm>
              <a:off x="469" y="1551"/>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sp>
        <p:nvSpPr>
          <p:cNvPr id="134160" name="Text Box 16"/>
          <p:cNvSpPr txBox="1">
            <a:spLocks noChangeArrowheads="1"/>
          </p:cNvSpPr>
          <p:nvPr/>
        </p:nvSpPr>
        <p:spPr bwMode="auto">
          <a:xfrm>
            <a:off x="2627313" y="1125538"/>
            <a:ext cx="4878387"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i="1" baseline="-25000">
                <a:solidFill>
                  <a:schemeClr val="bg1"/>
                </a:solidFill>
                <a:latin typeface="Times New Roman" panose="02020603050405020304" pitchFamily="18" charset="0"/>
                <a:ea typeface="宋体" panose="02010600030101010101" pitchFamily="2" charset="-122"/>
              </a:rPr>
              <a:t>Z </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I</a:t>
            </a:r>
            <a:r>
              <a:rPr kumimoji="1" lang="en-US" altLang="zh-CN" sz="3200"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i="1">
                <a:solidFill>
                  <a:schemeClr val="bg1"/>
                </a:solidFill>
                <a:ea typeface="仿宋_GB2312" pitchFamily="49"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Z</a:t>
            </a:r>
            <a:r>
              <a:rPr kumimoji="1" lang="en-US" altLang="zh-CN" sz="3200" i="1">
                <a:solidFill>
                  <a:schemeClr val="bg1"/>
                </a:solidFill>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cos</a:t>
            </a:r>
            <a:r>
              <a:rPr kumimoji="1" lang="en-US" altLang="zh-CN" sz="3200" i="1">
                <a:solidFill>
                  <a:schemeClr val="bg1"/>
                </a:solidFill>
                <a:ea typeface="仿宋_GB2312" pitchFamily="49" charset="-122"/>
                <a:sym typeface="Symbol" panose="05050102010706020507" pitchFamily="18" charset="2"/>
              </a:rPr>
              <a:t></a:t>
            </a:r>
            <a:r>
              <a:rPr kumimoji="1" lang="en-US" altLang="zh-CN" sz="3200">
                <a:solidFill>
                  <a:srgbClr val="FFFF00"/>
                </a:solidFill>
                <a:ea typeface="仿宋_GB2312" pitchFamily="49"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I</a:t>
            </a:r>
            <a:r>
              <a:rPr kumimoji="1" lang="en-US" altLang="zh-CN" sz="3200"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R</a:t>
            </a:r>
          </a:p>
        </p:txBody>
      </p:sp>
      <p:sp>
        <p:nvSpPr>
          <p:cNvPr id="134161" name="Text Box 17"/>
          <p:cNvSpPr txBox="1">
            <a:spLocks noChangeArrowheads="1"/>
          </p:cNvSpPr>
          <p:nvPr/>
        </p:nvSpPr>
        <p:spPr bwMode="auto">
          <a:xfrm>
            <a:off x="2555875" y="2174875"/>
            <a:ext cx="5229225" cy="1212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30000"/>
              </a:spcBef>
            </a:pPr>
            <a:r>
              <a:rPr kumimoji="1" lang="en-US" altLang="zh-CN" sz="3200" i="1">
                <a:solidFill>
                  <a:schemeClr val="bg1"/>
                </a:solidFill>
                <a:latin typeface="Times New Roman" panose="02020603050405020304" pitchFamily="18" charset="0"/>
                <a:ea typeface="宋体" panose="02010600030101010101" pitchFamily="2" charset="-122"/>
              </a:rPr>
              <a:t>Q</a:t>
            </a:r>
            <a:r>
              <a:rPr kumimoji="1" lang="en-US" altLang="zh-CN" sz="3200" i="1" baseline="-25000">
                <a:solidFill>
                  <a:schemeClr val="bg1"/>
                </a:solidFill>
                <a:latin typeface="Times New Roman" panose="02020603050405020304" pitchFamily="18" charset="0"/>
                <a:ea typeface="宋体" panose="02010600030101010101" pitchFamily="2" charset="-122"/>
              </a:rPr>
              <a:t>Z </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sin</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I</a:t>
            </a:r>
            <a:r>
              <a:rPr kumimoji="1" lang="en-US" altLang="zh-CN" sz="3200"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i="1">
                <a:solidFill>
                  <a:schemeClr val="bg1"/>
                </a:solidFill>
                <a:ea typeface="仿宋_GB2312" pitchFamily="49" charset="-122"/>
                <a:sym typeface="Symbol" panose="05050102010706020507" pitchFamily="18" charset="2"/>
              </a:rPr>
              <a:t>|</a:t>
            </a:r>
            <a:r>
              <a:rPr kumimoji="1" lang="en-US" altLang="zh-CN" sz="3200" i="1">
                <a:solidFill>
                  <a:schemeClr val="bg1"/>
                </a:solidFill>
                <a:latin typeface="Times New Roman" panose="02020603050405020304" pitchFamily="18" charset="0"/>
                <a:ea typeface="仿宋_GB2312" pitchFamily="49" charset="-122"/>
                <a:sym typeface="Symbol" panose="05050102010706020507" pitchFamily="18" charset="2"/>
              </a:rPr>
              <a:t>Z</a:t>
            </a:r>
            <a:r>
              <a:rPr kumimoji="1" lang="en-US" altLang="zh-CN" sz="3200" i="1">
                <a:solidFill>
                  <a:schemeClr val="bg1"/>
                </a:solidFill>
                <a:ea typeface="仿宋_GB2312" pitchFamily="49" charset="-122"/>
                <a:sym typeface="Symbol" panose="05050102010706020507" pitchFamily="18" charset="2"/>
              </a:rPr>
              <a:t>|</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sin</a:t>
            </a:r>
            <a:r>
              <a:rPr kumimoji="1" lang="en-US" altLang="zh-CN" sz="3200" i="1">
                <a:solidFill>
                  <a:schemeClr val="bg1"/>
                </a:solidFill>
                <a:ea typeface="仿宋_GB2312" pitchFamily="49" charset="-122"/>
                <a:sym typeface="Symbol" panose="05050102010706020507" pitchFamily="18" charset="2"/>
              </a:rPr>
              <a:t></a:t>
            </a:r>
            <a:r>
              <a:rPr kumimoji="1" lang="en-US" altLang="zh-CN" sz="3200">
                <a:solidFill>
                  <a:srgbClr val="FFFF00"/>
                </a:solidFill>
                <a:ea typeface="仿宋_GB2312" pitchFamily="49"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I</a:t>
            </a:r>
            <a:r>
              <a:rPr kumimoji="1" lang="en-US" altLang="zh-CN" sz="3200"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X</a:t>
            </a:r>
          </a:p>
          <a:p>
            <a:pPr eaLnBrk="1" hangingPunct="1">
              <a:spcBef>
                <a:spcPct val="30000"/>
              </a:spcBef>
            </a:pP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zh-CN" altLang="en-US"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I</a:t>
            </a:r>
            <a:r>
              <a:rPr kumimoji="1" lang="en-US" altLang="zh-CN" sz="3200" i="1"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2</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X</a:t>
            </a:r>
            <a:r>
              <a:rPr kumimoji="1" lang="en-US" altLang="zh-CN" sz="3200" i="1"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L</a:t>
            </a:r>
            <a:r>
              <a:rPr kumimoji="1" lang="zh-CN" altLang="en-US"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X</a:t>
            </a:r>
            <a:r>
              <a:rPr kumimoji="1" lang="en-US" altLang="zh-CN" sz="3200" i="1"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C</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Q</a:t>
            </a:r>
            <a:r>
              <a:rPr kumimoji="1" lang="en-US" altLang="zh-CN" sz="3200" i="1"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L</a:t>
            </a:r>
            <a:r>
              <a:rPr kumimoji="1" lang="zh-CN" altLang="en-US"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Q</a:t>
            </a:r>
            <a:r>
              <a:rPr kumimoji="1" lang="en-US" altLang="zh-CN" sz="3200" i="1"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C</a:t>
            </a:r>
          </a:p>
        </p:txBody>
      </p:sp>
      <p:graphicFrame>
        <p:nvGraphicFramePr>
          <p:cNvPr id="134162" name="Object 18"/>
          <p:cNvGraphicFramePr>
            <a:graphicFrameLocks noChangeAspect="1"/>
          </p:cNvGraphicFramePr>
          <p:nvPr/>
        </p:nvGraphicFramePr>
        <p:xfrm>
          <a:off x="2124075" y="3471863"/>
          <a:ext cx="4667250" cy="1063625"/>
        </p:xfrm>
        <a:graphic>
          <a:graphicData uri="http://schemas.openxmlformats.org/presentationml/2006/ole">
            <mc:AlternateContent xmlns:mc="http://schemas.openxmlformats.org/markup-compatibility/2006">
              <mc:Choice xmlns:v="urn:schemas-microsoft-com:vml" Requires="v">
                <p:oleObj spid="_x0000_s16449" name="公式" r:id="rId3" imgW="2393814" imgH="539575" progId="Equation.3">
                  <p:embed/>
                </p:oleObj>
              </mc:Choice>
              <mc:Fallback>
                <p:oleObj name="公式" r:id="rId3" imgW="2393814" imgH="539575"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3471863"/>
                        <a:ext cx="4667250"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63" name="Object 19"/>
          <p:cNvGraphicFramePr>
            <a:graphicFrameLocks noChangeAspect="1"/>
          </p:cNvGraphicFramePr>
          <p:nvPr/>
        </p:nvGraphicFramePr>
        <p:xfrm>
          <a:off x="2124075" y="4624388"/>
          <a:ext cx="5168900" cy="620712"/>
        </p:xfrm>
        <a:graphic>
          <a:graphicData uri="http://schemas.openxmlformats.org/presentationml/2006/ole">
            <mc:AlternateContent xmlns:mc="http://schemas.openxmlformats.org/markup-compatibility/2006">
              <mc:Choice xmlns:v="urn:schemas-microsoft-com:vml" Requires="v">
                <p:oleObj spid="_x0000_s16450" name="公式" r:id="rId5" imgW="2533490" imgH="298362" progId="Equation.3">
                  <p:embed/>
                </p:oleObj>
              </mc:Choice>
              <mc:Fallback>
                <p:oleObj name="公式" r:id="rId5" imgW="2533490" imgH="298362"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4075" y="4624388"/>
                        <a:ext cx="5168900" cy="620712"/>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4164" name="Group 20"/>
          <p:cNvGrpSpPr>
            <a:grpSpLocks/>
          </p:cNvGrpSpPr>
          <p:nvPr/>
        </p:nvGrpSpPr>
        <p:grpSpPr bwMode="auto">
          <a:xfrm>
            <a:off x="1619250" y="5343525"/>
            <a:ext cx="5257800" cy="1398588"/>
            <a:chOff x="1020" y="3022"/>
            <a:chExt cx="3312" cy="881"/>
          </a:xfrm>
        </p:grpSpPr>
        <p:grpSp>
          <p:nvGrpSpPr>
            <p:cNvPr id="16403" name="Group 21"/>
            <p:cNvGrpSpPr>
              <a:grpSpLocks/>
            </p:cNvGrpSpPr>
            <p:nvPr/>
          </p:nvGrpSpPr>
          <p:grpSpPr bwMode="auto">
            <a:xfrm>
              <a:off x="1020" y="3067"/>
              <a:ext cx="870" cy="836"/>
              <a:chOff x="768" y="2304"/>
              <a:chExt cx="870" cy="836"/>
            </a:xfrm>
          </p:grpSpPr>
          <p:sp>
            <p:nvSpPr>
              <p:cNvPr id="16415" name="Line 22"/>
              <p:cNvSpPr>
                <a:spLocks noChangeShapeType="1"/>
              </p:cNvSpPr>
              <p:nvPr/>
            </p:nvSpPr>
            <p:spPr bwMode="auto">
              <a:xfrm flipH="1">
                <a:off x="768" y="2304"/>
                <a:ext cx="624" cy="52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16" name="Line 23"/>
              <p:cNvSpPr>
                <a:spLocks noChangeShapeType="1"/>
              </p:cNvSpPr>
              <p:nvPr/>
            </p:nvSpPr>
            <p:spPr bwMode="auto">
              <a:xfrm>
                <a:off x="1392" y="2304"/>
                <a:ext cx="0" cy="52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17" name="Line 24"/>
              <p:cNvSpPr>
                <a:spLocks noChangeShapeType="1"/>
              </p:cNvSpPr>
              <p:nvPr/>
            </p:nvSpPr>
            <p:spPr bwMode="auto">
              <a:xfrm>
                <a:off x="768" y="2832"/>
                <a:ext cx="624"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18" name="Freeform 25"/>
              <p:cNvSpPr>
                <a:spLocks/>
              </p:cNvSpPr>
              <p:nvPr/>
            </p:nvSpPr>
            <p:spPr bwMode="auto">
              <a:xfrm>
                <a:off x="876" y="2736"/>
                <a:ext cx="60" cy="96"/>
              </a:xfrm>
              <a:custGeom>
                <a:avLst/>
                <a:gdLst>
                  <a:gd name="T0" fmla="*/ 0 w 60"/>
                  <a:gd name="T1" fmla="*/ 0 h 96"/>
                  <a:gd name="T2" fmla="*/ 60 w 60"/>
                  <a:gd name="T3" fmla="*/ 96 h 96"/>
                  <a:gd name="T4" fmla="*/ 0 60000 65536"/>
                  <a:gd name="T5" fmla="*/ 0 60000 65536"/>
                </a:gdLst>
                <a:ahLst/>
                <a:cxnLst>
                  <a:cxn ang="T4">
                    <a:pos x="T0" y="T1"/>
                  </a:cxn>
                  <a:cxn ang="T5">
                    <a:pos x="T2" y="T3"/>
                  </a:cxn>
                </a:cxnLst>
                <a:rect l="0" t="0" r="r" b="b"/>
                <a:pathLst>
                  <a:path w="60" h="96">
                    <a:moveTo>
                      <a:pt x="0" y="0"/>
                    </a:moveTo>
                    <a:cubicBezTo>
                      <a:pt x="53" y="18"/>
                      <a:pt x="60" y="35"/>
                      <a:pt x="60" y="96"/>
                    </a:cubicBezTo>
                  </a:path>
                </a:pathLst>
              </a:custGeom>
              <a:noFill/>
              <a:ln w="381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19" name="Text Box 26"/>
              <p:cNvSpPr txBox="1">
                <a:spLocks noChangeArrowheads="1"/>
              </p:cNvSpPr>
              <p:nvPr/>
            </p:nvSpPr>
            <p:spPr bwMode="auto">
              <a:xfrm>
                <a:off x="903" y="2525"/>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Symbol" panose="05050102010706020507" pitchFamily="18" charset="2"/>
                    <a:ea typeface="宋体" panose="02010600030101010101" pitchFamily="2" charset="-122"/>
                  </a:rPr>
                  <a:t>j</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16420" name="Text Box 27"/>
              <p:cNvSpPr txBox="1">
                <a:spLocks noChangeArrowheads="1"/>
              </p:cNvSpPr>
              <p:nvPr/>
            </p:nvSpPr>
            <p:spPr bwMode="auto">
              <a:xfrm>
                <a:off x="846" y="2333"/>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S</a:t>
                </a:r>
              </a:p>
            </p:txBody>
          </p:sp>
          <p:sp>
            <p:nvSpPr>
              <p:cNvPr id="16421" name="Text Box 28"/>
              <p:cNvSpPr txBox="1">
                <a:spLocks noChangeArrowheads="1"/>
              </p:cNvSpPr>
              <p:nvPr/>
            </p:nvSpPr>
            <p:spPr bwMode="auto">
              <a:xfrm>
                <a:off x="1036" y="2813"/>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P</a:t>
                </a:r>
              </a:p>
            </p:txBody>
          </p:sp>
          <p:sp>
            <p:nvSpPr>
              <p:cNvPr id="16422" name="Text Box 29"/>
              <p:cNvSpPr txBox="1">
                <a:spLocks noChangeArrowheads="1"/>
              </p:cNvSpPr>
              <p:nvPr/>
            </p:nvSpPr>
            <p:spPr bwMode="auto">
              <a:xfrm>
                <a:off x="1360" y="2429"/>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Q</a:t>
                </a:r>
              </a:p>
            </p:txBody>
          </p:sp>
        </p:grpSp>
        <p:grpSp>
          <p:nvGrpSpPr>
            <p:cNvPr id="16404" name="Group 30"/>
            <p:cNvGrpSpPr>
              <a:grpSpLocks/>
            </p:cNvGrpSpPr>
            <p:nvPr/>
          </p:nvGrpSpPr>
          <p:grpSpPr bwMode="auto">
            <a:xfrm>
              <a:off x="3470" y="3022"/>
              <a:ext cx="862" cy="836"/>
              <a:chOff x="1920" y="2304"/>
              <a:chExt cx="862" cy="836"/>
            </a:xfrm>
          </p:grpSpPr>
          <p:sp>
            <p:nvSpPr>
              <p:cNvPr id="16407" name="Line 31"/>
              <p:cNvSpPr>
                <a:spLocks noChangeShapeType="1"/>
              </p:cNvSpPr>
              <p:nvPr/>
            </p:nvSpPr>
            <p:spPr bwMode="auto">
              <a:xfrm flipH="1">
                <a:off x="1920" y="2304"/>
                <a:ext cx="624" cy="52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08" name="Line 32"/>
              <p:cNvSpPr>
                <a:spLocks noChangeShapeType="1"/>
              </p:cNvSpPr>
              <p:nvPr/>
            </p:nvSpPr>
            <p:spPr bwMode="auto">
              <a:xfrm>
                <a:off x="2544" y="2304"/>
                <a:ext cx="0" cy="52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09" name="Line 33"/>
              <p:cNvSpPr>
                <a:spLocks noChangeShapeType="1"/>
              </p:cNvSpPr>
              <p:nvPr/>
            </p:nvSpPr>
            <p:spPr bwMode="auto">
              <a:xfrm>
                <a:off x="1920" y="2832"/>
                <a:ext cx="624"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10" name="Freeform 34"/>
              <p:cNvSpPr>
                <a:spLocks/>
              </p:cNvSpPr>
              <p:nvPr/>
            </p:nvSpPr>
            <p:spPr bwMode="auto">
              <a:xfrm>
                <a:off x="2028" y="2736"/>
                <a:ext cx="60" cy="96"/>
              </a:xfrm>
              <a:custGeom>
                <a:avLst/>
                <a:gdLst>
                  <a:gd name="T0" fmla="*/ 0 w 60"/>
                  <a:gd name="T1" fmla="*/ 0 h 96"/>
                  <a:gd name="T2" fmla="*/ 60 w 60"/>
                  <a:gd name="T3" fmla="*/ 96 h 96"/>
                  <a:gd name="T4" fmla="*/ 0 60000 65536"/>
                  <a:gd name="T5" fmla="*/ 0 60000 65536"/>
                </a:gdLst>
                <a:ahLst/>
                <a:cxnLst>
                  <a:cxn ang="T4">
                    <a:pos x="T0" y="T1"/>
                  </a:cxn>
                  <a:cxn ang="T5">
                    <a:pos x="T2" y="T3"/>
                  </a:cxn>
                </a:cxnLst>
                <a:rect l="0" t="0" r="r" b="b"/>
                <a:pathLst>
                  <a:path w="60" h="96">
                    <a:moveTo>
                      <a:pt x="0" y="0"/>
                    </a:moveTo>
                    <a:cubicBezTo>
                      <a:pt x="53" y="18"/>
                      <a:pt x="60" y="35"/>
                      <a:pt x="60" y="96"/>
                    </a:cubicBezTo>
                  </a:path>
                </a:pathLst>
              </a:custGeom>
              <a:noFill/>
              <a:ln w="381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6411" name="Text Box 35"/>
              <p:cNvSpPr txBox="1">
                <a:spLocks noChangeArrowheads="1"/>
              </p:cNvSpPr>
              <p:nvPr/>
            </p:nvSpPr>
            <p:spPr bwMode="auto">
              <a:xfrm>
                <a:off x="2055" y="2525"/>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Symbol" panose="05050102010706020507" pitchFamily="18" charset="2"/>
                    <a:ea typeface="宋体" panose="02010600030101010101" pitchFamily="2" charset="-122"/>
                  </a:rPr>
                  <a:t>j</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16412" name="Text Box 36"/>
              <p:cNvSpPr txBox="1">
                <a:spLocks noChangeArrowheads="1"/>
              </p:cNvSpPr>
              <p:nvPr/>
            </p:nvSpPr>
            <p:spPr bwMode="auto">
              <a:xfrm>
                <a:off x="1976" y="2333"/>
                <a:ext cx="2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16413" name="Text Box 37"/>
              <p:cNvSpPr txBox="1">
                <a:spLocks noChangeArrowheads="1"/>
              </p:cNvSpPr>
              <p:nvPr/>
            </p:nvSpPr>
            <p:spPr bwMode="auto">
              <a:xfrm>
                <a:off x="2145" y="2813"/>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p>
            </p:txBody>
          </p:sp>
          <p:sp>
            <p:nvSpPr>
              <p:cNvPr id="16414" name="Text Box 38"/>
              <p:cNvSpPr txBox="1">
                <a:spLocks noChangeArrowheads="1"/>
              </p:cNvSpPr>
              <p:nvPr/>
            </p:nvSpPr>
            <p:spPr bwMode="auto">
              <a:xfrm>
                <a:off x="2529" y="2429"/>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X</a:t>
                </a:r>
              </a:p>
            </p:txBody>
          </p:sp>
        </p:grpSp>
        <p:sp>
          <p:nvSpPr>
            <p:cNvPr id="16405" name="Text Box 39"/>
            <p:cNvSpPr txBox="1">
              <a:spLocks noChangeArrowheads="1"/>
            </p:cNvSpPr>
            <p:nvPr/>
          </p:nvSpPr>
          <p:spPr bwMode="auto">
            <a:xfrm>
              <a:off x="2120" y="3094"/>
              <a:ext cx="1241" cy="327"/>
            </a:xfrm>
            <a:prstGeom prst="rect">
              <a:avLst/>
            </a:prstGeom>
            <a:solidFill>
              <a:srgbClr val="6600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solidFill>
                    <a:schemeClr val="bg1"/>
                  </a:solidFill>
                  <a:latin typeface="Times New Roman" panose="02020603050405020304" pitchFamily="18" charset="0"/>
                  <a:ea typeface="楷体_GB2312" pitchFamily="49" charset="-122"/>
                </a:rPr>
                <a:t>相似三角形</a:t>
              </a:r>
            </a:p>
          </p:txBody>
        </p:sp>
        <p:sp>
          <p:nvSpPr>
            <p:cNvPr id="16406" name="Line 40"/>
            <p:cNvSpPr>
              <a:spLocks noChangeShapeType="1"/>
            </p:cNvSpPr>
            <p:nvPr/>
          </p:nvSpPr>
          <p:spPr bwMode="auto">
            <a:xfrm>
              <a:off x="2109" y="3521"/>
              <a:ext cx="1179"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34185" name="Text Box 41"/>
          <p:cNvSpPr txBox="1">
            <a:spLocks noChangeArrowheads="1"/>
          </p:cNvSpPr>
          <p:nvPr/>
        </p:nvSpPr>
        <p:spPr bwMode="auto">
          <a:xfrm>
            <a:off x="6877050" y="3500438"/>
            <a:ext cx="19716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发出无功</a:t>
            </a:r>
            <a:r>
              <a:rPr kumimoji="1" lang="en-US" altLang="zh-CN" sz="2800" b="1">
                <a:solidFill>
                  <a:srgbClr val="FFFF00"/>
                </a:solidFill>
                <a:latin typeface="楷体_GB2312" pitchFamily="49" charset="-122"/>
                <a:ea typeface="楷体_GB2312" pitchFamily="49" charset="-122"/>
              </a:rPr>
              <a:t>)</a:t>
            </a:r>
          </a:p>
        </p:txBody>
      </p:sp>
      <p:grpSp>
        <p:nvGrpSpPr>
          <p:cNvPr id="16394" name="Group 42"/>
          <p:cNvGrpSpPr>
            <a:grpSpLocks/>
          </p:cNvGrpSpPr>
          <p:nvPr/>
        </p:nvGrpSpPr>
        <p:grpSpPr bwMode="auto">
          <a:xfrm>
            <a:off x="8316913" y="6496050"/>
            <a:ext cx="792162" cy="366713"/>
            <a:chOff x="5193" y="4020"/>
            <a:chExt cx="499" cy="231"/>
          </a:xfrm>
        </p:grpSpPr>
        <p:pic>
          <p:nvPicPr>
            <p:cNvPr id="16401" name="Picture 43"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2" name="Text Box 4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6395" name="Group 45"/>
          <p:cNvGrpSpPr>
            <a:grpSpLocks/>
          </p:cNvGrpSpPr>
          <p:nvPr/>
        </p:nvGrpSpPr>
        <p:grpSpPr bwMode="auto">
          <a:xfrm>
            <a:off x="7453313" y="6446838"/>
            <a:ext cx="792162" cy="366712"/>
            <a:chOff x="4649" y="4020"/>
            <a:chExt cx="499" cy="231"/>
          </a:xfrm>
        </p:grpSpPr>
        <p:pic>
          <p:nvPicPr>
            <p:cNvPr id="16399" name="Picture 46"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0" name="Text Box 47">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6396" name="Group 48"/>
          <p:cNvGrpSpPr>
            <a:grpSpLocks/>
          </p:cNvGrpSpPr>
          <p:nvPr/>
        </p:nvGrpSpPr>
        <p:grpSpPr bwMode="auto">
          <a:xfrm>
            <a:off x="6588125" y="6446838"/>
            <a:ext cx="792163" cy="366712"/>
            <a:chOff x="4649" y="4020"/>
            <a:chExt cx="499" cy="231"/>
          </a:xfrm>
        </p:grpSpPr>
        <p:pic>
          <p:nvPicPr>
            <p:cNvPr id="16397" name="Picture 49"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8" name="Text Box 50">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4146"/>
                                        </p:tgtEl>
                                        <p:attrNameLst>
                                          <p:attrName>style.visibility</p:attrName>
                                        </p:attrNameLst>
                                      </p:cBhvr>
                                      <p:to>
                                        <p:strVal val="visible"/>
                                      </p:to>
                                    </p:set>
                                    <p:anim calcmode="lin" valueType="num">
                                      <p:cBhvr additive="base">
                                        <p:cTn id="7" dur="500" fill="hold"/>
                                        <p:tgtEl>
                                          <p:spTgt spid="134146"/>
                                        </p:tgtEl>
                                        <p:attrNameLst>
                                          <p:attrName>ppt_x</p:attrName>
                                        </p:attrNameLst>
                                      </p:cBhvr>
                                      <p:tavLst>
                                        <p:tav tm="0">
                                          <p:val>
                                            <p:strVal val="0-#ppt_w/2"/>
                                          </p:val>
                                        </p:tav>
                                        <p:tav tm="100000">
                                          <p:val>
                                            <p:strVal val="#ppt_x"/>
                                          </p:val>
                                        </p:tav>
                                      </p:tavLst>
                                    </p:anim>
                                    <p:anim calcmode="lin" valueType="num">
                                      <p:cBhvr additive="base">
                                        <p:cTn id="8" dur="500" fill="hold"/>
                                        <p:tgtEl>
                                          <p:spTgt spid="13414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 presetClass="entr" presetSubtype="32" fill="hold" nodeType="afterEffect">
                                  <p:stCondLst>
                                    <p:cond delay="0"/>
                                  </p:stCondLst>
                                  <p:childTnLst>
                                    <p:set>
                                      <p:cBhvr>
                                        <p:cTn id="11" dur="1" fill="hold">
                                          <p:stCondLst>
                                            <p:cond delay="0"/>
                                          </p:stCondLst>
                                        </p:cTn>
                                        <p:tgtEl>
                                          <p:spTgt spid="134147"/>
                                        </p:tgtEl>
                                        <p:attrNameLst>
                                          <p:attrName>style.visibility</p:attrName>
                                        </p:attrNameLst>
                                      </p:cBhvr>
                                      <p:to>
                                        <p:strVal val="visible"/>
                                      </p:to>
                                    </p:set>
                                    <p:animEffect transition="in" filter="box(out)">
                                      <p:cBhvr>
                                        <p:cTn id="12" dur="500"/>
                                        <p:tgtEl>
                                          <p:spTgt spid="1341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4160"/>
                                        </p:tgtEl>
                                        <p:attrNameLst>
                                          <p:attrName>style.visibility</p:attrName>
                                        </p:attrNameLst>
                                      </p:cBhvr>
                                      <p:to>
                                        <p:strVal val="visible"/>
                                      </p:to>
                                    </p:set>
                                    <p:animEffect transition="in" filter="wipe(up)">
                                      <p:cBhvr>
                                        <p:cTn id="17" dur="2000"/>
                                        <p:tgtEl>
                                          <p:spTgt spid="13416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34161"/>
                                        </p:tgtEl>
                                        <p:attrNameLst>
                                          <p:attrName>style.visibility</p:attrName>
                                        </p:attrNameLst>
                                      </p:cBhvr>
                                      <p:to>
                                        <p:strVal val="visible"/>
                                      </p:to>
                                    </p:set>
                                    <p:animEffect transition="in" filter="strips(downRight)">
                                      <p:cBhvr>
                                        <p:cTn id="22" dur="2000"/>
                                        <p:tgtEl>
                                          <p:spTgt spid="1341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134162"/>
                                        </p:tgtEl>
                                        <p:attrNameLst>
                                          <p:attrName>style.visibility</p:attrName>
                                        </p:attrNameLst>
                                      </p:cBhvr>
                                      <p:to>
                                        <p:strVal val="visible"/>
                                      </p:to>
                                    </p:set>
                                    <p:animEffect transition="in" filter="slide(fromBottom)">
                                      <p:cBhvr>
                                        <p:cTn id="27" dur="1000"/>
                                        <p:tgtEl>
                                          <p:spTgt spid="13416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4185"/>
                                        </p:tgtEl>
                                        <p:attrNameLst>
                                          <p:attrName>style.visibility</p:attrName>
                                        </p:attrNameLst>
                                      </p:cBhvr>
                                      <p:to>
                                        <p:strVal val="visible"/>
                                      </p:to>
                                    </p:set>
                                    <p:animEffect transition="in" filter="wipe(down)">
                                      <p:cBhvr>
                                        <p:cTn id="32" dur="500"/>
                                        <p:tgtEl>
                                          <p:spTgt spid="13418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34163"/>
                                        </p:tgtEl>
                                        <p:attrNameLst>
                                          <p:attrName>style.visibility</p:attrName>
                                        </p:attrNameLst>
                                      </p:cBhvr>
                                      <p:to>
                                        <p:strVal val="visible"/>
                                      </p:to>
                                    </p:set>
                                    <p:animEffect transition="in" filter="wipe(left)">
                                      <p:cBhvr>
                                        <p:cTn id="37" dur="1000"/>
                                        <p:tgtEl>
                                          <p:spTgt spid="13416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nodeType="clickEffect">
                                  <p:stCondLst>
                                    <p:cond delay="0"/>
                                  </p:stCondLst>
                                  <p:childTnLst>
                                    <p:set>
                                      <p:cBhvr>
                                        <p:cTn id="41" dur="1" fill="hold">
                                          <p:stCondLst>
                                            <p:cond delay="0"/>
                                          </p:stCondLst>
                                        </p:cTn>
                                        <p:tgtEl>
                                          <p:spTgt spid="134164"/>
                                        </p:tgtEl>
                                        <p:attrNameLst>
                                          <p:attrName>style.visibility</p:attrName>
                                        </p:attrNameLst>
                                      </p:cBhvr>
                                      <p:to>
                                        <p:strVal val="visible"/>
                                      </p:to>
                                    </p:set>
                                    <p:anim calcmode="lin" valueType="num">
                                      <p:cBhvr>
                                        <p:cTn id="42" dur="1000" fill="hold"/>
                                        <p:tgtEl>
                                          <p:spTgt spid="134164"/>
                                        </p:tgtEl>
                                        <p:attrNameLst>
                                          <p:attrName>ppt_w</p:attrName>
                                        </p:attrNameLst>
                                      </p:cBhvr>
                                      <p:tavLst>
                                        <p:tav tm="0">
                                          <p:val>
                                            <p:strVal val="#ppt_w*0.70"/>
                                          </p:val>
                                        </p:tav>
                                        <p:tav tm="100000">
                                          <p:val>
                                            <p:strVal val="#ppt_w"/>
                                          </p:val>
                                        </p:tav>
                                      </p:tavLst>
                                    </p:anim>
                                    <p:anim calcmode="lin" valueType="num">
                                      <p:cBhvr>
                                        <p:cTn id="43" dur="1000" fill="hold"/>
                                        <p:tgtEl>
                                          <p:spTgt spid="134164"/>
                                        </p:tgtEl>
                                        <p:attrNameLst>
                                          <p:attrName>ppt_h</p:attrName>
                                        </p:attrNameLst>
                                      </p:cBhvr>
                                      <p:tavLst>
                                        <p:tav tm="0">
                                          <p:val>
                                            <p:strVal val="#ppt_h"/>
                                          </p:val>
                                        </p:tav>
                                        <p:tav tm="100000">
                                          <p:val>
                                            <p:strVal val="#ppt_h"/>
                                          </p:val>
                                        </p:tav>
                                      </p:tavLst>
                                    </p:anim>
                                    <p:animEffect transition="in" filter="fade">
                                      <p:cBhvr>
                                        <p:cTn id="44" dur="1000"/>
                                        <p:tgtEl>
                                          <p:spTgt spid="134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P spid="134160" grpId="0" autoUpdateAnimBg="0"/>
      <p:bldP spid="134161" grpId="0" autoUpdateAnimBg="0"/>
      <p:bldP spid="13418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755650" y="549275"/>
            <a:ext cx="4968875" cy="519113"/>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电感、电容的无功补偿作用</a:t>
            </a:r>
          </a:p>
        </p:txBody>
      </p:sp>
      <p:grpSp>
        <p:nvGrpSpPr>
          <p:cNvPr id="135171" name="Group 3"/>
          <p:cNvGrpSpPr>
            <a:grpSpLocks/>
          </p:cNvGrpSpPr>
          <p:nvPr/>
        </p:nvGrpSpPr>
        <p:grpSpPr bwMode="auto">
          <a:xfrm>
            <a:off x="4513263" y="1198563"/>
            <a:ext cx="4595812" cy="2316162"/>
            <a:chOff x="2699" y="796"/>
            <a:chExt cx="2836" cy="1459"/>
          </a:xfrm>
        </p:grpSpPr>
        <p:sp>
          <p:nvSpPr>
            <p:cNvPr id="17469" name="Freeform 4"/>
            <p:cNvSpPr>
              <a:spLocks/>
            </p:cNvSpPr>
            <p:nvPr/>
          </p:nvSpPr>
          <p:spPr bwMode="auto">
            <a:xfrm>
              <a:off x="2969" y="796"/>
              <a:ext cx="1" cy="1459"/>
            </a:xfrm>
            <a:custGeom>
              <a:avLst/>
              <a:gdLst>
                <a:gd name="T0" fmla="*/ 0 w 1"/>
                <a:gd name="T1" fmla="*/ 1459 h 1446"/>
                <a:gd name="T2" fmla="*/ 0 w 1"/>
                <a:gd name="T3" fmla="*/ 0 h 1446"/>
                <a:gd name="T4" fmla="*/ 0 60000 65536"/>
                <a:gd name="T5" fmla="*/ 0 60000 65536"/>
              </a:gdLst>
              <a:ahLst/>
              <a:cxnLst>
                <a:cxn ang="T4">
                  <a:pos x="T0" y="T1"/>
                </a:cxn>
                <a:cxn ang="T5">
                  <a:pos x="T2" y="T3"/>
                </a:cxn>
              </a:cxnLst>
              <a:rect l="0" t="0" r="r" b="b"/>
              <a:pathLst>
                <a:path w="1" h="1446">
                  <a:moveTo>
                    <a:pt x="0" y="1446"/>
                  </a:moveTo>
                  <a:lnTo>
                    <a:pt x="0" y="0"/>
                  </a:lnTo>
                </a:path>
              </a:pathLst>
            </a:custGeom>
            <a:noFill/>
            <a:ln w="28575" cmpd="sng">
              <a:solidFill>
                <a:srgbClr val="FFFF00"/>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70" name="Line 5"/>
            <p:cNvSpPr>
              <a:spLocks noChangeShapeType="1"/>
            </p:cNvSpPr>
            <p:nvPr/>
          </p:nvSpPr>
          <p:spPr bwMode="auto">
            <a:xfrm flipV="1">
              <a:off x="2773" y="1688"/>
              <a:ext cx="2485" cy="7"/>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71" name="Text Box 6"/>
            <p:cNvSpPr txBox="1">
              <a:spLocks noChangeArrowheads="1"/>
            </p:cNvSpPr>
            <p:nvPr/>
          </p:nvSpPr>
          <p:spPr bwMode="auto">
            <a:xfrm>
              <a:off x="5155" y="1641"/>
              <a:ext cx="3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t</a:t>
              </a:r>
            </a:p>
          </p:txBody>
        </p:sp>
        <p:sp>
          <p:nvSpPr>
            <p:cNvPr id="17472" name="Freeform 7"/>
            <p:cNvSpPr>
              <a:spLocks/>
            </p:cNvSpPr>
            <p:nvPr/>
          </p:nvSpPr>
          <p:spPr bwMode="auto">
            <a:xfrm flipH="1">
              <a:off x="2945" y="1335"/>
              <a:ext cx="2069" cy="726"/>
            </a:xfrm>
            <a:custGeom>
              <a:avLst/>
              <a:gdLst>
                <a:gd name="T0" fmla="*/ 0 w 2022"/>
                <a:gd name="T1" fmla="*/ 591 h 452"/>
                <a:gd name="T2" fmla="*/ 264 w 2022"/>
                <a:gd name="T3" fmla="*/ 243 h 452"/>
                <a:gd name="T4" fmla="*/ 341 w 2022"/>
                <a:gd name="T5" fmla="*/ 138 h 452"/>
                <a:gd name="T6" fmla="*/ 438 w 2022"/>
                <a:gd name="T7" fmla="*/ 48 h 452"/>
                <a:gd name="T8" fmla="*/ 548 w 2022"/>
                <a:gd name="T9" fmla="*/ 6 h 452"/>
                <a:gd name="T10" fmla="*/ 686 w 2022"/>
                <a:gd name="T11" fmla="*/ 58 h 452"/>
                <a:gd name="T12" fmla="*/ 823 w 2022"/>
                <a:gd name="T13" fmla="*/ 209 h 452"/>
                <a:gd name="T14" fmla="*/ 925 w 2022"/>
                <a:gd name="T15" fmla="*/ 361 h 452"/>
                <a:gd name="T16" fmla="*/ 1041 w 2022"/>
                <a:gd name="T17" fmla="*/ 527 h 452"/>
                <a:gd name="T18" fmla="*/ 1154 w 2022"/>
                <a:gd name="T19" fmla="*/ 660 h 452"/>
                <a:gd name="T20" fmla="*/ 1312 w 2022"/>
                <a:gd name="T21" fmla="*/ 721 h 452"/>
                <a:gd name="T22" fmla="*/ 1481 w 2022"/>
                <a:gd name="T23" fmla="*/ 625 h 452"/>
                <a:gd name="T24" fmla="*/ 1673 w 2022"/>
                <a:gd name="T25" fmla="*/ 371 h 452"/>
                <a:gd name="T26" fmla="*/ 1762 w 2022"/>
                <a:gd name="T27" fmla="*/ 235 h 452"/>
                <a:gd name="T28" fmla="*/ 1918 w 2022"/>
                <a:gd name="T29" fmla="*/ 59 h 452"/>
                <a:gd name="T30" fmla="*/ 2046 w 2022"/>
                <a:gd name="T31" fmla="*/ 8 h 452"/>
                <a:gd name="T32" fmla="*/ 2054 w 2022"/>
                <a:gd name="T33" fmla="*/ 11 h 4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22" h="452">
                  <a:moveTo>
                    <a:pt x="0" y="368"/>
                  </a:moveTo>
                  <a:cubicBezTo>
                    <a:pt x="43" y="333"/>
                    <a:pt x="202" y="198"/>
                    <a:pt x="258" y="151"/>
                  </a:cubicBezTo>
                  <a:cubicBezTo>
                    <a:pt x="314" y="104"/>
                    <a:pt x="305" y="107"/>
                    <a:pt x="333" y="86"/>
                  </a:cubicBezTo>
                  <a:cubicBezTo>
                    <a:pt x="361" y="66"/>
                    <a:pt x="395" y="43"/>
                    <a:pt x="428" y="30"/>
                  </a:cubicBezTo>
                  <a:cubicBezTo>
                    <a:pt x="462" y="16"/>
                    <a:pt x="496" y="3"/>
                    <a:pt x="536" y="4"/>
                  </a:cubicBezTo>
                  <a:cubicBezTo>
                    <a:pt x="577" y="5"/>
                    <a:pt x="625" y="15"/>
                    <a:pt x="670" y="36"/>
                  </a:cubicBezTo>
                  <a:cubicBezTo>
                    <a:pt x="715" y="57"/>
                    <a:pt x="765" y="98"/>
                    <a:pt x="804" y="130"/>
                  </a:cubicBezTo>
                  <a:cubicBezTo>
                    <a:pt x="842" y="161"/>
                    <a:pt x="868" y="192"/>
                    <a:pt x="904" y="225"/>
                  </a:cubicBezTo>
                  <a:cubicBezTo>
                    <a:pt x="940" y="258"/>
                    <a:pt x="980" y="297"/>
                    <a:pt x="1017" y="328"/>
                  </a:cubicBezTo>
                  <a:cubicBezTo>
                    <a:pt x="1055" y="358"/>
                    <a:pt x="1084" y="390"/>
                    <a:pt x="1128" y="411"/>
                  </a:cubicBezTo>
                  <a:cubicBezTo>
                    <a:pt x="1172" y="431"/>
                    <a:pt x="1229" y="452"/>
                    <a:pt x="1282" y="449"/>
                  </a:cubicBezTo>
                  <a:cubicBezTo>
                    <a:pt x="1336" y="445"/>
                    <a:pt x="1388" y="426"/>
                    <a:pt x="1447" y="389"/>
                  </a:cubicBezTo>
                  <a:cubicBezTo>
                    <a:pt x="1506" y="353"/>
                    <a:pt x="1589" y="272"/>
                    <a:pt x="1635" y="231"/>
                  </a:cubicBezTo>
                  <a:cubicBezTo>
                    <a:pt x="1680" y="191"/>
                    <a:pt x="1683" y="178"/>
                    <a:pt x="1722" y="146"/>
                  </a:cubicBezTo>
                  <a:cubicBezTo>
                    <a:pt x="1762" y="114"/>
                    <a:pt x="1828" y="61"/>
                    <a:pt x="1874" y="37"/>
                  </a:cubicBezTo>
                  <a:cubicBezTo>
                    <a:pt x="1920" y="13"/>
                    <a:pt x="1978" y="10"/>
                    <a:pt x="2000" y="5"/>
                  </a:cubicBezTo>
                  <a:cubicBezTo>
                    <a:pt x="2022" y="0"/>
                    <a:pt x="2006" y="7"/>
                    <a:pt x="2007" y="7"/>
                  </a:cubicBezTo>
                </a:path>
              </a:pathLst>
            </a:custGeom>
            <a:noFill/>
            <a:ln w="28575" cap="flat" cmpd="sng">
              <a:solidFill>
                <a:srgbClr val="66FFFF"/>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73" name="Freeform 8"/>
            <p:cNvSpPr>
              <a:spLocks/>
            </p:cNvSpPr>
            <p:nvPr/>
          </p:nvSpPr>
          <p:spPr bwMode="auto">
            <a:xfrm>
              <a:off x="2945" y="1335"/>
              <a:ext cx="2063" cy="678"/>
            </a:xfrm>
            <a:custGeom>
              <a:avLst/>
              <a:gdLst>
                <a:gd name="T0" fmla="*/ 25 w 1977"/>
                <a:gd name="T1" fmla="*/ 341 h 432"/>
                <a:gd name="T2" fmla="*/ 31 w 1977"/>
                <a:gd name="T3" fmla="*/ 341 h 432"/>
                <a:gd name="T4" fmla="*/ 34 w 1977"/>
                <a:gd name="T5" fmla="*/ 337 h 432"/>
                <a:gd name="T6" fmla="*/ 241 w 1977"/>
                <a:gd name="T7" fmla="*/ 83 h 432"/>
                <a:gd name="T8" fmla="*/ 429 w 1977"/>
                <a:gd name="T9" fmla="*/ 3 h 432"/>
                <a:gd name="T10" fmla="*/ 611 w 1977"/>
                <a:gd name="T11" fmla="*/ 105 h 432"/>
                <a:gd name="T12" fmla="*/ 797 w 1977"/>
                <a:gd name="T13" fmla="*/ 341 h 432"/>
                <a:gd name="T14" fmla="*/ 1024 w 1977"/>
                <a:gd name="T15" fmla="*/ 604 h 432"/>
                <a:gd name="T16" fmla="*/ 1165 w 1977"/>
                <a:gd name="T17" fmla="*/ 675 h 432"/>
                <a:gd name="T18" fmla="*/ 1313 w 1977"/>
                <a:gd name="T19" fmla="*/ 623 h 432"/>
                <a:gd name="T20" fmla="*/ 1462 w 1977"/>
                <a:gd name="T21" fmla="*/ 449 h 432"/>
                <a:gd name="T22" fmla="*/ 1565 w 1977"/>
                <a:gd name="T23" fmla="*/ 322 h 432"/>
                <a:gd name="T24" fmla="*/ 1709 w 1977"/>
                <a:gd name="T25" fmla="*/ 129 h 432"/>
                <a:gd name="T26" fmla="*/ 1888 w 1977"/>
                <a:gd name="T27" fmla="*/ 20 h 432"/>
                <a:gd name="T28" fmla="*/ 2010 w 1977"/>
                <a:gd name="T29" fmla="*/ 44 h 432"/>
                <a:gd name="T30" fmla="*/ 2063 w 1977"/>
                <a:gd name="T31" fmla="*/ 82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FF66FF"/>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74" name="Text Box 9"/>
            <p:cNvSpPr txBox="1">
              <a:spLocks noChangeArrowheads="1"/>
            </p:cNvSpPr>
            <p:nvPr/>
          </p:nvSpPr>
          <p:spPr bwMode="auto">
            <a:xfrm>
              <a:off x="4910" y="1190"/>
              <a:ext cx="3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 </a:t>
              </a:r>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75" name="Text Box 10"/>
            <p:cNvSpPr txBox="1">
              <a:spLocks noChangeArrowheads="1"/>
            </p:cNvSpPr>
            <p:nvPr/>
          </p:nvSpPr>
          <p:spPr bwMode="auto">
            <a:xfrm>
              <a:off x="2699" y="1690"/>
              <a:ext cx="2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o</a:t>
              </a:r>
            </a:p>
          </p:txBody>
        </p:sp>
        <p:sp>
          <p:nvSpPr>
            <p:cNvPr id="17476" name="Text Box 11"/>
            <p:cNvSpPr txBox="1">
              <a:spLocks noChangeArrowheads="1"/>
            </p:cNvSpPr>
            <p:nvPr/>
          </p:nvSpPr>
          <p:spPr bwMode="auto">
            <a:xfrm>
              <a:off x="4860" y="1722"/>
              <a:ext cx="3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sp>
        <p:nvSpPr>
          <p:cNvPr id="135180" name="Text Box 12"/>
          <p:cNvSpPr txBox="1">
            <a:spLocks noChangeArrowheads="1"/>
          </p:cNvSpPr>
          <p:nvPr/>
        </p:nvSpPr>
        <p:spPr bwMode="auto">
          <a:xfrm>
            <a:off x="395288" y="3500438"/>
            <a:ext cx="3960812" cy="2655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en-US" altLang="zh-CN" sz="2800" i="1">
                <a:solidFill>
                  <a:schemeClr val="bg1"/>
                </a:solidFill>
                <a:latin typeface="Times New Roman" panose="02020603050405020304" pitchFamily="18" charset="0"/>
                <a:ea typeface="楷体_GB2312" pitchFamily="49" charset="-122"/>
              </a:rPr>
              <a:t>L</a:t>
            </a:r>
            <a:r>
              <a:rPr kumimoji="1" lang="zh-CN" altLang="en-US" sz="2800" b="1">
                <a:solidFill>
                  <a:srgbClr val="FFFF00"/>
                </a:solidFill>
                <a:latin typeface="楷体_GB2312" pitchFamily="49" charset="-122"/>
                <a:ea typeface="楷体_GB2312" pitchFamily="49" charset="-122"/>
              </a:rPr>
              <a:t>发出功率时，</a:t>
            </a:r>
            <a:r>
              <a:rPr kumimoji="1" lang="en-US" altLang="zh-CN" sz="2800" i="1">
                <a:solidFill>
                  <a:schemeClr val="bg1"/>
                </a:solidFill>
                <a:latin typeface="Times New Roman" panose="02020603050405020304" pitchFamily="18" charset="0"/>
                <a:ea typeface="楷体_GB2312" pitchFamily="49" charset="-122"/>
              </a:rPr>
              <a:t>C</a:t>
            </a:r>
            <a:r>
              <a:rPr kumimoji="1" lang="zh-CN" altLang="en-US" sz="2800" b="1">
                <a:solidFill>
                  <a:srgbClr val="FFFF00"/>
                </a:solidFill>
                <a:latin typeface="楷体_GB2312" pitchFamily="49" charset="-122"/>
                <a:ea typeface="楷体_GB2312" pitchFamily="49" charset="-122"/>
              </a:rPr>
              <a:t>刚好吸收功率，与外电路交换功率为 </a:t>
            </a:r>
            <a:r>
              <a:rPr kumimoji="1" lang="en-US" altLang="zh-CN" sz="2800" i="1">
                <a:solidFill>
                  <a:schemeClr val="bg1"/>
                </a:solidFill>
                <a:latin typeface="Times New Roman" panose="02020603050405020304" pitchFamily="18" charset="0"/>
                <a:ea typeface="楷体_GB2312" pitchFamily="49" charset="-122"/>
              </a:rPr>
              <a:t>p</a:t>
            </a:r>
            <a:r>
              <a:rPr kumimoji="1" lang="en-US" altLang="zh-CN" sz="2800" i="1" baseline="-25000">
                <a:solidFill>
                  <a:schemeClr val="bg1"/>
                </a:solidFill>
                <a:latin typeface="Times New Roman" panose="02020603050405020304" pitchFamily="18" charset="0"/>
                <a:ea typeface="楷体_GB2312" pitchFamily="49" charset="-122"/>
              </a:rPr>
              <a:t>L</a:t>
            </a:r>
            <a:r>
              <a:rPr kumimoji="1" lang="en-US" altLang="zh-CN" sz="2800">
                <a:solidFill>
                  <a:schemeClr val="bg1"/>
                </a:solidFill>
                <a:latin typeface="Times New Roman" panose="02020603050405020304" pitchFamily="18" charset="0"/>
                <a:ea typeface="楷体_GB2312" pitchFamily="49" charset="-122"/>
              </a:rPr>
              <a:t>+</a:t>
            </a:r>
            <a:r>
              <a:rPr kumimoji="1" lang="en-US" altLang="zh-CN" sz="2800" i="1">
                <a:solidFill>
                  <a:schemeClr val="bg1"/>
                </a:solidFill>
                <a:latin typeface="Times New Roman" panose="02020603050405020304" pitchFamily="18" charset="0"/>
                <a:ea typeface="楷体_GB2312" pitchFamily="49" charset="-122"/>
              </a:rPr>
              <a:t>p</a:t>
            </a:r>
            <a:r>
              <a:rPr kumimoji="1" lang="en-US" altLang="zh-CN" sz="2800" i="1" baseline="-25000">
                <a:solidFill>
                  <a:schemeClr val="bg1"/>
                </a:solidFill>
                <a:latin typeface="Times New Roman" panose="02020603050405020304" pitchFamily="18" charset="0"/>
                <a:ea typeface="楷体_GB2312" pitchFamily="49" charset="-122"/>
              </a:rPr>
              <a:t>C</a:t>
            </a:r>
            <a:r>
              <a:rPr kumimoji="1" lang="zh-CN" altLang="en-US" sz="2800" b="1">
                <a:solidFill>
                  <a:schemeClr val="bg1"/>
                </a:solidFill>
                <a:latin typeface="楷体_GB2312" pitchFamily="49" charset="-122"/>
                <a:ea typeface="楷体_GB2312" pitchFamily="49" charset="-122"/>
              </a:rPr>
              <a:t>。</a:t>
            </a:r>
            <a:r>
              <a:rPr kumimoji="1" lang="en-US" altLang="zh-CN" sz="2800" i="1">
                <a:solidFill>
                  <a:schemeClr val="bg1"/>
                </a:solidFill>
                <a:latin typeface="Times New Roman" panose="02020603050405020304" pitchFamily="18" charset="0"/>
                <a:ea typeface="楷体_GB2312" pitchFamily="49" charset="-122"/>
              </a:rPr>
              <a:t>L</a:t>
            </a:r>
            <a:r>
              <a:rPr kumimoji="1" lang="zh-CN" altLang="en-US" sz="2800">
                <a:solidFill>
                  <a:srgbClr val="FFFF00"/>
                </a:solidFill>
                <a:latin typeface="Times New Roman" panose="02020603050405020304" pitchFamily="18" charset="0"/>
                <a:ea typeface="楷体_GB2312" pitchFamily="49" charset="-122"/>
              </a:rPr>
              <a:t>、</a:t>
            </a:r>
            <a:r>
              <a:rPr kumimoji="1" lang="en-US" altLang="zh-CN" sz="2800" i="1">
                <a:solidFill>
                  <a:schemeClr val="bg1"/>
                </a:solidFill>
                <a:latin typeface="Times New Roman" panose="02020603050405020304" pitchFamily="18" charset="0"/>
                <a:ea typeface="楷体_GB2312" pitchFamily="49" charset="-122"/>
              </a:rPr>
              <a:t>C</a:t>
            </a:r>
            <a:r>
              <a:rPr kumimoji="1" lang="zh-CN" altLang="en-US" sz="2800" b="1">
                <a:solidFill>
                  <a:srgbClr val="FFFF00"/>
                </a:solidFill>
                <a:latin typeface="楷体_GB2312" pitchFamily="49" charset="-122"/>
                <a:ea typeface="楷体_GB2312" pitchFamily="49" charset="-122"/>
              </a:rPr>
              <a:t>的无功具有互相补偿的作用。</a:t>
            </a:r>
          </a:p>
        </p:txBody>
      </p:sp>
      <p:grpSp>
        <p:nvGrpSpPr>
          <p:cNvPr id="135181" name="Group 13"/>
          <p:cNvGrpSpPr>
            <a:grpSpLocks/>
          </p:cNvGrpSpPr>
          <p:nvPr/>
        </p:nvGrpSpPr>
        <p:grpSpPr bwMode="auto">
          <a:xfrm>
            <a:off x="4513263" y="3573463"/>
            <a:ext cx="4514850" cy="2316162"/>
            <a:chOff x="2381" y="1703"/>
            <a:chExt cx="2844" cy="1459"/>
          </a:xfrm>
        </p:grpSpPr>
        <p:sp>
          <p:nvSpPr>
            <p:cNvPr id="17461" name="Freeform 14"/>
            <p:cNvSpPr>
              <a:spLocks/>
            </p:cNvSpPr>
            <p:nvPr/>
          </p:nvSpPr>
          <p:spPr bwMode="auto">
            <a:xfrm>
              <a:off x="2651" y="1703"/>
              <a:ext cx="1" cy="1459"/>
            </a:xfrm>
            <a:custGeom>
              <a:avLst/>
              <a:gdLst>
                <a:gd name="T0" fmla="*/ 0 w 1"/>
                <a:gd name="T1" fmla="*/ 1459 h 1446"/>
                <a:gd name="T2" fmla="*/ 0 w 1"/>
                <a:gd name="T3" fmla="*/ 0 h 1446"/>
                <a:gd name="T4" fmla="*/ 0 60000 65536"/>
                <a:gd name="T5" fmla="*/ 0 60000 65536"/>
              </a:gdLst>
              <a:ahLst/>
              <a:cxnLst>
                <a:cxn ang="T4">
                  <a:pos x="T0" y="T1"/>
                </a:cxn>
                <a:cxn ang="T5">
                  <a:pos x="T2" y="T3"/>
                </a:cxn>
              </a:cxnLst>
              <a:rect l="0" t="0" r="r" b="b"/>
              <a:pathLst>
                <a:path w="1" h="1446">
                  <a:moveTo>
                    <a:pt x="0" y="1446"/>
                  </a:moveTo>
                  <a:lnTo>
                    <a:pt x="0" y="0"/>
                  </a:lnTo>
                </a:path>
              </a:pathLst>
            </a:custGeom>
            <a:noFill/>
            <a:ln w="28575" cmpd="sng">
              <a:solidFill>
                <a:srgbClr val="FFFF00"/>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62" name="Line 15"/>
            <p:cNvSpPr>
              <a:spLocks noChangeShapeType="1"/>
            </p:cNvSpPr>
            <p:nvPr/>
          </p:nvSpPr>
          <p:spPr bwMode="auto">
            <a:xfrm flipV="1">
              <a:off x="2455" y="2595"/>
              <a:ext cx="2485" cy="7"/>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63" name="Text Box 16"/>
            <p:cNvSpPr txBox="1">
              <a:spLocks noChangeArrowheads="1"/>
            </p:cNvSpPr>
            <p:nvPr/>
          </p:nvSpPr>
          <p:spPr bwMode="auto">
            <a:xfrm>
              <a:off x="4837" y="2548"/>
              <a:ext cx="3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t</a:t>
              </a:r>
            </a:p>
          </p:txBody>
        </p:sp>
        <p:sp>
          <p:nvSpPr>
            <p:cNvPr id="17464" name="Freeform 17"/>
            <p:cNvSpPr>
              <a:spLocks/>
            </p:cNvSpPr>
            <p:nvPr/>
          </p:nvSpPr>
          <p:spPr bwMode="auto">
            <a:xfrm>
              <a:off x="2627" y="2242"/>
              <a:ext cx="2063" cy="678"/>
            </a:xfrm>
            <a:custGeom>
              <a:avLst/>
              <a:gdLst>
                <a:gd name="T0" fmla="*/ 25 w 1977"/>
                <a:gd name="T1" fmla="*/ 341 h 432"/>
                <a:gd name="T2" fmla="*/ 31 w 1977"/>
                <a:gd name="T3" fmla="*/ 341 h 432"/>
                <a:gd name="T4" fmla="*/ 34 w 1977"/>
                <a:gd name="T5" fmla="*/ 337 h 432"/>
                <a:gd name="T6" fmla="*/ 241 w 1977"/>
                <a:gd name="T7" fmla="*/ 83 h 432"/>
                <a:gd name="T8" fmla="*/ 429 w 1977"/>
                <a:gd name="T9" fmla="*/ 3 h 432"/>
                <a:gd name="T10" fmla="*/ 611 w 1977"/>
                <a:gd name="T11" fmla="*/ 105 h 432"/>
                <a:gd name="T12" fmla="*/ 797 w 1977"/>
                <a:gd name="T13" fmla="*/ 341 h 432"/>
                <a:gd name="T14" fmla="*/ 1024 w 1977"/>
                <a:gd name="T15" fmla="*/ 604 h 432"/>
                <a:gd name="T16" fmla="*/ 1165 w 1977"/>
                <a:gd name="T17" fmla="*/ 675 h 432"/>
                <a:gd name="T18" fmla="*/ 1313 w 1977"/>
                <a:gd name="T19" fmla="*/ 623 h 432"/>
                <a:gd name="T20" fmla="*/ 1462 w 1977"/>
                <a:gd name="T21" fmla="*/ 449 h 432"/>
                <a:gd name="T22" fmla="*/ 1565 w 1977"/>
                <a:gd name="T23" fmla="*/ 322 h 432"/>
                <a:gd name="T24" fmla="*/ 1709 w 1977"/>
                <a:gd name="T25" fmla="*/ 129 h 432"/>
                <a:gd name="T26" fmla="*/ 1888 w 1977"/>
                <a:gd name="T27" fmla="*/ 20 h 432"/>
                <a:gd name="T28" fmla="*/ 2010 w 1977"/>
                <a:gd name="T29" fmla="*/ 44 h 432"/>
                <a:gd name="T30" fmla="*/ 2063 w 1977"/>
                <a:gd name="T31" fmla="*/ 82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FF66FF"/>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65" name="Text Box 18"/>
            <p:cNvSpPr txBox="1">
              <a:spLocks noChangeArrowheads="1"/>
            </p:cNvSpPr>
            <p:nvPr/>
          </p:nvSpPr>
          <p:spPr bwMode="auto">
            <a:xfrm>
              <a:off x="4592" y="2097"/>
              <a:ext cx="3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 </a:t>
              </a:r>
              <a:r>
                <a:rPr kumimoji="1" lang="en-US" altLang="zh-CN" sz="2800" i="1">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66" name="Text Box 19"/>
            <p:cNvSpPr txBox="1">
              <a:spLocks noChangeArrowheads="1"/>
            </p:cNvSpPr>
            <p:nvPr/>
          </p:nvSpPr>
          <p:spPr bwMode="auto">
            <a:xfrm>
              <a:off x="2381" y="2597"/>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o</a:t>
              </a:r>
            </a:p>
          </p:txBody>
        </p:sp>
        <p:sp>
          <p:nvSpPr>
            <p:cNvPr id="17467" name="Freeform 20"/>
            <p:cNvSpPr>
              <a:spLocks/>
            </p:cNvSpPr>
            <p:nvPr/>
          </p:nvSpPr>
          <p:spPr bwMode="auto">
            <a:xfrm flipH="1" flipV="1">
              <a:off x="2627" y="2387"/>
              <a:ext cx="2069" cy="408"/>
            </a:xfrm>
            <a:custGeom>
              <a:avLst/>
              <a:gdLst>
                <a:gd name="T0" fmla="*/ 0 w 2022"/>
                <a:gd name="T1" fmla="*/ 332 h 452"/>
                <a:gd name="T2" fmla="*/ 264 w 2022"/>
                <a:gd name="T3" fmla="*/ 136 h 452"/>
                <a:gd name="T4" fmla="*/ 341 w 2022"/>
                <a:gd name="T5" fmla="*/ 78 h 452"/>
                <a:gd name="T6" fmla="*/ 438 w 2022"/>
                <a:gd name="T7" fmla="*/ 27 h 452"/>
                <a:gd name="T8" fmla="*/ 548 w 2022"/>
                <a:gd name="T9" fmla="*/ 4 h 452"/>
                <a:gd name="T10" fmla="*/ 686 w 2022"/>
                <a:gd name="T11" fmla="*/ 32 h 452"/>
                <a:gd name="T12" fmla="*/ 823 w 2022"/>
                <a:gd name="T13" fmla="*/ 117 h 452"/>
                <a:gd name="T14" fmla="*/ 925 w 2022"/>
                <a:gd name="T15" fmla="*/ 203 h 452"/>
                <a:gd name="T16" fmla="*/ 1041 w 2022"/>
                <a:gd name="T17" fmla="*/ 296 h 452"/>
                <a:gd name="T18" fmla="*/ 1154 w 2022"/>
                <a:gd name="T19" fmla="*/ 371 h 452"/>
                <a:gd name="T20" fmla="*/ 1312 w 2022"/>
                <a:gd name="T21" fmla="*/ 405 h 452"/>
                <a:gd name="T22" fmla="*/ 1481 w 2022"/>
                <a:gd name="T23" fmla="*/ 351 h 452"/>
                <a:gd name="T24" fmla="*/ 1673 w 2022"/>
                <a:gd name="T25" fmla="*/ 209 h 452"/>
                <a:gd name="T26" fmla="*/ 1762 w 2022"/>
                <a:gd name="T27" fmla="*/ 132 h 452"/>
                <a:gd name="T28" fmla="*/ 1918 w 2022"/>
                <a:gd name="T29" fmla="*/ 33 h 452"/>
                <a:gd name="T30" fmla="*/ 2046 w 2022"/>
                <a:gd name="T31" fmla="*/ 5 h 452"/>
                <a:gd name="T32" fmla="*/ 2054 w 2022"/>
                <a:gd name="T33" fmla="*/ 6 h 4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22" h="452">
                  <a:moveTo>
                    <a:pt x="0" y="368"/>
                  </a:moveTo>
                  <a:cubicBezTo>
                    <a:pt x="43" y="333"/>
                    <a:pt x="202" y="198"/>
                    <a:pt x="258" y="151"/>
                  </a:cubicBezTo>
                  <a:cubicBezTo>
                    <a:pt x="314" y="104"/>
                    <a:pt x="305" y="107"/>
                    <a:pt x="333" y="86"/>
                  </a:cubicBezTo>
                  <a:cubicBezTo>
                    <a:pt x="361" y="66"/>
                    <a:pt x="395" y="43"/>
                    <a:pt x="428" y="30"/>
                  </a:cubicBezTo>
                  <a:cubicBezTo>
                    <a:pt x="462" y="16"/>
                    <a:pt x="496" y="3"/>
                    <a:pt x="536" y="4"/>
                  </a:cubicBezTo>
                  <a:cubicBezTo>
                    <a:pt x="577" y="5"/>
                    <a:pt x="625" y="15"/>
                    <a:pt x="670" y="36"/>
                  </a:cubicBezTo>
                  <a:cubicBezTo>
                    <a:pt x="715" y="57"/>
                    <a:pt x="765" y="98"/>
                    <a:pt x="804" y="130"/>
                  </a:cubicBezTo>
                  <a:cubicBezTo>
                    <a:pt x="842" y="161"/>
                    <a:pt x="868" y="192"/>
                    <a:pt x="904" y="225"/>
                  </a:cubicBezTo>
                  <a:cubicBezTo>
                    <a:pt x="940" y="258"/>
                    <a:pt x="980" y="297"/>
                    <a:pt x="1017" y="328"/>
                  </a:cubicBezTo>
                  <a:cubicBezTo>
                    <a:pt x="1055" y="358"/>
                    <a:pt x="1084" y="390"/>
                    <a:pt x="1128" y="411"/>
                  </a:cubicBezTo>
                  <a:cubicBezTo>
                    <a:pt x="1172" y="431"/>
                    <a:pt x="1229" y="452"/>
                    <a:pt x="1282" y="449"/>
                  </a:cubicBezTo>
                  <a:cubicBezTo>
                    <a:pt x="1336" y="445"/>
                    <a:pt x="1388" y="426"/>
                    <a:pt x="1447" y="389"/>
                  </a:cubicBezTo>
                  <a:cubicBezTo>
                    <a:pt x="1506" y="353"/>
                    <a:pt x="1589" y="272"/>
                    <a:pt x="1635" y="231"/>
                  </a:cubicBezTo>
                  <a:cubicBezTo>
                    <a:pt x="1680" y="191"/>
                    <a:pt x="1683" y="178"/>
                    <a:pt x="1722" y="146"/>
                  </a:cubicBezTo>
                  <a:cubicBezTo>
                    <a:pt x="1762" y="114"/>
                    <a:pt x="1828" y="61"/>
                    <a:pt x="1874" y="37"/>
                  </a:cubicBezTo>
                  <a:cubicBezTo>
                    <a:pt x="1920" y="13"/>
                    <a:pt x="1978" y="10"/>
                    <a:pt x="2000" y="5"/>
                  </a:cubicBezTo>
                  <a:cubicBezTo>
                    <a:pt x="2022" y="0"/>
                    <a:pt x="2006" y="7"/>
                    <a:pt x="2007" y="7"/>
                  </a:cubicBezTo>
                </a:path>
              </a:pathLst>
            </a:custGeom>
            <a:noFill/>
            <a:ln w="28575" cap="flat" cmpd="sng">
              <a:solidFill>
                <a:srgbClr val="66FF66"/>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68" name="Text Box 21"/>
            <p:cNvSpPr txBox="1">
              <a:spLocks noChangeArrowheads="1"/>
            </p:cNvSpPr>
            <p:nvPr/>
          </p:nvSpPr>
          <p:spPr bwMode="auto">
            <a:xfrm>
              <a:off x="4690" y="2290"/>
              <a:ext cx="44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i="1" baseline="-25000">
                  <a:solidFill>
                    <a:schemeClr val="bg1"/>
                  </a:solidFill>
                  <a:latin typeface="Times New Roman" panose="02020603050405020304" pitchFamily="18" charset="0"/>
                  <a:ea typeface="宋体" panose="02010600030101010101" pitchFamily="2" charset="-122"/>
                </a:rPr>
                <a:t>C</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grpSp>
        <p:nvGrpSpPr>
          <p:cNvPr id="135190" name="Group 22"/>
          <p:cNvGrpSpPr>
            <a:grpSpLocks/>
          </p:cNvGrpSpPr>
          <p:nvPr/>
        </p:nvGrpSpPr>
        <p:grpSpPr bwMode="auto">
          <a:xfrm>
            <a:off x="4945063" y="1125538"/>
            <a:ext cx="2808287" cy="2430462"/>
            <a:chOff x="2971" y="164"/>
            <a:chExt cx="1769" cy="1531"/>
          </a:xfrm>
        </p:grpSpPr>
        <p:sp>
          <p:nvSpPr>
            <p:cNvPr id="17458" name="Freeform 23"/>
            <p:cNvSpPr>
              <a:spLocks/>
            </p:cNvSpPr>
            <p:nvPr/>
          </p:nvSpPr>
          <p:spPr bwMode="auto">
            <a:xfrm>
              <a:off x="2971" y="436"/>
              <a:ext cx="890" cy="1259"/>
            </a:xfrm>
            <a:custGeom>
              <a:avLst/>
              <a:gdLst>
                <a:gd name="T0" fmla="*/ 0 w 870"/>
                <a:gd name="T1" fmla="*/ 636 h 1248"/>
                <a:gd name="T2" fmla="*/ 36 w 870"/>
                <a:gd name="T3" fmla="*/ 427 h 1248"/>
                <a:gd name="T4" fmla="*/ 75 w 870"/>
                <a:gd name="T5" fmla="*/ 242 h 1248"/>
                <a:gd name="T6" fmla="*/ 131 w 870"/>
                <a:gd name="T7" fmla="*/ 82 h 1248"/>
                <a:gd name="T8" fmla="*/ 185 w 870"/>
                <a:gd name="T9" fmla="*/ 12 h 1248"/>
                <a:gd name="T10" fmla="*/ 241 w 870"/>
                <a:gd name="T11" fmla="*/ 64 h 1248"/>
                <a:gd name="T12" fmla="*/ 319 w 870"/>
                <a:gd name="T13" fmla="*/ 348 h 1248"/>
                <a:gd name="T14" fmla="*/ 369 w 870"/>
                <a:gd name="T15" fmla="*/ 611 h 1248"/>
                <a:gd name="T16" fmla="*/ 414 w 870"/>
                <a:gd name="T17" fmla="*/ 913 h 1248"/>
                <a:gd name="T18" fmla="*/ 465 w 870"/>
                <a:gd name="T19" fmla="*/ 1144 h 1248"/>
                <a:gd name="T20" fmla="*/ 537 w 870"/>
                <a:gd name="T21" fmla="*/ 1250 h 1248"/>
                <a:gd name="T22" fmla="*/ 614 w 870"/>
                <a:gd name="T23" fmla="*/ 1084 h 1248"/>
                <a:gd name="T24" fmla="*/ 720 w 870"/>
                <a:gd name="T25" fmla="*/ 605 h 1248"/>
                <a:gd name="T26" fmla="*/ 756 w 870"/>
                <a:gd name="T27" fmla="*/ 381 h 1248"/>
                <a:gd name="T28" fmla="*/ 832 w 870"/>
                <a:gd name="T29" fmla="*/ 67 h 1248"/>
                <a:gd name="T30" fmla="*/ 882 w 870"/>
                <a:gd name="T31" fmla="*/ 9 h 1248"/>
                <a:gd name="T32" fmla="*/ 879 w 870"/>
                <a:gd name="T33" fmla="*/ 9 h 1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0" h="1248">
                  <a:moveTo>
                    <a:pt x="0" y="630"/>
                  </a:moveTo>
                  <a:cubicBezTo>
                    <a:pt x="6" y="597"/>
                    <a:pt x="23" y="488"/>
                    <a:pt x="35" y="423"/>
                  </a:cubicBezTo>
                  <a:cubicBezTo>
                    <a:pt x="47" y="358"/>
                    <a:pt x="57" y="297"/>
                    <a:pt x="73" y="240"/>
                  </a:cubicBezTo>
                  <a:cubicBezTo>
                    <a:pt x="89" y="183"/>
                    <a:pt x="111" y="119"/>
                    <a:pt x="128" y="81"/>
                  </a:cubicBezTo>
                  <a:cubicBezTo>
                    <a:pt x="146" y="43"/>
                    <a:pt x="163" y="15"/>
                    <a:pt x="181" y="12"/>
                  </a:cubicBezTo>
                  <a:cubicBezTo>
                    <a:pt x="198" y="9"/>
                    <a:pt x="215" y="8"/>
                    <a:pt x="236" y="63"/>
                  </a:cubicBezTo>
                  <a:cubicBezTo>
                    <a:pt x="257" y="118"/>
                    <a:pt x="291" y="255"/>
                    <a:pt x="312" y="345"/>
                  </a:cubicBezTo>
                  <a:cubicBezTo>
                    <a:pt x="332" y="435"/>
                    <a:pt x="346" y="513"/>
                    <a:pt x="361" y="606"/>
                  </a:cubicBezTo>
                  <a:cubicBezTo>
                    <a:pt x="377" y="699"/>
                    <a:pt x="389" y="817"/>
                    <a:pt x="405" y="905"/>
                  </a:cubicBezTo>
                  <a:cubicBezTo>
                    <a:pt x="421" y="993"/>
                    <a:pt x="435" y="1078"/>
                    <a:pt x="455" y="1134"/>
                  </a:cubicBezTo>
                  <a:cubicBezTo>
                    <a:pt x="476" y="1189"/>
                    <a:pt x="501" y="1248"/>
                    <a:pt x="525" y="1239"/>
                  </a:cubicBezTo>
                  <a:cubicBezTo>
                    <a:pt x="550" y="1229"/>
                    <a:pt x="570" y="1181"/>
                    <a:pt x="600" y="1075"/>
                  </a:cubicBezTo>
                  <a:cubicBezTo>
                    <a:pt x="630" y="969"/>
                    <a:pt x="681" y="716"/>
                    <a:pt x="704" y="600"/>
                  </a:cubicBezTo>
                  <a:cubicBezTo>
                    <a:pt x="727" y="484"/>
                    <a:pt x="720" y="467"/>
                    <a:pt x="739" y="378"/>
                  </a:cubicBezTo>
                  <a:cubicBezTo>
                    <a:pt x="757" y="289"/>
                    <a:pt x="792" y="127"/>
                    <a:pt x="813" y="66"/>
                  </a:cubicBezTo>
                  <a:cubicBezTo>
                    <a:pt x="833" y="5"/>
                    <a:pt x="854" y="18"/>
                    <a:pt x="862" y="9"/>
                  </a:cubicBezTo>
                  <a:cubicBezTo>
                    <a:pt x="870" y="0"/>
                    <a:pt x="859" y="9"/>
                    <a:pt x="859" y="9"/>
                  </a:cubicBezTo>
                </a:path>
              </a:pathLst>
            </a:custGeom>
            <a:noFill/>
            <a:ln w="28575"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59" name="Freeform 24"/>
            <p:cNvSpPr>
              <a:spLocks/>
            </p:cNvSpPr>
            <p:nvPr/>
          </p:nvSpPr>
          <p:spPr bwMode="auto">
            <a:xfrm flipH="1" flipV="1">
              <a:off x="3877" y="436"/>
              <a:ext cx="863" cy="1259"/>
            </a:xfrm>
            <a:custGeom>
              <a:avLst/>
              <a:gdLst>
                <a:gd name="T0" fmla="*/ 3 w 843"/>
                <a:gd name="T1" fmla="*/ 1141 h 920"/>
                <a:gd name="T2" fmla="*/ 3 w 843"/>
                <a:gd name="T3" fmla="*/ 1133 h 920"/>
                <a:gd name="T4" fmla="*/ 3 w 843"/>
                <a:gd name="T5" fmla="*/ 1141 h 920"/>
                <a:gd name="T6" fmla="*/ 11 w 843"/>
                <a:gd name="T7" fmla="*/ 1174 h 920"/>
                <a:gd name="T8" fmla="*/ 69 w 843"/>
                <a:gd name="T9" fmla="*/ 1248 h 920"/>
                <a:gd name="T10" fmla="*/ 140 w 843"/>
                <a:gd name="T11" fmla="*/ 1159 h 920"/>
                <a:gd name="T12" fmla="*/ 212 w 843"/>
                <a:gd name="T13" fmla="*/ 896 h 920"/>
                <a:gd name="T14" fmla="*/ 265 w 843"/>
                <a:gd name="T15" fmla="*/ 632 h 920"/>
                <a:gd name="T16" fmla="*/ 326 w 843"/>
                <a:gd name="T17" fmla="*/ 346 h 920"/>
                <a:gd name="T18" fmla="*/ 385 w 843"/>
                <a:gd name="T19" fmla="*/ 116 h 920"/>
                <a:gd name="T20" fmla="*/ 467 w 843"/>
                <a:gd name="T21" fmla="*/ 8 h 920"/>
                <a:gd name="T22" fmla="*/ 555 w 843"/>
                <a:gd name="T23" fmla="*/ 174 h 920"/>
                <a:gd name="T24" fmla="*/ 655 w 843"/>
                <a:gd name="T25" fmla="*/ 614 h 920"/>
                <a:gd name="T26" fmla="*/ 701 w 843"/>
                <a:gd name="T27" fmla="*/ 851 h 920"/>
                <a:gd name="T28" fmla="*/ 783 w 843"/>
                <a:gd name="T29" fmla="*/ 1154 h 920"/>
                <a:gd name="T30" fmla="*/ 851 w 843"/>
                <a:gd name="T31" fmla="*/ 1244 h 920"/>
                <a:gd name="T32" fmla="*/ 854 w 843"/>
                <a:gd name="T33" fmla="*/ 1238 h 9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43" h="920">
                  <a:moveTo>
                    <a:pt x="3" y="834"/>
                  </a:moveTo>
                  <a:cubicBezTo>
                    <a:pt x="3" y="832"/>
                    <a:pt x="3" y="828"/>
                    <a:pt x="3" y="828"/>
                  </a:cubicBezTo>
                  <a:cubicBezTo>
                    <a:pt x="3" y="828"/>
                    <a:pt x="2" y="829"/>
                    <a:pt x="3" y="834"/>
                  </a:cubicBezTo>
                  <a:cubicBezTo>
                    <a:pt x="4" y="839"/>
                    <a:pt x="0" y="845"/>
                    <a:pt x="11" y="858"/>
                  </a:cubicBezTo>
                  <a:cubicBezTo>
                    <a:pt x="22" y="871"/>
                    <a:pt x="46" y="914"/>
                    <a:pt x="67" y="912"/>
                  </a:cubicBezTo>
                  <a:cubicBezTo>
                    <a:pt x="88" y="909"/>
                    <a:pt x="113" y="889"/>
                    <a:pt x="137" y="847"/>
                  </a:cubicBezTo>
                  <a:cubicBezTo>
                    <a:pt x="160" y="803"/>
                    <a:pt x="186" y="719"/>
                    <a:pt x="207" y="655"/>
                  </a:cubicBezTo>
                  <a:cubicBezTo>
                    <a:pt x="226" y="592"/>
                    <a:pt x="240" y="529"/>
                    <a:pt x="259" y="462"/>
                  </a:cubicBezTo>
                  <a:cubicBezTo>
                    <a:pt x="278" y="395"/>
                    <a:pt x="298" y="316"/>
                    <a:pt x="318" y="253"/>
                  </a:cubicBezTo>
                  <a:cubicBezTo>
                    <a:pt x="338" y="190"/>
                    <a:pt x="353" y="126"/>
                    <a:pt x="376" y="85"/>
                  </a:cubicBezTo>
                  <a:cubicBezTo>
                    <a:pt x="399" y="43"/>
                    <a:pt x="428" y="0"/>
                    <a:pt x="456" y="6"/>
                  </a:cubicBezTo>
                  <a:cubicBezTo>
                    <a:pt x="484" y="14"/>
                    <a:pt x="511" y="54"/>
                    <a:pt x="542" y="127"/>
                  </a:cubicBezTo>
                  <a:cubicBezTo>
                    <a:pt x="573" y="201"/>
                    <a:pt x="616" y="366"/>
                    <a:pt x="640" y="449"/>
                  </a:cubicBezTo>
                  <a:cubicBezTo>
                    <a:pt x="664" y="531"/>
                    <a:pt x="665" y="557"/>
                    <a:pt x="685" y="622"/>
                  </a:cubicBezTo>
                  <a:cubicBezTo>
                    <a:pt x="706" y="688"/>
                    <a:pt x="741" y="795"/>
                    <a:pt x="765" y="843"/>
                  </a:cubicBezTo>
                  <a:cubicBezTo>
                    <a:pt x="789" y="891"/>
                    <a:pt x="819" y="899"/>
                    <a:pt x="831" y="909"/>
                  </a:cubicBezTo>
                  <a:cubicBezTo>
                    <a:pt x="843" y="920"/>
                    <a:pt x="834" y="906"/>
                    <a:pt x="834" y="905"/>
                  </a:cubicBezTo>
                </a:path>
              </a:pathLst>
            </a:custGeom>
            <a:noFill/>
            <a:ln w="28575"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60" name="Text Box 25"/>
            <p:cNvSpPr txBox="1">
              <a:spLocks noChangeArrowheads="1"/>
            </p:cNvSpPr>
            <p:nvPr/>
          </p:nvSpPr>
          <p:spPr bwMode="auto">
            <a:xfrm>
              <a:off x="3969" y="164"/>
              <a:ext cx="3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p</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grpSp>
        <p:nvGrpSpPr>
          <p:cNvPr id="135194" name="Group 26"/>
          <p:cNvGrpSpPr>
            <a:grpSpLocks/>
          </p:cNvGrpSpPr>
          <p:nvPr/>
        </p:nvGrpSpPr>
        <p:grpSpPr bwMode="auto">
          <a:xfrm>
            <a:off x="4945063" y="3933825"/>
            <a:ext cx="2809875" cy="1657350"/>
            <a:chOff x="2971" y="1933"/>
            <a:chExt cx="1770" cy="1044"/>
          </a:xfrm>
        </p:grpSpPr>
        <p:sp>
          <p:nvSpPr>
            <p:cNvPr id="17455" name="Freeform 27"/>
            <p:cNvSpPr>
              <a:spLocks/>
            </p:cNvSpPr>
            <p:nvPr/>
          </p:nvSpPr>
          <p:spPr bwMode="auto">
            <a:xfrm flipV="1">
              <a:off x="2971" y="2251"/>
              <a:ext cx="890" cy="726"/>
            </a:xfrm>
            <a:custGeom>
              <a:avLst/>
              <a:gdLst>
                <a:gd name="T0" fmla="*/ 0 w 870"/>
                <a:gd name="T1" fmla="*/ 366 h 1248"/>
                <a:gd name="T2" fmla="*/ 36 w 870"/>
                <a:gd name="T3" fmla="*/ 246 h 1248"/>
                <a:gd name="T4" fmla="*/ 75 w 870"/>
                <a:gd name="T5" fmla="*/ 140 h 1248"/>
                <a:gd name="T6" fmla="*/ 131 w 870"/>
                <a:gd name="T7" fmla="*/ 47 h 1248"/>
                <a:gd name="T8" fmla="*/ 185 w 870"/>
                <a:gd name="T9" fmla="*/ 7 h 1248"/>
                <a:gd name="T10" fmla="*/ 241 w 870"/>
                <a:gd name="T11" fmla="*/ 37 h 1248"/>
                <a:gd name="T12" fmla="*/ 319 w 870"/>
                <a:gd name="T13" fmla="*/ 201 h 1248"/>
                <a:gd name="T14" fmla="*/ 369 w 870"/>
                <a:gd name="T15" fmla="*/ 353 h 1248"/>
                <a:gd name="T16" fmla="*/ 414 w 870"/>
                <a:gd name="T17" fmla="*/ 526 h 1248"/>
                <a:gd name="T18" fmla="*/ 465 w 870"/>
                <a:gd name="T19" fmla="*/ 660 h 1248"/>
                <a:gd name="T20" fmla="*/ 537 w 870"/>
                <a:gd name="T21" fmla="*/ 721 h 1248"/>
                <a:gd name="T22" fmla="*/ 614 w 870"/>
                <a:gd name="T23" fmla="*/ 625 h 1248"/>
                <a:gd name="T24" fmla="*/ 720 w 870"/>
                <a:gd name="T25" fmla="*/ 349 h 1248"/>
                <a:gd name="T26" fmla="*/ 756 w 870"/>
                <a:gd name="T27" fmla="*/ 220 h 1248"/>
                <a:gd name="T28" fmla="*/ 832 w 870"/>
                <a:gd name="T29" fmla="*/ 38 h 1248"/>
                <a:gd name="T30" fmla="*/ 882 w 870"/>
                <a:gd name="T31" fmla="*/ 5 h 1248"/>
                <a:gd name="T32" fmla="*/ 879 w 870"/>
                <a:gd name="T33" fmla="*/ 5 h 1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0" h="1248">
                  <a:moveTo>
                    <a:pt x="0" y="630"/>
                  </a:moveTo>
                  <a:cubicBezTo>
                    <a:pt x="6" y="597"/>
                    <a:pt x="23" y="488"/>
                    <a:pt x="35" y="423"/>
                  </a:cubicBezTo>
                  <a:cubicBezTo>
                    <a:pt x="47" y="358"/>
                    <a:pt x="57" y="297"/>
                    <a:pt x="73" y="240"/>
                  </a:cubicBezTo>
                  <a:cubicBezTo>
                    <a:pt x="89" y="183"/>
                    <a:pt x="111" y="119"/>
                    <a:pt x="128" y="81"/>
                  </a:cubicBezTo>
                  <a:cubicBezTo>
                    <a:pt x="146" y="43"/>
                    <a:pt x="163" y="15"/>
                    <a:pt x="181" y="12"/>
                  </a:cubicBezTo>
                  <a:cubicBezTo>
                    <a:pt x="198" y="9"/>
                    <a:pt x="215" y="8"/>
                    <a:pt x="236" y="63"/>
                  </a:cubicBezTo>
                  <a:cubicBezTo>
                    <a:pt x="257" y="118"/>
                    <a:pt x="291" y="255"/>
                    <a:pt x="312" y="345"/>
                  </a:cubicBezTo>
                  <a:cubicBezTo>
                    <a:pt x="332" y="435"/>
                    <a:pt x="346" y="513"/>
                    <a:pt x="361" y="606"/>
                  </a:cubicBezTo>
                  <a:cubicBezTo>
                    <a:pt x="377" y="699"/>
                    <a:pt x="389" y="817"/>
                    <a:pt x="405" y="905"/>
                  </a:cubicBezTo>
                  <a:cubicBezTo>
                    <a:pt x="421" y="993"/>
                    <a:pt x="435" y="1078"/>
                    <a:pt x="455" y="1134"/>
                  </a:cubicBezTo>
                  <a:cubicBezTo>
                    <a:pt x="476" y="1189"/>
                    <a:pt x="501" y="1248"/>
                    <a:pt x="525" y="1239"/>
                  </a:cubicBezTo>
                  <a:cubicBezTo>
                    <a:pt x="550" y="1229"/>
                    <a:pt x="570" y="1181"/>
                    <a:pt x="600" y="1075"/>
                  </a:cubicBezTo>
                  <a:cubicBezTo>
                    <a:pt x="630" y="969"/>
                    <a:pt x="681" y="716"/>
                    <a:pt x="704" y="600"/>
                  </a:cubicBezTo>
                  <a:cubicBezTo>
                    <a:pt x="727" y="484"/>
                    <a:pt x="720" y="467"/>
                    <a:pt x="739" y="378"/>
                  </a:cubicBezTo>
                  <a:cubicBezTo>
                    <a:pt x="757" y="289"/>
                    <a:pt x="792" y="127"/>
                    <a:pt x="813" y="66"/>
                  </a:cubicBezTo>
                  <a:cubicBezTo>
                    <a:pt x="833" y="5"/>
                    <a:pt x="854" y="18"/>
                    <a:pt x="862" y="9"/>
                  </a:cubicBezTo>
                  <a:cubicBezTo>
                    <a:pt x="870" y="0"/>
                    <a:pt x="859" y="9"/>
                    <a:pt x="859" y="9"/>
                  </a:cubicBezTo>
                </a:path>
              </a:pathLst>
            </a:custGeom>
            <a:noFill/>
            <a:ln w="28575" cap="flat" cmpd="sng">
              <a:solidFill>
                <a:srgbClr val="FFCC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56" name="Freeform 28"/>
            <p:cNvSpPr>
              <a:spLocks/>
            </p:cNvSpPr>
            <p:nvPr/>
          </p:nvSpPr>
          <p:spPr bwMode="auto">
            <a:xfrm flipH="1">
              <a:off x="3878" y="2251"/>
              <a:ext cx="863" cy="726"/>
            </a:xfrm>
            <a:custGeom>
              <a:avLst/>
              <a:gdLst>
                <a:gd name="T0" fmla="*/ 3 w 843"/>
                <a:gd name="T1" fmla="*/ 658 h 920"/>
                <a:gd name="T2" fmla="*/ 3 w 843"/>
                <a:gd name="T3" fmla="*/ 653 h 920"/>
                <a:gd name="T4" fmla="*/ 3 w 843"/>
                <a:gd name="T5" fmla="*/ 658 h 920"/>
                <a:gd name="T6" fmla="*/ 11 w 843"/>
                <a:gd name="T7" fmla="*/ 677 h 920"/>
                <a:gd name="T8" fmla="*/ 69 w 843"/>
                <a:gd name="T9" fmla="*/ 720 h 920"/>
                <a:gd name="T10" fmla="*/ 140 w 843"/>
                <a:gd name="T11" fmla="*/ 668 h 920"/>
                <a:gd name="T12" fmla="*/ 212 w 843"/>
                <a:gd name="T13" fmla="*/ 517 h 920"/>
                <a:gd name="T14" fmla="*/ 265 w 843"/>
                <a:gd name="T15" fmla="*/ 365 h 920"/>
                <a:gd name="T16" fmla="*/ 326 w 843"/>
                <a:gd name="T17" fmla="*/ 200 h 920"/>
                <a:gd name="T18" fmla="*/ 385 w 843"/>
                <a:gd name="T19" fmla="*/ 67 h 920"/>
                <a:gd name="T20" fmla="*/ 467 w 843"/>
                <a:gd name="T21" fmla="*/ 5 h 920"/>
                <a:gd name="T22" fmla="*/ 555 w 843"/>
                <a:gd name="T23" fmla="*/ 100 h 920"/>
                <a:gd name="T24" fmla="*/ 655 w 843"/>
                <a:gd name="T25" fmla="*/ 354 h 920"/>
                <a:gd name="T26" fmla="*/ 701 w 843"/>
                <a:gd name="T27" fmla="*/ 491 h 920"/>
                <a:gd name="T28" fmla="*/ 783 w 843"/>
                <a:gd name="T29" fmla="*/ 665 h 920"/>
                <a:gd name="T30" fmla="*/ 851 w 843"/>
                <a:gd name="T31" fmla="*/ 717 h 920"/>
                <a:gd name="T32" fmla="*/ 854 w 843"/>
                <a:gd name="T33" fmla="*/ 714 h 9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43" h="920">
                  <a:moveTo>
                    <a:pt x="3" y="834"/>
                  </a:moveTo>
                  <a:cubicBezTo>
                    <a:pt x="3" y="832"/>
                    <a:pt x="3" y="828"/>
                    <a:pt x="3" y="828"/>
                  </a:cubicBezTo>
                  <a:cubicBezTo>
                    <a:pt x="3" y="828"/>
                    <a:pt x="2" y="829"/>
                    <a:pt x="3" y="834"/>
                  </a:cubicBezTo>
                  <a:cubicBezTo>
                    <a:pt x="4" y="839"/>
                    <a:pt x="0" y="845"/>
                    <a:pt x="11" y="858"/>
                  </a:cubicBezTo>
                  <a:cubicBezTo>
                    <a:pt x="22" y="871"/>
                    <a:pt x="46" y="914"/>
                    <a:pt x="67" y="912"/>
                  </a:cubicBezTo>
                  <a:cubicBezTo>
                    <a:pt x="88" y="909"/>
                    <a:pt x="113" y="889"/>
                    <a:pt x="137" y="847"/>
                  </a:cubicBezTo>
                  <a:cubicBezTo>
                    <a:pt x="160" y="803"/>
                    <a:pt x="186" y="719"/>
                    <a:pt x="207" y="655"/>
                  </a:cubicBezTo>
                  <a:cubicBezTo>
                    <a:pt x="226" y="592"/>
                    <a:pt x="240" y="529"/>
                    <a:pt x="259" y="462"/>
                  </a:cubicBezTo>
                  <a:cubicBezTo>
                    <a:pt x="278" y="395"/>
                    <a:pt x="298" y="316"/>
                    <a:pt x="318" y="253"/>
                  </a:cubicBezTo>
                  <a:cubicBezTo>
                    <a:pt x="338" y="190"/>
                    <a:pt x="353" y="126"/>
                    <a:pt x="376" y="85"/>
                  </a:cubicBezTo>
                  <a:cubicBezTo>
                    <a:pt x="399" y="43"/>
                    <a:pt x="428" y="0"/>
                    <a:pt x="456" y="6"/>
                  </a:cubicBezTo>
                  <a:cubicBezTo>
                    <a:pt x="484" y="14"/>
                    <a:pt x="511" y="54"/>
                    <a:pt x="542" y="127"/>
                  </a:cubicBezTo>
                  <a:cubicBezTo>
                    <a:pt x="573" y="201"/>
                    <a:pt x="616" y="366"/>
                    <a:pt x="640" y="449"/>
                  </a:cubicBezTo>
                  <a:cubicBezTo>
                    <a:pt x="664" y="531"/>
                    <a:pt x="665" y="557"/>
                    <a:pt x="685" y="622"/>
                  </a:cubicBezTo>
                  <a:cubicBezTo>
                    <a:pt x="706" y="688"/>
                    <a:pt x="741" y="795"/>
                    <a:pt x="765" y="843"/>
                  </a:cubicBezTo>
                  <a:cubicBezTo>
                    <a:pt x="789" y="891"/>
                    <a:pt x="819" y="899"/>
                    <a:pt x="831" y="909"/>
                  </a:cubicBezTo>
                  <a:cubicBezTo>
                    <a:pt x="843" y="920"/>
                    <a:pt x="834" y="906"/>
                    <a:pt x="834" y="905"/>
                  </a:cubicBezTo>
                </a:path>
              </a:pathLst>
            </a:custGeom>
            <a:noFill/>
            <a:ln w="28575" cap="flat" cmpd="sng">
              <a:solidFill>
                <a:srgbClr val="FFCC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17457" name="Text Box 29"/>
            <p:cNvSpPr txBox="1">
              <a:spLocks noChangeArrowheads="1"/>
            </p:cNvSpPr>
            <p:nvPr/>
          </p:nvSpPr>
          <p:spPr bwMode="auto">
            <a:xfrm>
              <a:off x="4105" y="1933"/>
              <a:ext cx="3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p</a:t>
              </a:r>
              <a:r>
                <a:rPr kumimoji="1" lang="en-US" altLang="zh-CN" sz="2800" i="1" baseline="-25000">
                  <a:solidFill>
                    <a:schemeClr val="bg1"/>
                  </a:solidFill>
                  <a:latin typeface="Times New Roman" panose="02020603050405020304" pitchFamily="18" charset="0"/>
                  <a:ea typeface="宋体" panose="02010600030101010101" pitchFamily="2" charset="-122"/>
                </a:rPr>
                <a:t>C</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grpSp>
        <p:nvGrpSpPr>
          <p:cNvPr id="17416" name="Group 30"/>
          <p:cNvGrpSpPr>
            <a:grpSpLocks/>
          </p:cNvGrpSpPr>
          <p:nvPr/>
        </p:nvGrpSpPr>
        <p:grpSpPr bwMode="auto">
          <a:xfrm>
            <a:off x="8316913" y="6446838"/>
            <a:ext cx="792162" cy="366712"/>
            <a:chOff x="5193" y="4020"/>
            <a:chExt cx="499" cy="231"/>
          </a:xfrm>
        </p:grpSpPr>
        <p:pic>
          <p:nvPicPr>
            <p:cNvPr id="17453" name="Picture 31"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4" name="Text Box 32">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7417" name="Group 33"/>
          <p:cNvGrpSpPr>
            <a:grpSpLocks/>
          </p:cNvGrpSpPr>
          <p:nvPr/>
        </p:nvGrpSpPr>
        <p:grpSpPr bwMode="auto">
          <a:xfrm>
            <a:off x="7453313" y="6446838"/>
            <a:ext cx="792162" cy="366712"/>
            <a:chOff x="4649" y="4020"/>
            <a:chExt cx="499" cy="231"/>
          </a:xfrm>
        </p:grpSpPr>
        <p:pic>
          <p:nvPicPr>
            <p:cNvPr id="17451" name="Picture 34"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2" name="Text Box 35">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35204" name="Group 36"/>
          <p:cNvGrpSpPr>
            <a:grpSpLocks/>
          </p:cNvGrpSpPr>
          <p:nvPr/>
        </p:nvGrpSpPr>
        <p:grpSpPr bwMode="auto">
          <a:xfrm>
            <a:off x="971550" y="1125538"/>
            <a:ext cx="3270250" cy="2052637"/>
            <a:chOff x="3243" y="391"/>
            <a:chExt cx="2060" cy="1293"/>
          </a:xfrm>
        </p:grpSpPr>
        <p:sp>
          <p:nvSpPr>
            <p:cNvPr id="17422" name="Freeform 37"/>
            <p:cNvSpPr>
              <a:spLocks noChangeArrowheads="1"/>
            </p:cNvSpPr>
            <p:nvPr/>
          </p:nvSpPr>
          <p:spPr bwMode="auto">
            <a:xfrm>
              <a:off x="4875" y="1253"/>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Lst>
              <a:ahLst/>
              <a:cxnLst>
                <a:cxn ang="T6">
                  <a:pos x="T0" y="T1"/>
                </a:cxn>
                <a:cxn ang="T7">
                  <a:pos x="T2" y="T3"/>
                </a:cxn>
                <a:cxn ang="T8">
                  <a:pos x="T4" y="T5"/>
                </a:cxn>
              </a:cxnLst>
              <a:rect l="0" t="0" r="r" b="b"/>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17423" name="Text Box 38"/>
            <p:cNvSpPr txBox="1">
              <a:spLocks noChangeArrowheads="1"/>
            </p:cNvSpPr>
            <p:nvPr/>
          </p:nvSpPr>
          <p:spPr bwMode="auto">
            <a:xfrm>
              <a:off x="4377" y="427"/>
              <a:ext cx="241"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p>
          </p:txBody>
        </p:sp>
        <p:sp>
          <p:nvSpPr>
            <p:cNvPr id="17424" name="Text Box 39"/>
            <p:cNvSpPr txBox="1">
              <a:spLocks noChangeArrowheads="1"/>
            </p:cNvSpPr>
            <p:nvPr/>
          </p:nvSpPr>
          <p:spPr bwMode="auto">
            <a:xfrm>
              <a:off x="4468" y="1117"/>
              <a:ext cx="265"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C</a:t>
              </a:r>
            </a:p>
          </p:txBody>
        </p:sp>
        <p:sp>
          <p:nvSpPr>
            <p:cNvPr id="17425" name="Text Box 40"/>
            <p:cNvSpPr txBox="1">
              <a:spLocks noChangeArrowheads="1"/>
            </p:cNvSpPr>
            <p:nvPr/>
          </p:nvSpPr>
          <p:spPr bwMode="auto">
            <a:xfrm>
              <a:off x="3787" y="427"/>
              <a:ext cx="253"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p>
          </p:txBody>
        </p:sp>
        <p:sp>
          <p:nvSpPr>
            <p:cNvPr id="17426" name="Text Box 41"/>
            <p:cNvSpPr txBox="1">
              <a:spLocks noChangeArrowheads="1"/>
            </p:cNvSpPr>
            <p:nvPr/>
          </p:nvSpPr>
          <p:spPr bwMode="auto">
            <a:xfrm>
              <a:off x="3243" y="1071"/>
              <a:ext cx="33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p>
          </p:txBody>
        </p:sp>
        <p:sp>
          <p:nvSpPr>
            <p:cNvPr id="17427" name="Text Box 42"/>
            <p:cNvSpPr txBox="1">
              <a:spLocks noChangeArrowheads="1"/>
            </p:cNvSpPr>
            <p:nvPr/>
          </p:nvSpPr>
          <p:spPr bwMode="auto">
            <a:xfrm>
              <a:off x="4332" y="709"/>
              <a:ext cx="3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17428" name="Text Box 43"/>
            <p:cNvSpPr txBox="1">
              <a:spLocks noChangeArrowheads="1"/>
            </p:cNvSpPr>
            <p:nvPr/>
          </p:nvSpPr>
          <p:spPr bwMode="auto">
            <a:xfrm>
              <a:off x="4967" y="1026"/>
              <a:ext cx="3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C</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17429" name="Line 44"/>
            <p:cNvSpPr>
              <a:spLocks noChangeShapeType="1"/>
            </p:cNvSpPr>
            <p:nvPr/>
          </p:nvSpPr>
          <p:spPr bwMode="auto">
            <a:xfrm>
              <a:off x="3408" y="709"/>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430" name="Text Box 45"/>
            <p:cNvSpPr txBox="1">
              <a:spLocks noChangeArrowheads="1"/>
            </p:cNvSpPr>
            <p:nvPr/>
          </p:nvSpPr>
          <p:spPr bwMode="auto">
            <a:xfrm>
              <a:off x="3424" y="391"/>
              <a:ext cx="17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i</a:t>
              </a:r>
            </a:p>
          </p:txBody>
        </p:sp>
        <p:sp>
          <p:nvSpPr>
            <p:cNvPr id="17431" name="Text Box 46"/>
            <p:cNvSpPr txBox="1">
              <a:spLocks noChangeArrowheads="1"/>
            </p:cNvSpPr>
            <p:nvPr/>
          </p:nvSpPr>
          <p:spPr bwMode="auto">
            <a:xfrm>
              <a:off x="3243" y="799"/>
              <a:ext cx="242"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7432" name="Text Box 47"/>
            <p:cNvSpPr txBox="1">
              <a:spLocks noChangeArrowheads="1"/>
            </p:cNvSpPr>
            <p:nvPr/>
          </p:nvSpPr>
          <p:spPr bwMode="auto">
            <a:xfrm>
              <a:off x="3243" y="1344"/>
              <a:ext cx="229"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3" name="Text Box 48"/>
            <p:cNvSpPr txBox="1">
              <a:spLocks noChangeArrowheads="1"/>
            </p:cNvSpPr>
            <p:nvPr/>
          </p:nvSpPr>
          <p:spPr bwMode="auto">
            <a:xfrm>
              <a:off x="4922" y="800"/>
              <a:ext cx="242"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7434" name="Text Box 49"/>
            <p:cNvSpPr txBox="1">
              <a:spLocks noChangeArrowheads="1"/>
            </p:cNvSpPr>
            <p:nvPr/>
          </p:nvSpPr>
          <p:spPr bwMode="auto">
            <a:xfrm>
              <a:off x="4876" y="1298"/>
              <a:ext cx="229"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5" name="Text Box 50"/>
            <p:cNvSpPr txBox="1">
              <a:spLocks noChangeArrowheads="1"/>
            </p:cNvSpPr>
            <p:nvPr/>
          </p:nvSpPr>
          <p:spPr bwMode="auto">
            <a:xfrm>
              <a:off x="4060" y="754"/>
              <a:ext cx="242"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7436" name="Text Box 51"/>
            <p:cNvSpPr txBox="1">
              <a:spLocks noChangeArrowheads="1"/>
            </p:cNvSpPr>
            <p:nvPr/>
          </p:nvSpPr>
          <p:spPr bwMode="auto">
            <a:xfrm>
              <a:off x="4604" y="709"/>
              <a:ext cx="229"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7437" name="Oval 52"/>
            <p:cNvSpPr>
              <a:spLocks noChangeArrowheads="1"/>
            </p:cNvSpPr>
            <p:nvPr/>
          </p:nvSpPr>
          <p:spPr bwMode="auto">
            <a:xfrm>
              <a:off x="3289" y="1616"/>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7438" name="Oval 53"/>
            <p:cNvSpPr>
              <a:spLocks noChangeArrowheads="1"/>
            </p:cNvSpPr>
            <p:nvPr/>
          </p:nvSpPr>
          <p:spPr bwMode="auto">
            <a:xfrm>
              <a:off x="3289" y="754"/>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7439" name="Group 54"/>
            <p:cNvGrpSpPr>
              <a:grpSpLocks/>
            </p:cNvGrpSpPr>
            <p:nvPr/>
          </p:nvGrpSpPr>
          <p:grpSpPr bwMode="auto">
            <a:xfrm>
              <a:off x="4241" y="709"/>
              <a:ext cx="499" cy="590"/>
              <a:chOff x="476" y="663"/>
              <a:chExt cx="771" cy="862"/>
            </a:xfrm>
          </p:grpSpPr>
          <p:sp>
            <p:nvSpPr>
              <p:cNvPr id="17448" name="AutoShape 55"/>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49" name="AutoShape 56"/>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50" name="AutoShape 57"/>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7440" name="Group 58"/>
            <p:cNvGrpSpPr>
              <a:grpSpLocks/>
            </p:cNvGrpSpPr>
            <p:nvPr/>
          </p:nvGrpSpPr>
          <p:grpSpPr bwMode="auto">
            <a:xfrm>
              <a:off x="4740" y="1162"/>
              <a:ext cx="240" cy="93"/>
              <a:chOff x="3787" y="2478"/>
              <a:chExt cx="240" cy="93"/>
            </a:xfrm>
          </p:grpSpPr>
          <p:sp>
            <p:nvSpPr>
              <p:cNvPr id="17446" name="Line 59"/>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47" name="Line 60"/>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7441" name="Line 61"/>
            <p:cNvSpPr>
              <a:spLocks noChangeShapeType="1"/>
            </p:cNvSpPr>
            <p:nvPr/>
          </p:nvSpPr>
          <p:spPr bwMode="auto">
            <a:xfrm>
              <a:off x="4695" y="800"/>
              <a:ext cx="181"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42" name="Line 62"/>
            <p:cNvSpPr>
              <a:spLocks noChangeShapeType="1"/>
            </p:cNvSpPr>
            <p:nvPr/>
          </p:nvSpPr>
          <p:spPr bwMode="auto">
            <a:xfrm>
              <a:off x="4876" y="800"/>
              <a:ext cx="0" cy="362"/>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43" name="Line 63"/>
            <p:cNvSpPr>
              <a:spLocks noChangeShapeType="1"/>
            </p:cNvSpPr>
            <p:nvPr/>
          </p:nvSpPr>
          <p:spPr bwMode="auto">
            <a:xfrm>
              <a:off x="3334" y="800"/>
              <a:ext cx="95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44" name="Rectangle 64"/>
            <p:cNvSpPr>
              <a:spLocks noChangeArrowheads="1"/>
            </p:cNvSpPr>
            <p:nvPr/>
          </p:nvSpPr>
          <p:spPr bwMode="auto">
            <a:xfrm>
              <a:off x="3742" y="70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7445" name="Line 65"/>
            <p:cNvSpPr>
              <a:spLocks noChangeShapeType="1"/>
            </p:cNvSpPr>
            <p:nvPr/>
          </p:nvSpPr>
          <p:spPr bwMode="auto">
            <a:xfrm>
              <a:off x="3334" y="1661"/>
              <a:ext cx="154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7419" name="Group 66"/>
          <p:cNvGrpSpPr>
            <a:grpSpLocks/>
          </p:cNvGrpSpPr>
          <p:nvPr/>
        </p:nvGrpSpPr>
        <p:grpSpPr bwMode="auto">
          <a:xfrm>
            <a:off x="6588125" y="6446838"/>
            <a:ext cx="792163" cy="366712"/>
            <a:chOff x="4649" y="4020"/>
            <a:chExt cx="499" cy="231"/>
          </a:xfrm>
        </p:grpSpPr>
        <p:pic>
          <p:nvPicPr>
            <p:cNvPr id="17420" name="Picture 6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Text Box 68">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5170"/>
                                        </p:tgtEl>
                                        <p:attrNameLst>
                                          <p:attrName>style.visibility</p:attrName>
                                        </p:attrNameLst>
                                      </p:cBhvr>
                                      <p:to>
                                        <p:strVal val="visible"/>
                                      </p:to>
                                    </p:set>
                                    <p:anim calcmode="lin" valueType="num">
                                      <p:cBhvr additive="base">
                                        <p:cTn id="7" dur="500" fill="hold"/>
                                        <p:tgtEl>
                                          <p:spTgt spid="135170"/>
                                        </p:tgtEl>
                                        <p:attrNameLst>
                                          <p:attrName>ppt_x</p:attrName>
                                        </p:attrNameLst>
                                      </p:cBhvr>
                                      <p:tavLst>
                                        <p:tav tm="0">
                                          <p:val>
                                            <p:strVal val="0-#ppt_w/2"/>
                                          </p:val>
                                        </p:tav>
                                        <p:tav tm="100000">
                                          <p:val>
                                            <p:strVal val="#ppt_x"/>
                                          </p:val>
                                        </p:tav>
                                      </p:tavLst>
                                    </p:anim>
                                    <p:anim calcmode="lin" valueType="num">
                                      <p:cBhvr additive="base">
                                        <p:cTn id="8" dur="500" fill="hold"/>
                                        <p:tgtEl>
                                          <p:spTgt spid="1351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35204"/>
                                        </p:tgtEl>
                                        <p:attrNameLst>
                                          <p:attrName>style.visibility</p:attrName>
                                        </p:attrNameLst>
                                      </p:cBhvr>
                                      <p:to>
                                        <p:strVal val="visible"/>
                                      </p:to>
                                    </p:set>
                                    <p:animEffect transition="in" filter="blinds(horizontal)">
                                      <p:cBhvr>
                                        <p:cTn id="13" dur="500"/>
                                        <p:tgtEl>
                                          <p:spTgt spid="13520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35171"/>
                                        </p:tgtEl>
                                        <p:attrNameLst>
                                          <p:attrName>style.visibility</p:attrName>
                                        </p:attrNameLst>
                                      </p:cBhvr>
                                      <p:to>
                                        <p:strVal val="visible"/>
                                      </p:to>
                                    </p:set>
                                    <p:animEffect transition="in" filter="wipe(left)">
                                      <p:cBhvr>
                                        <p:cTn id="18" dur="1000"/>
                                        <p:tgtEl>
                                          <p:spTgt spid="13517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35190"/>
                                        </p:tgtEl>
                                        <p:attrNameLst>
                                          <p:attrName>style.visibility</p:attrName>
                                        </p:attrNameLst>
                                      </p:cBhvr>
                                      <p:to>
                                        <p:strVal val="visible"/>
                                      </p:to>
                                    </p:set>
                                    <p:animEffect transition="in" filter="wipe(left)">
                                      <p:cBhvr>
                                        <p:cTn id="23" dur="1000"/>
                                        <p:tgtEl>
                                          <p:spTgt spid="13519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135181"/>
                                        </p:tgtEl>
                                        <p:attrNameLst>
                                          <p:attrName>style.visibility</p:attrName>
                                        </p:attrNameLst>
                                      </p:cBhvr>
                                      <p:to>
                                        <p:strVal val="visible"/>
                                      </p:to>
                                    </p:set>
                                    <p:animEffect transition="in" filter="wipe(left)">
                                      <p:cBhvr>
                                        <p:cTn id="28" dur="1000"/>
                                        <p:tgtEl>
                                          <p:spTgt spid="13518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135194"/>
                                        </p:tgtEl>
                                        <p:attrNameLst>
                                          <p:attrName>style.visibility</p:attrName>
                                        </p:attrNameLst>
                                      </p:cBhvr>
                                      <p:to>
                                        <p:strVal val="visible"/>
                                      </p:to>
                                    </p:set>
                                    <p:animEffect transition="in" filter="wipe(left)">
                                      <p:cBhvr>
                                        <p:cTn id="33" dur="1000"/>
                                        <p:tgtEl>
                                          <p:spTgt spid="13519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iterate type="wd">
                                    <p:tmPct val="100000"/>
                                  </p:iterate>
                                  <p:childTnLst>
                                    <p:set>
                                      <p:cBhvr>
                                        <p:cTn id="37" dur="1" fill="hold">
                                          <p:stCondLst>
                                            <p:cond delay="0"/>
                                          </p:stCondLst>
                                        </p:cTn>
                                        <p:tgtEl>
                                          <p:spTgt spid="135180"/>
                                        </p:tgtEl>
                                        <p:attrNameLst>
                                          <p:attrName>style.visibility</p:attrName>
                                        </p:attrNameLst>
                                      </p:cBhvr>
                                      <p:to>
                                        <p:strVal val="visible"/>
                                      </p:to>
                                    </p:set>
                                    <p:animEffect transition="in" filter="wipe(left)">
                                      <p:cBhvr>
                                        <p:cTn id="38" dur="300"/>
                                        <p:tgtEl>
                                          <p:spTgt spid="135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animBg="1" autoUpdateAnimBg="0"/>
      <p:bldP spid="13518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p:cNvSpPr txBox="1">
            <a:spLocks noChangeArrowheads="1"/>
          </p:cNvSpPr>
          <p:nvPr/>
        </p:nvSpPr>
        <p:spPr bwMode="auto">
          <a:xfrm>
            <a:off x="395288" y="476250"/>
            <a:ext cx="1008062" cy="579438"/>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zh-CN" altLang="en-US" sz="3200" b="1">
                <a:solidFill>
                  <a:schemeClr val="bg1"/>
                </a:solidFill>
                <a:latin typeface="宋体" panose="02010600030101010101" pitchFamily="2" charset="-122"/>
                <a:ea typeface="宋体" panose="02010600030101010101" pitchFamily="2" charset="-122"/>
              </a:rPr>
              <a:t>例</a:t>
            </a:r>
            <a:r>
              <a:rPr kumimoji="1" lang="en-US" altLang="zh-CN" sz="3200">
                <a:solidFill>
                  <a:schemeClr val="bg1"/>
                </a:solidFill>
                <a:latin typeface="宋体" panose="02010600030101010101" pitchFamily="2" charset="-122"/>
                <a:ea typeface="宋体" panose="02010600030101010101" pitchFamily="2" charset="-122"/>
              </a:rPr>
              <a:t>1</a:t>
            </a:r>
            <a:r>
              <a:rPr kumimoji="1" lang="en-US" altLang="zh-CN" sz="3200" b="1">
                <a:solidFill>
                  <a:schemeClr val="bg1"/>
                </a:solidFill>
                <a:latin typeface="宋体" panose="02010600030101010101" pitchFamily="2" charset="-122"/>
                <a:ea typeface="宋体" panose="02010600030101010101" pitchFamily="2" charset="-122"/>
              </a:rPr>
              <a:t> </a:t>
            </a:r>
          </a:p>
        </p:txBody>
      </p:sp>
      <p:sp>
        <p:nvSpPr>
          <p:cNvPr id="136195" name="Text Box 3"/>
          <p:cNvSpPr txBox="1">
            <a:spLocks noChangeArrowheads="1"/>
          </p:cNvSpPr>
          <p:nvPr/>
        </p:nvSpPr>
        <p:spPr bwMode="auto">
          <a:xfrm>
            <a:off x="1187450" y="476250"/>
            <a:ext cx="3529013"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zh-CN" altLang="en-US" sz="2800" b="1">
                <a:solidFill>
                  <a:srgbClr val="FFFF00"/>
                </a:solidFill>
                <a:latin typeface="Times New Roman" panose="02020603050405020304" pitchFamily="18" charset="0"/>
                <a:ea typeface="楷体_GB2312" pitchFamily="49" charset="-122"/>
              </a:rPr>
              <a:t>三表法测线圈参数。</a:t>
            </a:r>
          </a:p>
        </p:txBody>
      </p:sp>
      <p:sp>
        <p:nvSpPr>
          <p:cNvPr id="136196" name="Text Box 4"/>
          <p:cNvSpPr txBox="1">
            <a:spLocks noChangeArrowheads="1"/>
          </p:cNvSpPr>
          <p:nvPr/>
        </p:nvSpPr>
        <p:spPr bwMode="auto">
          <a:xfrm>
            <a:off x="4572000" y="476250"/>
            <a:ext cx="4248150"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50000"/>
              </a:spcBef>
            </a:pPr>
            <a:r>
              <a:rPr kumimoji="1" lang="zh-CN" altLang="en-US" sz="2800" b="1">
                <a:solidFill>
                  <a:srgbClr val="FFFF00"/>
                </a:solidFill>
                <a:latin typeface="Times New Roman" panose="02020603050405020304" pitchFamily="18" charset="0"/>
                <a:ea typeface="楷体_GB2312" pitchFamily="49" charset="-122"/>
              </a:rPr>
              <a:t>已知：</a:t>
            </a:r>
            <a:r>
              <a:rPr kumimoji="1" lang="en-US" altLang="zh-CN" sz="2800" i="1">
                <a:solidFill>
                  <a:schemeClr val="bg1"/>
                </a:solidFill>
                <a:latin typeface="Times New Roman" panose="02020603050405020304" pitchFamily="18" charset="0"/>
                <a:ea typeface="宋体" panose="02010600030101010101" pitchFamily="2" charset="-122"/>
              </a:rPr>
              <a:t>f</a:t>
            </a:r>
            <a:r>
              <a:rPr kumimoji="1" lang="en-US" altLang="zh-CN" sz="2800">
                <a:solidFill>
                  <a:schemeClr val="bg1"/>
                </a:solidFill>
                <a:latin typeface="Times New Roman" panose="02020603050405020304" pitchFamily="18" charset="0"/>
                <a:ea typeface="宋体" panose="02010600030101010101" pitchFamily="2" charset="-122"/>
              </a:rPr>
              <a:t>=50Hz</a:t>
            </a:r>
            <a:r>
              <a:rPr kumimoji="1" lang="zh-CN" altLang="en-US" sz="2800">
                <a:solidFill>
                  <a:srgbClr val="FFFF00"/>
                </a:solidFill>
                <a:latin typeface="Times New Roman" panose="02020603050405020304" pitchFamily="18" charset="0"/>
                <a:ea typeface="宋体" panose="02010600030101010101" pitchFamily="2" charset="-122"/>
              </a:rPr>
              <a:t>，</a:t>
            </a:r>
            <a:r>
              <a:rPr kumimoji="1" lang="zh-CN" altLang="en-US" sz="2800" b="1">
                <a:solidFill>
                  <a:srgbClr val="FFFF00"/>
                </a:solidFill>
                <a:latin typeface="Times New Roman" panose="02020603050405020304" pitchFamily="18" charset="0"/>
                <a:ea typeface="楷体_GB2312" pitchFamily="49" charset="-122"/>
              </a:rPr>
              <a:t>且测得</a:t>
            </a: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a:solidFill>
                  <a:schemeClr val="bg1"/>
                </a:solidFill>
                <a:latin typeface="Times New Roman" panose="02020603050405020304" pitchFamily="18" charset="0"/>
                <a:ea typeface="宋体" panose="02010600030101010101" pitchFamily="2" charset="-122"/>
              </a:rPr>
              <a:t>=50V</a:t>
            </a:r>
            <a:r>
              <a:rPr kumimoji="1" lang="zh-CN" altLang="en-US" sz="2800">
                <a:solidFill>
                  <a:schemeClr val="bg1"/>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I</a:t>
            </a:r>
            <a:r>
              <a:rPr kumimoji="1" lang="en-US" altLang="zh-CN" sz="2800">
                <a:solidFill>
                  <a:schemeClr val="bg1"/>
                </a:solidFill>
                <a:latin typeface="Times New Roman" panose="02020603050405020304" pitchFamily="18" charset="0"/>
                <a:ea typeface="宋体" panose="02010600030101010101" pitchFamily="2" charset="-122"/>
              </a:rPr>
              <a:t>=1A</a:t>
            </a:r>
            <a:r>
              <a:rPr kumimoji="1" lang="zh-CN" altLang="en-US" sz="2800">
                <a:solidFill>
                  <a:schemeClr val="bg1"/>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P</a:t>
            </a:r>
            <a:r>
              <a:rPr kumimoji="1" lang="en-US" altLang="zh-CN" sz="2800">
                <a:solidFill>
                  <a:schemeClr val="bg1"/>
                </a:solidFill>
                <a:latin typeface="Times New Roman" panose="02020603050405020304" pitchFamily="18" charset="0"/>
                <a:ea typeface="宋体" panose="02010600030101010101" pitchFamily="2" charset="-122"/>
              </a:rPr>
              <a:t>=30W</a:t>
            </a:r>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36197" name="Text Box 5"/>
          <p:cNvSpPr txBox="1">
            <a:spLocks noChangeArrowheads="1"/>
          </p:cNvSpPr>
          <p:nvPr/>
        </p:nvSpPr>
        <p:spPr bwMode="auto">
          <a:xfrm>
            <a:off x="5003800" y="1484313"/>
            <a:ext cx="1223963" cy="519112"/>
          </a:xfrm>
          <a:prstGeom prst="rect">
            <a:avLst/>
          </a:prstGeom>
          <a:solidFill>
            <a:srgbClr val="99003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解法 </a:t>
            </a:r>
            <a:r>
              <a:rPr kumimoji="1" lang="en-US" altLang="zh-CN" sz="2800">
                <a:solidFill>
                  <a:schemeClr val="bg1"/>
                </a:solidFill>
                <a:latin typeface="Times New Roman" panose="02020603050405020304" pitchFamily="18" charset="0"/>
                <a:ea typeface="宋体" panose="02010600030101010101" pitchFamily="2" charset="-122"/>
              </a:rPr>
              <a:t>1</a:t>
            </a:r>
          </a:p>
        </p:txBody>
      </p:sp>
      <p:graphicFrame>
        <p:nvGraphicFramePr>
          <p:cNvPr id="136198" name="Object 6"/>
          <p:cNvGraphicFramePr>
            <a:graphicFrameLocks noChangeAspect="1"/>
          </p:cNvGraphicFramePr>
          <p:nvPr/>
        </p:nvGraphicFramePr>
        <p:xfrm>
          <a:off x="4932363" y="2133600"/>
          <a:ext cx="3671887" cy="419100"/>
        </p:xfrm>
        <a:graphic>
          <a:graphicData uri="http://schemas.openxmlformats.org/presentationml/2006/ole">
            <mc:AlternateContent xmlns:mc="http://schemas.openxmlformats.org/markup-compatibility/2006">
              <mc:Choice xmlns:v="urn:schemas-microsoft-com:vml" Requires="v">
                <p:oleObj spid="_x0000_s18533" name="公式" r:id="rId3" imgW="1670186" imgH="184062" progId="Equation.3">
                  <p:embed/>
                </p:oleObj>
              </mc:Choice>
              <mc:Fallback>
                <p:oleObj name="公式" r:id="rId3" imgW="1670186" imgH="184062"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2133600"/>
                        <a:ext cx="3671887"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199" name="Object 7"/>
          <p:cNvGraphicFramePr>
            <a:graphicFrameLocks noChangeAspect="1"/>
          </p:cNvGraphicFramePr>
          <p:nvPr/>
        </p:nvGraphicFramePr>
        <p:xfrm>
          <a:off x="4859338" y="2636838"/>
          <a:ext cx="3887787" cy="939800"/>
        </p:xfrm>
        <a:graphic>
          <a:graphicData uri="http://schemas.openxmlformats.org/presentationml/2006/ole">
            <mc:AlternateContent xmlns:mc="http://schemas.openxmlformats.org/markup-compatibility/2006">
              <mc:Choice xmlns:v="urn:schemas-microsoft-com:vml" Requires="v">
                <p:oleObj spid="_x0000_s18534" name="公式" r:id="rId5" imgW="1949536" imgH="463506" progId="Equation.3">
                  <p:embed/>
                </p:oleObj>
              </mc:Choice>
              <mc:Fallback>
                <p:oleObj name="公式" r:id="rId5" imgW="1949536" imgH="463506"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9338" y="2636838"/>
                        <a:ext cx="3887787"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200" name="Object 8"/>
          <p:cNvGraphicFramePr>
            <a:graphicFrameLocks noChangeAspect="1"/>
          </p:cNvGraphicFramePr>
          <p:nvPr/>
        </p:nvGraphicFramePr>
        <p:xfrm>
          <a:off x="827088" y="3860800"/>
          <a:ext cx="3009900" cy="979488"/>
        </p:xfrm>
        <a:graphic>
          <a:graphicData uri="http://schemas.openxmlformats.org/presentationml/2006/ole">
            <mc:AlternateContent xmlns:mc="http://schemas.openxmlformats.org/markup-compatibility/2006">
              <mc:Choice xmlns:v="urn:schemas-microsoft-com:vml" Requires="v">
                <p:oleObj spid="_x0000_s18535" name="公式" r:id="rId7" imgW="1365188" imgH="438281" progId="Equation.3">
                  <p:embed/>
                </p:oleObj>
              </mc:Choice>
              <mc:Fallback>
                <p:oleObj name="公式" r:id="rId7" imgW="1365188" imgH="438281"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3860800"/>
                        <a:ext cx="3009900" cy="97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201" name="Object 9"/>
          <p:cNvGraphicFramePr>
            <a:graphicFrameLocks noChangeAspect="1"/>
          </p:cNvGraphicFramePr>
          <p:nvPr/>
        </p:nvGraphicFramePr>
        <p:xfrm>
          <a:off x="4570413" y="3746500"/>
          <a:ext cx="3241675" cy="981075"/>
        </p:xfrm>
        <a:graphic>
          <a:graphicData uri="http://schemas.openxmlformats.org/presentationml/2006/ole">
            <mc:AlternateContent xmlns:mc="http://schemas.openxmlformats.org/markup-compatibility/2006">
              <mc:Choice xmlns:v="urn:schemas-microsoft-com:vml" Requires="v">
                <p:oleObj spid="_x0000_s18536" name="公式" r:id="rId9" imgW="1466986" imgH="438281" progId="Equation.3">
                  <p:embed/>
                </p:oleObj>
              </mc:Choice>
              <mc:Fallback>
                <p:oleObj name="公式" r:id="rId9" imgW="1466986" imgH="438281"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0413" y="3746500"/>
                        <a:ext cx="3241675" cy="98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202" name="Line 10"/>
          <p:cNvSpPr>
            <a:spLocks noChangeShapeType="1"/>
          </p:cNvSpPr>
          <p:nvPr/>
        </p:nvSpPr>
        <p:spPr bwMode="auto">
          <a:xfrm>
            <a:off x="1042988" y="5373688"/>
            <a:ext cx="647700"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36203" name="Object 11"/>
          <p:cNvGraphicFramePr>
            <a:graphicFrameLocks noChangeAspect="1"/>
          </p:cNvGraphicFramePr>
          <p:nvPr/>
        </p:nvGraphicFramePr>
        <p:xfrm>
          <a:off x="1936750" y="4868863"/>
          <a:ext cx="4162425" cy="1052512"/>
        </p:xfrm>
        <a:graphic>
          <a:graphicData uri="http://schemas.openxmlformats.org/presentationml/2006/ole">
            <mc:AlternateContent xmlns:mc="http://schemas.openxmlformats.org/markup-compatibility/2006">
              <mc:Choice xmlns:v="urn:schemas-microsoft-com:vml" Requires="v">
                <p:oleObj spid="_x0000_s18537" name="公式" r:id="rId11" imgW="1809861" imgH="450894" progId="Equation.3">
                  <p:embed/>
                </p:oleObj>
              </mc:Choice>
              <mc:Fallback>
                <p:oleObj name="公式" r:id="rId11" imgW="1809861" imgH="450894"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36750" y="4868863"/>
                        <a:ext cx="4162425" cy="1052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444" name="Group 12"/>
          <p:cNvGrpSpPr>
            <a:grpSpLocks/>
          </p:cNvGrpSpPr>
          <p:nvPr/>
        </p:nvGrpSpPr>
        <p:grpSpPr bwMode="auto">
          <a:xfrm>
            <a:off x="8316913" y="6446838"/>
            <a:ext cx="792162" cy="366712"/>
            <a:chOff x="5193" y="4020"/>
            <a:chExt cx="499" cy="231"/>
          </a:xfrm>
        </p:grpSpPr>
        <p:pic>
          <p:nvPicPr>
            <p:cNvPr id="18482" name="Picture 13"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83" name="Text Box 1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8445" name="Group 15"/>
          <p:cNvGrpSpPr>
            <a:grpSpLocks/>
          </p:cNvGrpSpPr>
          <p:nvPr/>
        </p:nvGrpSpPr>
        <p:grpSpPr bwMode="auto">
          <a:xfrm>
            <a:off x="7453313" y="6446838"/>
            <a:ext cx="792162" cy="366712"/>
            <a:chOff x="4649" y="4020"/>
            <a:chExt cx="499" cy="231"/>
          </a:xfrm>
        </p:grpSpPr>
        <p:pic>
          <p:nvPicPr>
            <p:cNvPr id="18480" name="Picture 16"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81" name="Text Box 17">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36210" name="Group 18"/>
          <p:cNvGrpSpPr>
            <a:grpSpLocks/>
          </p:cNvGrpSpPr>
          <p:nvPr/>
        </p:nvGrpSpPr>
        <p:grpSpPr bwMode="auto">
          <a:xfrm>
            <a:off x="611188" y="908050"/>
            <a:ext cx="4014787" cy="2690813"/>
            <a:chOff x="385" y="527"/>
            <a:chExt cx="2529" cy="1695"/>
          </a:xfrm>
        </p:grpSpPr>
        <p:sp>
          <p:nvSpPr>
            <p:cNvPr id="18450" name="Line 19"/>
            <p:cNvSpPr>
              <a:spLocks noChangeShapeType="1"/>
            </p:cNvSpPr>
            <p:nvPr/>
          </p:nvSpPr>
          <p:spPr bwMode="auto">
            <a:xfrm>
              <a:off x="847" y="1026"/>
              <a:ext cx="0" cy="1179"/>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451" name="Line 20"/>
            <p:cNvSpPr>
              <a:spLocks noChangeShapeType="1"/>
            </p:cNvSpPr>
            <p:nvPr/>
          </p:nvSpPr>
          <p:spPr bwMode="auto">
            <a:xfrm>
              <a:off x="575" y="1026"/>
              <a:ext cx="190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452" name="Line 21"/>
            <p:cNvSpPr>
              <a:spLocks noChangeShapeType="1"/>
            </p:cNvSpPr>
            <p:nvPr/>
          </p:nvSpPr>
          <p:spPr bwMode="auto">
            <a:xfrm>
              <a:off x="2480" y="1026"/>
              <a:ext cx="0" cy="63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453" name="Line 22"/>
            <p:cNvSpPr>
              <a:spLocks noChangeShapeType="1"/>
            </p:cNvSpPr>
            <p:nvPr/>
          </p:nvSpPr>
          <p:spPr bwMode="auto">
            <a:xfrm>
              <a:off x="546" y="2202"/>
              <a:ext cx="1920"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8454" name="Rectangle 23"/>
            <p:cNvSpPr>
              <a:spLocks noChangeArrowheads="1"/>
            </p:cNvSpPr>
            <p:nvPr/>
          </p:nvSpPr>
          <p:spPr bwMode="auto">
            <a:xfrm>
              <a:off x="2344" y="1117"/>
              <a:ext cx="317" cy="952"/>
            </a:xfrm>
            <a:prstGeom prst="rect">
              <a:avLst/>
            </a:prstGeom>
            <a:noFill/>
            <a:ln w="28575">
              <a:solidFill>
                <a:srgbClr val="66FF66"/>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455" name="Text Box 24"/>
            <p:cNvSpPr txBox="1">
              <a:spLocks noChangeArrowheads="1"/>
            </p:cNvSpPr>
            <p:nvPr/>
          </p:nvSpPr>
          <p:spPr bwMode="auto">
            <a:xfrm>
              <a:off x="2661" y="1253"/>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8456" name="Text Box 25"/>
            <p:cNvSpPr txBox="1">
              <a:spLocks noChangeArrowheads="1"/>
            </p:cNvSpPr>
            <p:nvPr/>
          </p:nvSpPr>
          <p:spPr bwMode="auto">
            <a:xfrm>
              <a:off x="2661" y="1661"/>
              <a:ext cx="2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8457" name="Text Box 26"/>
            <p:cNvSpPr txBox="1">
              <a:spLocks noChangeArrowheads="1"/>
            </p:cNvSpPr>
            <p:nvPr/>
          </p:nvSpPr>
          <p:spPr bwMode="auto">
            <a:xfrm>
              <a:off x="408" y="1079"/>
              <a:ext cx="2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18458" name="Text Box 27"/>
            <p:cNvSpPr txBox="1">
              <a:spLocks noChangeArrowheads="1"/>
            </p:cNvSpPr>
            <p:nvPr/>
          </p:nvSpPr>
          <p:spPr bwMode="auto">
            <a:xfrm>
              <a:off x="394" y="1721"/>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_</a:t>
              </a:r>
            </a:p>
          </p:txBody>
        </p:sp>
        <p:graphicFrame>
          <p:nvGraphicFramePr>
            <p:cNvPr id="18459" name="Object 28"/>
            <p:cNvGraphicFramePr>
              <a:graphicFrameLocks noChangeAspect="1"/>
            </p:cNvGraphicFramePr>
            <p:nvPr/>
          </p:nvGraphicFramePr>
          <p:xfrm>
            <a:off x="385" y="1467"/>
            <a:ext cx="217" cy="279"/>
          </p:xfrm>
          <a:graphic>
            <a:graphicData uri="http://schemas.openxmlformats.org/presentationml/2006/ole">
              <mc:AlternateContent xmlns:mc="http://schemas.openxmlformats.org/markup-compatibility/2006">
                <mc:Choice xmlns:v="urn:schemas-microsoft-com:vml" Requires="v">
                  <p:oleObj spid="_x0000_s18538" name="公式" r:id="rId14" imgW="171635" imgH="222294" progId="Equation.3">
                    <p:embed/>
                  </p:oleObj>
                </mc:Choice>
                <mc:Fallback>
                  <p:oleObj name="公式" r:id="rId14" imgW="171635" imgH="222294" progId="Equation.3">
                    <p:embed/>
                    <p:pic>
                      <p:nvPicPr>
                        <p:cNvPr id="0" name="Object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5" y="1467"/>
                          <a:ext cx="217"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60" name="Oval 29"/>
            <p:cNvSpPr>
              <a:spLocks noChangeArrowheads="1"/>
            </p:cNvSpPr>
            <p:nvPr/>
          </p:nvSpPr>
          <p:spPr bwMode="auto">
            <a:xfrm>
              <a:off x="478" y="2154"/>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461" name="Oval 30"/>
            <p:cNvSpPr>
              <a:spLocks noChangeArrowheads="1"/>
            </p:cNvSpPr>
            <p:nvPr/>
          </p:nvSpPr>
          <p:spPr bwMode="auto">
            <a:xfrm>
              <a:off x="498" y="1002"/>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462" name="Line 31"/>
            <p:cNvSpPr>
              <a:spLocks noChangeShapeType="1"/>
            </p:cNvSpPr>
            <p:nvPr/>
          </p:nvSpPr>
          <p:spPr bwMode="auto">
            <a:xfrm>
              <a:off x="642" y="954"/>
              <a:ext cx="240"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18463" name="Object 32"/>
            <p:cNvGraphicFramePr>
              <a:graphicFrameLocks noChangeAspect="1"/>
            </p:cNvGraphicFramePr>
            <p:nvPr/>
          </p:nvGraphicFramePr>
          <p:xfrm>
            <a:off x="756" y="527"/>
            <a:ext cx="154" cy="388"/>
          </p:xfrm>
          <a:graphic>
            <a:graphicData uri="http://schemas.openxmlformats.org/presentationml/2006/ole">
              <mc:AlternateContent xmlns:mc="http://schemas.openxmlformats.org/markup-compatibility/2006">
                <mc:Choice xmlns:v="urn:schemas-microsoft-com:vml" Requires="v">
                  <p:oleObj spid="_x0000_s18539" name="公式" r:id="rId16" imgW="120736" imgH="310975" progId="Equation.3">
                    <p:embed/>
                  </p:oleObj>
                </mc:Choice>
                <mc:Fallback>
                  <p:oleObj name="公式" r:id="rId16" imgW="120736" imgH="310975" progId="Equation.3">
                    <p:embed/>
                    <p:pic>
                      <p:nvPicPr>
                        <p:cNvPr id="0" name="Object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6" y="527"/>
                          <a:ext cx="154"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64" name="Text Box 33"/>
            <p:cNvSpPr txBox="1">
              <a:spLocks noChangeArrowheads="1"/>
            </p:cNvSpPr>
            <p:nvPr/>
          </p:nvSpPr>
          <p:spPr bwMode="auto">
            <a:xfrm>
              <a:off x="2072" y="1434"/>
              <a:ext cx="2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18465" name="Oval 34" descr="信纸"/>
            <p:cNvSpPr>
              <a:spLocks noChangeArrowheads="1"/>
            </p:cNvSpPr>
            <p:nvPr/>
          </p:nvSpPr>
          <p:spPr bwMode="auto">
            <a:xfrm>
              <a:off x="1746" y="906"/>
              <a:ext cx="272" cy="272"/>
            </a:xfrm>
            <a:prstGeom prst="ellipse">
              <a:avLst/>
            </a:prstGeom>
            <a:blipFill dpi="0" rotWithShape="1">
              <a:blip r:embed="rId18"/>
              <a:srcRect/>
              <a:tile tx="0" ty="0" sx="100000" sy="100000" flip="none" algn="tl"/>
            </a:blip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2400">
                  <a:latin typeface="Times New Roman" panose="02020603050405020304" pitchFamily="18" charset="0"/>
                  <a:ea typeface="楷体_GB2312" pitchFamily="49" charset="-122"/>
                </a:rPr>
                <a:t>W</a:t>
              </a:r>
            </a:p>
          </p:txBody>
        </p:sp>
        <p:sp>
          <p:nvSpPr>
            <p:cNvPr id="18466" name="Oval 35" descr="信纸"/>
            <p:cNvSpPr>
              <a:spLocks noChangeArrowheads="1"/>
            </p:cNvSpPr>
            <p:nvPr/>
          </p:nvSpPr>
          <p:spPr bwMode="auto">
            <a:xfrm>
              <a:off x="994" y="906"/>
              <a:ext cx="272" cy="272"/>
            </a:xfrm>
            <a:prstGeom prst="ellipse">
              <a:avLst/>
            </a:prstGeom>
            <a:blipFill dpi="0" rotWithShape="1">
              <a:blip r:embed="rId18"/>
              <a:srcRect/>
              <a:tile tx="0" ty="0" sx="100000" sy="100000" flip="none" algn="tl"/>
            </a:blip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2800">
                  <a:latin typeface="Times New Roman" panose="02020603050405020304" pitchFamily="18" charset="0"/>
                  <a:ea typeface="仿宋_GB2312" pitchFamily="49" charset="-122"/>
                </a:rPr>
                <a:t>A</a:t>
              </a:r>
            </a:p>
          </p:txBody>
        </p:sp>
        <p:sp>
          <p:nvSpPr>
            <p:cNvPr id="18467" name="Oval 36" descr="信纸"/>
            <p:cNvSpPr>
              <a:spLocks noChangeArrowheads="1"/>
            </p:cNvSpPr>
            <p:nvPr/>
          </p:nvSpPr>
          <p:spPr bwMode="auto">
            <a:xfrm>
              <a:off x="690" y="1434"/>
              <a:ext cx="272" cy="272"/>
            </a:xfrm>
            <a:prstGeom prst="ellipse">
              <a:avLst/>
            </a:prstGeom>
            <a:blipFill dpi="0" rotWithShape="1">
              <a:blip r:embed="rId18"/>
              <a:srcRect/>
              <a:tile tx="0" ty="0" sx="100000" sy="100000" flip="none" algn="tl"/>
            </a:blip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800">
                <a:ea typeface="仿宋_GB2312" pitchFamily="49" charset="-122"/>
              </a:endParaRPr>
            </a:p>
          </p:txBody>
        </p:sp>
        <p:sp>
          <p:nvSpPr>
            <p:cNvPr id="18468" name="Freeform 37"/>
            <p:cNvSpPr>
              <a:spLocks/>
            </p:cNvSpPr>
            <p:nvPr/>
          </p:nvSpPr>
          <p:spPr bwMode="auto">
            <a:xfrm>
              <a:off x="1527" y="714"/>
              <a:ext cx="363" cy="312"/>
            </a:xfrm>
            <a:custGeom>
              <a:avLst/>
              <a:gdLst>
                <a:gd name="T0" fmla="*/ 0 w 336"/>
                <a:gd name="T1" fmla="*/ 312 h 336"/>
                <a:gd name="T2" fmla="*/ 0 w 336"/>
                <a:gd name="T3" fmla="*/ 0 h 336"/>
                <a:gd name="T4" fmla="*/ 363 w 336"/>
                <a:gd name="T5" fmla="*/ 0 h 336"/>
                <a:gd name="T6" fmla="*/ 363 w 336"/>
                <a:gd name="T7" fmla="*/ 178 h 3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6" h="336">
                  <a:moveTo>
                    <a:pt x="0" y="336"/>
                  </a:moveTo>
                  <a:lnTo>
                    <a:pt x="0" y="0"/>
                  </a:lnTo>
                  <a:lnTo>
                    <a:pt x="336" y="0"/>
                  </a:lnTo>
                  <a:lnTo>
                    <a:pt x="336" y="192"/>
                  </a:lnTo>
                </a:path>
              </a:pathLst>
            </a:custGeom>
            <a:noFill/>
            <a:ln w="28575" cap="flat" cmpd="sng">
              <a:solidFill>
                <a:srgbClr val="FFCC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8469" name="Freeform 38"/>
            <p:cNvSpPr>
              <a:spLocks/>
            </p:cNvSpPr>
            <p:nvPr/>
          </p:nvSpPr>
          <p:spPr bwMode="auto">
            <a:xfrm>
              <a:off x="1884" y="1170"/>
              <a:ext cx="1" cy="1044"/>
            </a:xfrm>
            <a:custGeom>
              <a:avLst/>
              <a:gdLst>
                <a:gd name="T0" fmla="*/ 0 w 1"/>
                <a:gd name="T1" fmla="*/ 0 h 1044"/>
                <a:gd name="T2" fmla="*/ 0 w 1"/>
                <a:gd name="T3" fmla="*/ 1044 h 1044"/>
                <a:gd name="T4" fmla="*/ 0 60000 65536"/>
                <a:gd name="T5" fmla="*/ 0 60000 65536"/>
              </a:gdLst>
              <a:ahLst/>
              <a:cxnLst>
                <a:cxn ang="T4">
                  <a:pos x="T0" y="T1"/>
                </a:cxn>
                <a:cxn ang="T5">
                  <a:pos x="T2" y="T3"/>
                </a:cxn>
              </a:cxnLst>
              <a:rect l="0" t="0" r="r" b="b"/>
              <a:pathLst>
                <a:path w="1" h="1044">
                  <a:moveTo>
                    <a:pt x="0" y="0"/>
                  </a:moveTo>
                  <a:lnTo>
                    <a:pt x="0" y="1044"/>
                  </a:lnTo>
                </a:path>
              </a:pathLst>
            </a:custGeom>
            <a:noFill/>
            <a:ln w="28575" cap="flat" cmpd="sng">
              <a:solidFill>
                <a:srgbClr val="FFCC00"/>
              </a:solidFill>
              <a:prstDash val="solid"/>
              <a:round/>
              <a:headEnd type="none" w="med" len="med"/>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8470" name="Text Box 39"/>
            <p:cNvSpPr txBox="1">
              <a:spLocks noChangeArrowheads="1"/>
            </p:cNvSpPr>
            <p:nvPr/>
          </p:nvSpPr>
          <p:spPr bwMode="auto">
            <a:xfrm>
              <a:off x="681" y="1386"/>
              <a:ext cx="116"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endParaRPr kumimoji="1" lang="zh-CN" altLang="en-US" sz="2800">
                <a:solidFill>
                  <a:schemeClr val="bg1"/>
                </a:solidFill>
                <a:latin typeface="Times New Roman" panose="02020603050405020304" pitchFamily="18" charset="0"/>
                <a:ea typeface="宋体" panose="02010600030101010101" pitchFamily="2" charset="-122"/>
              </a:endParaRPr>
            </a:p>
          </p:txBody>
        </p:sp>
        <p:sp>
          <p:nvSpPr>
            <p:cNvPr id="18471" name="Text Box 40"/>
            <p:cNvSpPr txBox="1">
              <a:spLocks noChangeArrowheads="1"/>
            </p:cNvSpPr>
            <p:nvPr/>
          </p:nvSpPr>
          <p:spPr bwMode="auto">
            <a:xfrm>
              <a:off x="690" y="1434"/>
              <a:ext cx="278"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en-US" altLang="zh-CN" sz="2800">
                  <a:latin typeface="Times New Roman" panose="02020603050405020304" pitchFamily="18" charset="0"/>
                  <a:ea typeface="宋体" panose="02010600030101010101" pitchFamily="2" charset="-122"/>
                </a:rPr>
                <a:t>V</a:t>
              </a:r>
            </a:p>
          </p:txBody>
        </p:sp>
        <p:sp>
          <p:nvSpPr>
            <p:cNvPr id="18472" name="Text Box 41"/>
            <p:cNvSpPr txBox="1">
              <a:spLocks noChangeArrowheads="1"/>
            </p:cNvSpPr>
            <p:nvPr/>
          </p:nvSpPr>
          <p:spPr bwMode="auto">
            <a:xfrm>
              <a:off x="1890" y="714"/>
              <a:ext cx="228"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8473" name="Text Box 42"/>
            <p:cNvSpPr txBox="1">
              <a:spLocks noChangeArrowheads="1"/>
            </p:cNvSpPr>
            <p:nvPr/>
          </p:nvSpPr>
          <p:spPr bwMode="auto">
            <a:xfrm>
              <a:off x="1530" y="998"/>
              <a:ext cx="228"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a:t>
              </a:r>
            </a:p>
          </p:txBody>
        </p:sp>
        <p:sp>
          <p:nvSpPr>
            <p:cNvPr id="18474" name="Rectangle 43"/>
            <p:cNvSpPr>
              <a:spLocks noChangeArrowheads="1"/>
            </p:cNvSpPr>
            <p:nvPr/>
          </p:nvSpPr>
          <p:spPr bwMode="auto">
            <a:xfrm>
              <a:off x="2398" y="1162"/>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475" name="Line 44"/>
            <p:cNvSpPr>
              <a:spLocks noChangeShapeType="1"/>
            </p:cNvSpPr>
            <p:nvPr/>
          </p:nvSpPr>
          <p:spPr bwMode="auto">
            <a:xfrm>
              <a:off x="2480" y="1978"/>
              <a:ext cx="0" cy="227"/>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8476" name="Group 45"/>
            <p:cNvGrpSpPr>
              <a:grpSpLocks/>
            </p:cNvGrpSpPr>
            <p:nvPr/>
          </p:nvGrpSpPr>
          <p:grpSpPr bwMode="auto">
            <a:xfrm rot="5400000">
              <a:off x="2072" y="1525"/>
              <a:ext cx="408" cy="589"/>
              <a:chOff x="476" y="663"/>
              <a:chExt cx="771" cy="862"/>
            </a:xfrm>
          </p:grpSpPr>
          <p:sp>
            <p:nvSpPr>
              <p:cNvPr id="18477" name="AutoShape 46"/>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78" name="AutoShape 47"/>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79" name="AutoShape 48"/>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18447" name="Group 49"/>
          <p:cNvGrpSpPr>
            <a:grpSpLocks/>
          </p:cNvGrpSpPr>
          <p:nvPr/>
        </p:nvGrpSpPr>
        <p:grpSpPr bwMode="auto">
          <a:xfrm>
            <a:off x="6588125" y="6446838"/>
            <a:ext cx="792163" cy="366712"/>
            <a:chOff x="4649" y="4020"/>
            <a:chExt cx="499" cy="231"/>
          </a:xfrm>
        </p:grpSpPr>
        <p:pic>
          <p:nvPicPr>
            <p:cNvPr id="18448" name="Picture 50"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9" name="Text Box 51">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36194"/>
                                        </p:tgtEl>
                                        <p:attrNameLst>
                                          <p:attrName>style.visibility</p:attrName>
                                        </p:attrNameLst>
                                      </p:cBhvr>
                                      <p:to>
                                        <p:strVal val="visible"/>
                                      </p:to>
                                    </p:set>
                                    <p:anim calcmode="lin" valueType="num">
                                      <p:cBhvr>
                                        <p:cTn id="7" dur="1000" fill="hold"/>
                                        <p:tgtEl>
                                          <p:spTgt spid="136194"/>
                                        </p:tgtEl>
                                        <p:attrNameLst>
                                          <p:attrName>ppt_w</p:attrName>
                                        </p:attrNameLst>
                                      </p:cBhvr>
                                      <p:tavLst>
                                        <p:tav tm="0">
                                          <p:val>
                                            <p:fltVal val="0"/>
                                          </p:val>
                                        </p:tav>
                                        <p:tav tm="100000">
                                          <p:val>
                                            <p:strVal val="#ppt_w"/>
                                          </p:val>
                                        </p:tav>
                                      </p:tavLst>
                                    </p:anim>
                                    <p:anim calcmode="lin" valueType="num">
                                      <p:cBhvr>
                                        <p:cTn id="8" dur="1000" fill="hold"/>
                                        <p:tgtEl>
                                          <p:spTgt spid="136194"/>
                                        </p:tgtEl>
                                        <p:attrNameLst>
                                          <p:attrName>ppt_h</p:attrName>
                                        </p:attrNameLst>
                                      </p:cBhvr>
                                      <p:tavLst>
                                        <p:tav tm="0">
                                          <p:val>
                                            <p:fltVal val="0"/>
                                          </p:val>
                                        </p:tav>
                                        <p:tav tm="100000">
                                          <p:val>
                                            <p:strVal val="#ppt_h"/>
                                          </p:val>
                                        </p:tav>
                                      </p:tavLst>
                                    </p:anim>
                                    <p:anim calcmode="lin" valueType="num">
                                      <p:cBhvr>
                                        <p:cTn id="9" dur="1000" fill="hold"/>
                                        <p:tgtEl>
                                          <p:spTgt spid="1361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619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136210"/>
                                        </p:tgtEl>
                                        <p:attrNameLst>
                                          <p:attrName>style.visibility</p:attrName>
                                        </p:attrNameLst>
                                      </p:cBhvr>
                                      <p:to>
                                        <p:strVal val="visible"/>
                                      </p:to>
                                    </p:set>
                                    <p:animEffect transition="in" filter="blinds(horizontal)">
                                      <p:cBhvr>
                                        <p:cTn id="14" dur="500"/>
                                        <p:tgtEl>
                                          <p:spTgt spid="136210"/>
                                        </p:tgtEl>
                                      </p:cBhvr>
                                    </p:animEffect>
                                  </p:childTnLst>
                                </p:cTn>
                              </p:par>
                            </p:childTnLst>
                          </p:cTn>
                        </p:par>
                        <p:par>
                          <p:cTn id="15" fill="hold" nodeType="afterGroup">
                            <p:stCondLst>
                              <p:cond delay="1500"/>
                            </p:stCondLst>
                            <p:childTnLst>
                              <p:par>
                                <p:cTn id="16" presetID="2" presetClass="entr" presetSubtype="1" fill="hold" grpId="0" nodeType="afterEffect">
                                  <p:stCondLst>
                                    <p:cond delay="0"/>
                                  </p:stCondLst>
                                  <p:childTnLst>
                                    <p:set>
                                      <p:cBhvr>
                                        <p:cTn id="17" dur="1" fill="hold">
                                          <p:stCondLst>
                                            <p:cond delay="0"/>
                                          </p:stCondLst>
                                        </p:cTn>
                                        <p:tgtEl>
                                          <p:spTgt spid="136195"/>
                                        </p:tgtEl>
                                        <p:attrNameLst>
                                          <p:attrName>style.visibility</p:attrName>
                                        </p:attrNameLst>
                                      </p:cBhvr>
                                      <p:to>
                                        <p:strVal val="visible"/>
                                      </p:to>
                                    </p:set>
                                    <p:anim calcmode="lin" valueType="num">
                                      <p:cBhvr additive="base">
                                        <p:cTn id="18" dur="500" fill="hold"/>
                                        <p:tgtEl>
                                          <p:spTgt spid="136195"/>
                                        </p:tgtEl>
                                        <p:attrNameLst>
                                          <p:attrName>ppt_x</p:attrName>
                                        </p:attrNameLst>
                                      </p:cBhvr>
                                      <p:tavLst>
                                        <p:tav tm="0">
                                          <p:val>
                                            <p:strVal val="#ppt_x"/>
                                          </p:val>
                                        </p:tav>
                                        <p:tav tm="100000">
                                          <p:val>
                                            <p:strVal val="#ppt_x"/>
                                          </p:val>
                                        </p:tav>
                                      </p:tavLst>
                                    </p:anim>
                                    <p:anim calcmode="lin" valueType="num">
                                      <p:cBhvr additive="base">
                                        <p:cTn id="19" dur="500" fill="hold"/>
                                        <p:tgtEl>
                                          <p:spTgt spid="136195"/>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36196"/>
                                        </p:tgtEl>
                                        <p:attrNameLst>
                                          <p:attrName>style.visibility</p:attrName>
                                        </p:attrNameLst>
                                      </p:cBhvr>
                                      <p:to>
                                        <p:strVal val="visible"/>
                                      </p:to>
                                    </p:set>
                                    <p:anim calcmode="lin" valueType="num">
                                      <p:cBhvr additive="base">
                                        <p:cTn id="24" dur="500" fill="hold"/>
                                        <p:tgtEl>
                                          <p:spTgt spid="136196"/>
                                        </p:tgtEl>
                                        <p:attrNameLst>
                                          <p:attrName>ppt_x</p:attrName>
                                        </p:attrNameLst>
                                      </p:cBhvr>
                                      <p:tavLst>
                                        <p:tav tm="0">
                                          <p:val>
                                            <p:strVal val="1+#ppt_w/2"/>
                                          </p:val>
                                        </p:tav>
                                        <p:tav tm="100000">
                                          <p:val>
                                            <p:strVal val="#ppt_x"/>
                                          </p:val>
                                        </p:tav>
                                      </p:tavLst>
                                    </p:anim>
                                    <p:anim calcmode="lin" valueType="num">
                                      <p:cBhvr additive="base">
                                        <p:cTn id="25" dur="500" fill="hold"/>
                                        <p:tgtEl>
                                          <p:spTgt spid="13619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5" presetClass="entr" presetSubtype="0" fill="hold" grpId="0" nodeType="clickEffect">
                                  <p:stCondLst>
                                    <p:cond delay="0"/>
                                  </p:stCondLst>
                                  <p:childTnLst>
                                    <p:set>
                                      <p:cBhvr>
                                        <p:cTn id="29" dur="1" fill="hold">
                                          <p:stCondLst>
                                            <p:cond delay="0"/>
                                          </p:stCondLst>
                                        </p:cTn>
                                        <p:tgtEl>
                                          <p:spTgt spid="136197"/>
                                        </p:tgtEl>
                                        <p:attrNameLst>
                                          <p:attrName>style.visibility</p:attrName>
                                        </p:attrNameLst>
                                      </p:cBhvr>
                                      <p:to>
                                        <p:strVal val="visible"/>
                                      </p:to>
                                    </p:set>
                                    <p:anim calcmode="lin" valueType="num">
                                      <p:cBhvr>
                                        <p:cTn id="30" dur="1000" fill="hold"/>
                                        <p:tgtEl>
                                          <p:spTgt spid="136197"/>
                                        </p:tgtEl>
                                        <p:attrNameLst>
                                          <p:attrName>ppt_w</p:attrName>
                                        </p:attrNameLst>
                                      </p:cBhvr>
                                      <p:tavLst>
                                        <p:tav tm="0">
                                          <p:val>
                                            <p:fltVal val="0"/>
                                          </p:val>
                                        </p:tav>
                                        <p:tav tm="100000">
                                          <p:val>
                                            <p:strVal val="#ppt_w"/>
                                          </p:val>
                                        </p:tav>
                                      </p:tavLst>
                                    </p:anim>
                                    <p:anim calcmode="lin" valueType="num">
                                      <p:cBhvr>
                                        <p:cTn id="31" dur="1000" fill="hold"/>
                                        <p:tgtEl>
                                          <p:spTgt spid="136197"/>
                                        </p:tgtEl>
                                        <p:attrNameLst>
                                          <p:attrName>ppt_h</p:attrName>
                                        </p:attrNameLst>
                                      </p:cBhvr>
                                      <p:tavLst>
                                        <p:tav tm="0">
                                          <p:val>
                                            <p:fltVal val="0"/>
                                          </p:val>
                                        </p:tav>
                                        <p:tav tm="100000">
                                          <p:val>
                                            <p:strVal val="#ppt_h"/>
                                          </p:val>
                                        </p:tav>
                                      </p:tavLst>
                                    </p:anim>
                                    <p:anim calcmode="lin" valueType="num">
                                      <p:cBhvr>
                                        <p:cTn id="32" dur="1000" fill="hold"/>
                                        <p:tgtEl>
                                          <p:spTgt spid="136197"/>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3619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136198"/>
                                        </p:tgtEl>
                                        <p:attrNameLst>
                                          <p:attrName>style.visibility</p:attrName>
                                        </p:attrNameLst>
                                      </p:cBhvr>
                                      <p:to>
                                        <p:strVal val="visible"/>
                                      </p:to>
                                    </p:set>
                                    <p:animEffect transition="in" filter="wipe(left)">
                                      <p:cBhvr>
                                        <p:cTn id="38" dur="2000"/>
                                        <p:tgtEl>
                                          <p:spTgt spid="13619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nodeType="clickEffect">
                                  <p:stCondLst>
                                    <p:cond delay="0"/>
                                  </p:stCondLst>
                                  <p:childTnLst>
                                    <p:set>
                                      <p:cBhvr>
                                        <p:cTn id="42" dur="1" fill="hold">
                                          <p:stCondLst>
                                            <p:cond delay="0"/>
                                          </p:stCondLst>
                                        </p:cTn>
                                        <p:tgtEl>
                                          <p:spTgt spid="136199"/>
                                        </p:tgtEl>
                                        <p:attrNameLst>
                                          <p:attrName>style.visibility</p:attrName>
                                        </p:attrNameLst>
                                      </p:cBhvr>
                                      <p:to>
                                        <p:strVal val="visible"/>
                                      </p:to>
                                    </p:set>
                                    <p:animEffect transition="in" filter="wipe(up)">
                                      <p:cBhvr>
                                        <p:cTn id="43" dur="2000"/>
                                        <p:tgtEl>
                                          <p:spTgt spid="13619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136200"/>
                                        </p:tgtEl>
                                        <p:attrNameLst>
                                          <p:attrName>style.visibility</p:attrName>
                                        </p:attrNameLst>
                                      </p:cBhvr>
                                      <p:to>
                                        <p:strVal val="visible"/>
                                      </p:to>
                                    </p:set>
                                    <p:animEffect transition="in" filter="wipe(left)">
                                      <p:cBhvr>
                                        <p:cTn id="48" dur="2000"/>
                                        <p:tgtEl>
                                          <p:spTgt spid="136200"/>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136201"/>
                                        </p:tgtEl>
                                        <p:attrNameLst>
                                          <p:attrName>style.visibility</p:attrName>
                                        </p:attrNameLst>
                                      </p:cBhvr>
                                      <p:to>
                                        <p:strVal val="visible"/>
                                      </p:to>
                                    </p:set>
                                    <p:animEffect transition="in" filter="wipe(left)">
                                      <p:cBhvr>
                                        <p:cTn id="53" dur="2000"/>
                                        <p:tgtEl>
                                          <p:spTgt spid="136201"/>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2" presetClass="entr" presetSubtype="8" fill="hold" nodeType="clickEffect">
                                  <p:stCondLst>
                                    <p:cond delay="0"/>
                                  </p:stCondLst>
                                  <p:childTnLst>
                                    <p:set>
                                      <p:cBhvr>
                                        <p:cTn id="57" dur="1" fill="hold">
                                          <p:stCondLst>
                                            <p:cond delay="0"/>
                                          </p:stCondLst>
                                        </p:cTn>
                                        <p:tgtEl>
                                          <p:spTgt spid="136202"/>
                                        </p:tgtEl>
                                        <p:attrNameLst>
                                          <p:attrName>style.visibility</p:attrName>
                                        </p:attrNameLst>
                                      </p:cBhvr>
                                      <p:to>
                                        <p:strVal val="visible"/>
                                      </p:to>
                                    </p:set>
                                    <p:animEffect transition="in" filter="slide(fromLeft)">
                                      <p:cBhvr>
                                        <p:cTn id="58" dur="500"/>
                                        <p:tgtEl>
                                          <p:spTgt spid="136202"/>
                                        </p:tgtEl>
                                      </p:cBhvr>
                                    </p:animEffect>
                                  </p:childTnLst>
                                </p:cTn>
                              </p:par>
                            </p:childTnLst>
                          </p:cTn>
                        </p:par>
                        <p:par>
                          <p:cTn id="59" fill="hold" nodeType="afterGroup">
                            <p:stCondLst>
                              <p:cond delay="500"/>
                            </p:stCondLst>
                            <p:childTnLst>
                              <p:par>
                                <p:cTn id="60" presetID="22" presetClass="entr" presetSubtype="8" fill="hold" nodeType="afterEffect">
                                  <p:stCondLst>
                                    <p:cond delay="0"/>
                                  </p:stCondLst>
                                  <p:childTnLst>
                                    <p:set>
                                      <p:cBhvr>
                                        <p:cTn id="61" dur="1" fill="hold">
                                          <p:stCondLst>
                                            <p:cond delay="0"/>
                                          </p:stCondLst>
                                        </p:cTn>
                                        <p:tgtEl>
                                          <p:spTgt spid="136203"/>
                                        </p:tgtEl>
                                        <p:attrNameLst>
                                          <p:attrName>style.visibility</p:attrName>
                                        </p:attrNameLst>
                                      </p:cBhvr>
                                      <p:to>
                                        <p:strVal val="visible"/>
                                      </p:to>
                                    </p:set>
                                    <p:animEffect transition="in" filter="wipe(left)">
                                      <p:cBhvr>
                                        <p:cTn id="62" dur="2000"/>
                                        <p:tgtEl>
                                          <p:spTgt spid="136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p:bldP spid="136195" grpId="0" autoUpdateAnimBg="0"/>
      <p:bldP spid="136196" grpId="0" autoUpdateAnimBg="0"/>
      <p:bldP spid="13619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Object 2"/>
          <p:cNvGraphicFramePr>
            <a:graphicFrameLocks noChangeAspect="1"/>
          </p:cNvGraphicFramePr>
          <p:nvPr/>
        </p:nvGraphicFramePr>
        <p:xfrm>
          <a:off x="2268538" y="404813"/>
          <a:ext cx="5610225" cy="947737"/>
        </p:xfrm>
        <a:graphic>
          <a:graphicData uri="http://schemas.openxmlformats.org/presentationml/2006/ole">
            <mc:AlternateContent xmlns:mc="http://schemas.openxmlformats.org/markup-compatibility/2006">
              <mc:Choice xmlns:v="urn:schemas-microsoft-com:vml" Requires="v">
                <p:oleObj spid="_x0000_s19544" name="公式" r:id="rId3" imgW="2622661" imgH="438281" progId="Equation.3">
                  <p:embed/>
                </p:oleObj>
              </mc:Choice>
              <mc:Fallback>
                <p:oleObj name="公式" r:id="rId3" imgW="2622661" imgH="438281"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404813"/>
                        <a:ext cx="5610225" cy="947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7219" name="Text Box 3"/>
          <p:cNvSpPr txBox="1">
            <a:spLocks noChangeArrowheads="1"/>
          </p:cNvSpPr>
          <p:nvPr/>
        </p:nvSpPr>
        <p:spPr bwMode="auto">
          <a:xfrm>
            <a:off x="611188" y="549275"/>
            <a:ext cx="1296987" cy="519113"/>
          </a:xfrm>
          <a:prstGeom prst="rect">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宋体" panose="02010600030101010101" pitchFamily="2" charset="-122"/>
              </a:rPr>
              <a:t>解法 </a:t>
            </a:r>
            <a:r>
              <a:rPr lang="en-US" altLang="zh-CN" sz="2800">
                <a:solidFill>
                  <a:schemeClr val="bg1"/>
                </a:solidFill>
                <a:latin typeface="Times New Roman" panose="02020603050405020304" pitchFamily="18" charset="0"/>
                <a:ea typeface="宋体" panose="02010600030101010101" pitchFamily="2" charset="-122"/>
              </a:rPr>
              <a:t>2 </a:t>
            </a:r>
          </a:p>
        </p:txBody>
      </p:sp>
      <p:graphicFrame>
        <p:nvGraphicFramePr>
          <p:cNvPr id="137220" name="Object 4"/>
          <p:cNvGraphicFramePr>
            <a:graphicFrameLocks noChangeAspect="1"/>
          </p:cNvGraphicFramePr>
          <p:nvPr/>
        </p:nvGraphicFramePr>
        <p:xfrm>
          <a:off x="900113" y="1341438"/>
          <a:ext cx="2768600" cy="857250"/>
        </p:xfrm>
        <a:graphic>
          <a:graphicData uri="http://schemas.openxmlformats.org/presentationml/2006/ole">
            <mc:AlternateContent xmlns:mc="http://schemas.openxmlformats.org/markup-compatibility/2006">
              <mc:Choice xmlns:v="urn:schemas-microsoft-com:vml" Requires="v">
                <p:oleObj spid="_x0000_s19545" name="公式" r:id="rId5" imgW="1428713" imgH="438281" progId="Equation.3">
                  <p:embed/>
                </p:oleObj>
              </mc:Choice>
              <mc:Fallback>
                <p:oleObj name="公式" r:id="rId5" imgW="1428713" imgH="438281"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1341438"/>
                        <a:ext cx="2768600"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7221" name="Text Box 5"/>
          <p:cNvSpPr txBox="1">
            <a:spLocks noChangeArrowheads="1"/>
          </p:cNvSpPr>
          <p:nvPr/>
        </p:nvSpPr>
        <p:spPr bwMode="auto">
          <a:xfrm>
            <a:off x="4140200" y="1412875"/>
            <a:ext cx="720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又</a:t>
            </a:r>
          </a:p>
        </p:txBody>
      </p:sp>
      <p:graphicFrame>
        <p:nvGraphicFramePr>
          <p:cNvPr id="137222" name="Object 6"/>
          <p:cNvGraphicFramePr>
            <a:graphicFrameLocks noChangeAspect="1"/>
          </p:cNvGraphicFramePr>
          <p:nvPr/>
        </p:nvGraphicFramePr>
        <p:xfrm>
          <a:off x="4932363" y="1412875"/>
          <a:ext cx="3076575" cy="663575"/>
        </p:xfrm>
        <a:graphic>
          <a:graphicData uri="http://schemas.openxmlformats.org/presentationml/2006/ole">
            <mc:AlternateContent xmlns:mc="http://schemas.openxmlformats.org/markup-compatibility/2006">
              <mc:Choice xmlns:v="urn:schemas-microsoft-com:vml" Requires="v">
                <p:oleObj spid="_x0000_s19546" name="公式" r:id="rId7" imgW="1301664" imgH="298362" progId="Equation.3">
                  <p:embed/>
                </p:oleObj>
              </mc:Choice>
              <mc:Fallback>
                <p:oleObj name="公式" r:id="rId7" imgW="1301664" imgH="298362"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32363" y="1412875"/>
                        <a:ext cx="3076575" cy="663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7223" name="Line 7"/>
          <p:cNvSpPr>
            <a:spLocks noChangeShapeType="1"/>
          </p:cNvSpPr>
          <p:nvPr/>
        </p:nvSpPr>
        <p:spPr bwMode="auto">
          <a:xfrm>
            <a:off x="468313" y="2636838"/>
            <a:ext cx="647700"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37224" name="Object 8"/>
          <p:cNvGraphicFramePr>
            <a:graphicFrameLocks noChangeAspect="1"/>
          </p:cNvGraphicFramePr>
          <p:nvPr/>
        </p:nvGraphicFramePr>
        <p:xfrm>
          <a:off x="1187450" y="2133600"/>
          <a:ext cx="7561263" cy="941388"/>
        </p:xfrm>
        <a:graphic>
          <a:graphicData uri="http://schemas.openxmlformats.org/presentationml/2006/ole">
            <mc:AlternateContent xmlns:mc="http://schemas.openxmlformats.org/markup-compatibility/2006">
              <mc:Choice xmlns:v="urn:schemas-microsoft-com:vml" Requires="v">
                <p:oleObj spid="_x0000_s19547" name="公式" r:id="rId9" imgW="3663913" imgH="450894" progId="Equation.3">
                  <p:embed/>
                </p:oleObj>
              </mc:Choice>
              <mc:Fallback>
                <p:oleObj name="公式" r:id="rId9" imgW="3663913" imgH="450894"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87450" y="2133600"/>
                        <a:ext cx="7561263" cy="94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25" name="Object 9"/>
          <p:cNvGraphicFramePr>
            <a:graphicFrameLocks noChangeAspect="1"/>
          </p:cNvGraphicFramePr>
          <p:nvPr/>
        </p:nvGraphicFramePr>
        <p:xfrm>
          <a:off x="2019300" y="3382963"/>
          <a:ext cx="3089275" cy="460375"/>
        </p:xfrm>
        <a:graphic>
          <a:graphicData uri="http://schemas.openxmlformats.org/presentationml/2006/ole">
            <mc:AlternateContent xmlns:mc="http://schemas.openxmlformats.org/markup-compatibility/2006">
              <mc:Choice xmlns:v="urn:schemas-microsoft-com:vml" Requires="v">
                <p:oleObj spid="_x0000_s19548" name="公式" r:id="rId11" imgW="1441339" imgH="209681" progId="Equation.3">
                  <p:embed/>
                </p:oleObj>
              </mc:Choice>
              <mc:Fallback>
                <p:oleObj name="公式" r:id="rId11" imgW="1441339" imgH="209681"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19300" y="3382963"/>
                        <a:ext cx="30892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7226" name="Line 10"/>
          <p:cNvSpPr>
            <a:spLocks noChangeShapeType="1"/>
          </p:cNvSpPr>
          <p:nvPr/>
        </p:nvSpPr>
        <p:spPr bwMode="auto">
          <a:xfrm>
            <a:off x="4211638" y="3683000"/>
            <a:ext cx="647700"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37227" name="Object 11"/>
          <p:cNvGraphicFramePr>
            <a:graphicFrameLocks noChangeAspect="1"/>
          </p:cNvGraphicFramePr>
          <p:nvPr/>
        </p:nvGraphicFramePr>
        <p:xfrm>
          <a:off x="4859338" y="3179763"/>
          <a:ext cx="3767137" cy="974725"/>
        </p:xfrm>
        <a:graphic>
          <a:graphicData uri="http://schemas.openxmlformats.org/presentationml/2006/ole">
            <mc:AlternateContent xmlns:mc="http://schemas.openxmlformats.org/markup-compatibility/2006">
              <mc:Choice xmlns:v="urn:schemas-microsoft-com:vml" Requires="v">
                <p:oleObj spid="_x0000_s19549" name="公式" r:id="rId13" imgW="1758962" imgH="450894" progId="Equation.3">
                  <p:embed/>
                </p:oleObj>
              </mc:Choice>
              <mc:Fallback>
                <p:oleObj name="公式" r:id="rId13" imgW="1758962" imgH="450894"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59338" y="3179763"/>
                        <a:ext cx="3767137"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28" name="Object 12"/>
          <p:cNvGraphicFramePr>
            <a:graphicFrameLocks noChangeAspect="1"/>
          </p:cNvGraphicFramePr>
          <p:nvPr/>
        </p:nvGraphicFramePr>
        <p:xfrm>
          <a:off x="1331913" y="3898900"/>
          <a:ext cx="2952750" cy="915988"/>
        </p:xfrm>
        <a:graphic>
          <a:graphicData uri="http://schemas.openxmlformats.org/presentationml/2006/ole">
            <mc:AlternateContent xmlns:mc="http://schemas.openxmlformats.org/markup-compatibility/2006">
              <mc:Choice xmlns:v="urn:schemas-microsoft-com:vml" Requires="v">
                <p:oleObj spid="_x0000_s19550" name="公式" r:id="rId15" imgW="1428713" imgH="438281" progId="Equation.3">
                  <p:embed/>
                </p:oleObj>
              </mc:Choice>
              <mc:Fallback>
                <p:oleObj name="公式" r:id="rId15" imgW="1428713" imgH="438281" progId="Equation.3">
                  <p:embed/>
                  <p:pic>
                    <p:nvPicPr>
                      <p:cNvPr id="0"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31913" y="3898900"/>
                        <a:ext cx="2952750"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29" name="Object 13"/>
          <p:cNvGraphicFramePr>
            <a:graphicFrameLocks noChangeAspect="1"/>
          </p:cNvGraphicFramePr>
          <p:nvPr/>
        </p:nvGraphicFramePr>
        <p:xfrm>
          <a:off x="1331913" y="4835525"/>
          <a:ext cx="4606925" cy="598488"/>
        </p:xfrm>
        <a:graphic>
          <a:graphicData uri="http://schemas.openxmlformats.org/presentationml/2006/ole">
            <mc:AlternateContent xmlns:mc="http://schemas.openxmlformats.org/markup-compatibility/2006">
              <mc:Choice xmlns:v="urn:schemas-microsoft-com:vml" Requires="v">
                <p:oleObj spid="_x0000_s19551" name="公式" r:id="rId17" imgW="2038313" imgH="260525" progId="Equation.3">
                  <p:embed/>
                </p:oleObj>
              </mc:Choice>
              <mc:Fallback>
                <p:oleObj name="公式" r:id="rId17" imgW="2038313" imgH="260525" progId="Equation.3">
                  <p:embed/>
                  <p:pic>
                    <p:nvPicPr>
                      <p:cNvPr id="0" name="Object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31913" y="4835525"/>
                        <a:ext cx="4606925" cy="598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30" name="Object 14"/>
          <p:cNvGraphicFramePr>
            <a:graphicFrameLocks noChangeAspect="1"/>
          </p:cNvGraphicFramePr>
          <p:nvPr/>
        </p:nvGraphicFramePr>
        <p:xfrm>
          <a:off x="1258888" y="5627688"/>
          <a:ext cx="4926012" cy="538162"/>
        </p:xfrm>
        <a:graphic>
          <a:graphicData uri="http://schemas.openxmlformats.org/presentationml/2006/ole">
            <mc:AlternateContent xmlns:mc="http://schemas.openxmlformats.org/markup-compatibility/2006">
              <mc:Choice xmlns:v="urn:schemas-microsoft-com:vml" Requires="v">
                <p:oleObj spid="_x0000_s19552" name="公式" r:id="rId19" imgW="2190614" imgH="234906" progId="Equation.3">
                  <p:embed/>
                </p:oleObj>
              </mc:Choice>
              <mc:Fallback>
                <p:oleObj name="公式" r:id="rId19" imgW="2190614" imgH="234906" progId="Equation.3">
                  <p:embed/>
                  <p:pic>
                    <p:nvPicPr>
                      <p:cNvPr id="0" name="Object 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258888" y="5627688"/>
                        <a:ext cx="4926012" cy="538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471" name="Group 15"/>
          <p:cNvGrpSpPr>
            <a:grpSpLocks/>
          </p:cNvGrpSpPr>
          <p:nvPr/>
        </p:nvGrpSpPr>
        <p:grpSpPr bwMode="auto">
          <a:xfrm>
            <a:off x="8316913" y="6446838"/>
            <a:ext cx="792162" cy="366712"/>
            <a:chOff x="5193" y="4020"/>
            <a:chExt cx="499" cy="231"/>
          </a:xfrm>
        </p:grpSpPr>
        <p:pic>
          <p:nvPicPr>
            <p:cNvPr id="19479" name="Picture 16"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0" name="Text Box 1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19472" name="Group 18"/>
          <p:cNvGrpSpPr>
            <a:grpSpLocks/>
          </p:cNvGrpSpPr>
          <p:nvPr/>
        </p:nvGrpSpPr>
        <p:grpSpPr bwMode="auto">
          <a:xfrm>
            <a:off x="7453313" y="6446838"/>
            <a:ext cx="792162" cy="366712"/>
            <a:chOff x="4649" y="4020"/>
            <a:chExt cx="499" cy="231"/>
          </a:xfrm>
        </p:grpSpPr>
        <p:pic>
          <p:nvPicPr>
            <p:cNvPr id="19477" name="Picture 19"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8" name="Text Box 20">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sp>
        <p:nvSpPr>
          <p:cNvPr id="137237" name="Text Box 21"/>
          <p:cNvSpPr txBox="1">
            <a:spLocks noChangeArrowheads="1"/>
          </p:cNvSpPr>
          <p:nvPr/>
        </p:nvSpPr>
        <p:spPr bwMode="auto">
          <a:xfrm>
            <a:off x="611188" y="3324225"/>
            <a:ext cx="1296987" cy="519113"/>
          </a:xfrm>
          <a:prstGeom prst="rect">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宋体" panose="02010600030101010101" pitchFamily="2" charset="-122"/>
              </a:rPr>
              <a:t>解法 </a:t>
            </a:r>
            <a:r>
              <a:rPr lang="en-US" altLang="zh-CN" sz="2800">
                <a:solidFill>
                  <a:schemeClr val="bg1"/>
                </a:solidFill>
                <a:latin typeface="Times New Roman" panose="02020603050405020304" pitchFamily="18" charset="0"/>
                <a:ea typeface="宋体" panose="02010600030101010101" pitchFamily="2" charset="-122"/>
              </a:rPr>
              <a:t>3 </a:t>
            </a:r>
          </a:p>
        </p:txBody>
      </p:sp>
      <p:grpSp>
        <p:nvGrpSpPr>
          <p:cNvPr id="19474" name="Group 22"/>
          <p:cNvGrpSpPr>
            <a:grpSpLocks/>
          </p:cNvGrpSpPr>
          <p:nvPr/>
        </p:nvGrpSpPr>
        <p:grpSpPr bwMode="auto">
          <a:xfrm>
            <a:off x="6588125" y="6446838"/>
            <a:ext cx="792163" cy="366712"/>
            <a:chOff x="4649" y="4020"/>
            <a:chExt cx="499" cy="231"/>
          </a:xfrm>
        </p:grpSpPr>
        <p:pic>
          <p:nvPicPr>
            <p:cNvPr id="19475" name="Picture 23"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6" name="Text Box 24">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7219"/>
                                        </p:tgtEl>
                                        <p:attrNameLst>
                                          <p:attrName>style.visibility</p:attrName>
                                        </p:attrNameLst>
                                      </p:cBhvr>
                                      <p:to>
                                        <p:strVal val="visible"/>
                                      </p:to>
                                    </p:set>
                                    <p:anim calcmode="lin" valueType="num">
                                      <p:cBhvr additive="base">
                                        <p:cTn id="7" dur="500" fill="hold"/>
                                        <p:tgtEl>
                                          <p:spTgt spid="137219"/>
                                        </p:tgtEl>
                                        <p:attrNameLst>
                                          <p:attrName>ppt_x</p:attrName>
                                        </p:attrNameLst>
                                      </p:cBhvr>
                                      <p:tavLst>
                                        <p:tav tm="0">
                                          <p:val>
                                            <p:strVal val="0-#ppt_w/2"/>
                                          </p:val>
                                        </p:tav>
                                        <p:tav tm="100000">
                                          <p:val>
                                            <p:strVal val="#ppt_x"/>
                                          </p:val>
                                        </p:tav>
                                      </p:tavLst>
                                    </p:anim>
                                    <p:anim calcmode="lin" valueType="num">
                                      <p:cBhvr additive="base">
                                        <p:cTn id="8" dur="500" fill="hold"/>
                                        <p:tgtEl>
                                          <p:spTgt spid="1372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 fill="hold" nodeType="clickEffect">
                                  <p:stCondLst>
                                    <p:cond delay="0"/>
                                  </p:stCondLst>
                                  <p:childTnLst>
                                    <p:set>
                                      <p:cBhvr>
                                        <p:cTn id="12" dur="1" fill="hold">
                                          <p:stCondLst>
                                            <p:cond delay="0"/>
                                          </p:stCondLst>
                                        </p:cTn>
                                        <p:tgtEl>
                                          <p:spTgt spid="137218"/>
                                        </p:tgtEl>
                                        <p:attrNameLst>
                                          <p:attrName>style.visibility</p:attrName>
                                        </p:attrNameLst>
                                      </p:cBhvr>
                                      <p:to>
                                        <p:strVal val="visible"/>
                                      </p:to>
                                    </p:set>
                                    <p:anim calcmode="lin" valueType="num">
                                      <p:cBhvr>
                                        <p:cTn id="13" dur="500" fill="hold"/>
                                        <p:tgtEl>
                                          <p:spTgt spid="137218"/>
                                        </p:tgtEl>
                                        <p:attrNameLst>
                                          <p:attrName>ppt_x</p:attrName>
                                        </p:attrNameLst>
                                      </p:cBhvr>
                                      <p:tavLst>
                                        <p:tav tm="0">
                                          <p:val>
                                            <p:strVal val="#ppt_x"/>
                                          </p:val>
                                        </p:tav>
                                        <p:tav tm="100000">
                                          <p:val>
                                            <p:strVal val="#ppt_x"/>
                                          </p:val>
                                        </p:tav>
                                      </p:tavLst>
                                    </p:anim>
                                    <p:anim calcmode="lin" valueType="num">
                                      <p:cBhvr>
                                        <p:cTn id="14" dur="500" fill="hold"/>
                                        <p:tgtEl>
                                          <p:spTgt spid="137218"/>
                                        </p:tgtEl>
                                        <p:attrNameLst>
                                          <p:attrName>ppt_y</p:attrName>
                                        </p:attrNameLst>
                                      </p:cBhvr>
                                      <p:tavLst>
                                        <p:tav tm="0">
                                          <p:val>
                                            <p:strVal val="#ppt_y-#ppt_h/2"/>
                                          </p:val>
                                        </p:tav>
                                        <p:tav tm="100000">
                                          <p:val>
                                            <p:strVal val="#ppt_y"/>
                                          </p:val>
                                        </p:tav>
                                      </p:tavLst>
                                    </p:anim>
                                    <p:anim calcmode="lin" valueType="num">
                                      <p:cBhvr>
                                        <p:cTn id="15" dur="500" fill="hold"/>
                                        <p:tgtEl>
                                          <p:spTgt spid="137218"/>
                                        </p:tgtEl>
                                        <p:attrNameLst>
                                          <p:attrName>ppt_w</p:attrName>
                                        </p:attrNameLst>
                                      </p:cBhvr>
                                      <p:tavLst>
                                        <p:tav tm="0">
                                          <p:val>
                                            <p:strVal val="#ppt_w"/>
                                          </p:val>
                                        </p:tav>
                                        <p:tav tm="100000">
                                          <p:val>
                                            <p:strVal val="#ppt_w"/>
                                          </p:val>
                                        </p:tav>
                                      </p:tavLst>
                                    </p:anim>
                                    <p:anim calcmode="lin" valueType="num">
                                      <p:cBhvr>
                                        <p:cTn id="16" dur="500" fill="hold"/>
                                        <p:tgtEl>
                                          <p:spTgt spid="137218"/>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37220"/>
                                        </p:tgtEl>
                                        <p:attrNameLst>
                                          <p:attrName>style.visibility</p:attrName>
                                        </p:attrNameLst>
                                      </p:cBhvr>
                                      <p:to>
                                        <p:strVal val="visible"/>
                                      </p:to>
                                    </p:set>
                                    <p:animEffect transition="in" filter="wipe(left)">
                                      <p:cBhvr>
                                        <p:cTn id="21" dur="2000"/>
                                        <p:tgtEl>
                                          <p:spTgt spid="13722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137221"/>
                                        </p:tgtEl>
                                        <p:attrNameLst>
                                          <p:attrName>style.visibility</p:attrName>
                                        </p:attrNameLst>
                                      </p:cBhvr>
                                      <p:to>
                                        <p:strVal val="visible"/>
                                      </p:to>
                                    </p:set>
                                    <p:animEffect transition="in" filter="slide(fromTop)">
                                      <p:cBhvr>
                                        <p:cTn id="26" dur="500"/>
                                        <p:tgtEl>
                                          <p:spTgt spid="137221"/>
                                        </p:tgtEl>
                                      </p:cBhvr>
                                    </p:animEffect>
                                  </p:childTnLst>
                                </p:cTn>
                              </p:par>
                            </p:childTnLst>
                          </p:cTn>
                        </p:par>
                        <p:par>
                          <p:cTn id="27" fill="hold" nodeType="afterGroup">
                            <p:stCondLst>
                              <p:cond delay="500"/>
                            </p:stCondLst>
                            <p:childTnLst>
                              <p:par>
                                <p:cTn id="28" presetID="17" presetClass="entr" presetSubtype="1" fill="hold" nodeType="afterEffect">
                                  <p:stCondLst>
                                    <p:cond delay="0"/>
                                  </p:stCondLst>
                                  <p:childTnLst>
                                    <p:set>
                                      <p:cBhvr>
                                        <p:cTn id="29" dur="1" fill="hold">
                                          <p:stCondLst>
                                            <p:cond delay="0"/>
                                          </p:stCondLst>
                                        </p:cTn>
                                        <p:tgtEl>
                                          <p:spTgt spid="137222"/>
                                        </p:tgtEl>
                                        <p:attrNameLst>
                                          <p:attrName>style.visibility</p:attrName>
                                        </p:attrNameLst>
                                      </p:cBhvr>
                                      <p:to>
                                        <p:strVal val="visible"/>
                                      </p:to>
                                    </p:set>
                                    <p:anim calcmode="lin" valueType="num">
                                      <p:cBhvr>
                                        <p:cTn id="30" dur="500" fill="hold"/>
                                        <p:tgtEl>
                                          <p:spTgt spid="137222"/>
                                        </p:tgtEl>
                                        <p:attrNameLst>
                                          <p:attrName>ppt_x</p:attrName>
                                        </p:attrNameLst>
                                      </p:cBhvr>
                                      <p:tavLst>
                                        <p:tav tm="0">
                                          <p:val>
                                            <p:strVal val="#ppt_x"/>
                                          </p:val>
                                        </p:tav>
                                        <p:tav tm="100000">
                                          <p:val>
                                            <p:strVal val="#ppt_x"/>
                                          </p:val>
                                        </p:tav>
                                      </p:tavLst>
                                    </p:anim>
                                    <p:anim calcmode="lin" valueType="num">
                                      <p:cBhvr>
                                        <p:cTn id="31" dur="500" fill="hold"/>
                                        <p:tgtEl>
                                          <p:spTgt spid="137222"/>
                                        </p:tgtEl>
                                        <p:attrNameLst>
                                          <p:attrName>ppt_y</p:attrName>
                                        </p:attrNameLst>
                                      </p:cBhvr>
                                      <p:tavLst>
                                        <p:tav tm="0">
                                          <p:val>
                                            <p:strVal val="#ppt_y-#ppt_h/2"/>
                                          </p:val>
                                        </p:tav>
                                        <p:tav tm="100000">
                                          <p:val>
                                            <p:strVal val="#ppt_y"/>
                                          </p:val>
                                        </p:tav>
                                      </p:tavLst>
                                    </p:anim>
                                    <p:anim calcmode="lin" valueType="num">
                                      <p:cBhvr>
                                        <p:cTn id="32" dur="500" fill="hold"/>
                                        <p:tgtEl>
                                          <p:spTgt spid="137222"/>
                                        </p:tgtEl>
                                        <p:attrNameLst>
                                          <p:attrName>ppt_w</p:attrName>
                                        </p:attrNameLst>
                                      </p:cBhvr>
                                      <p:tavLst>
                                        <p:tav tm="0">
                                          <p:val>
                                            <p:strVal val="#ppt_w"/>
                                          </p:val>
                                        </p:tav>
                                        <p:tav tm="100000">
                                          <p:val>
                                            <p:strVal val="#ppt_w"/>
                                          </p:val>
                                        </p:tav>
                                      </p:tavLst>
                                    </p:anim>
                                    <p:anim calcmode="lin" valueType="num">
                                      <p:cBhvr>
                                        <p:cTn id="33" dur="500" fill="hold"/>
                                        <p:tgtEl>
                                          <p:spTgt spid="137222"/>
                                        </p:tgtEl>
                                        <p:attrNameLst>
                                          <p:attrName>ppt_h</p:attrName>
                                        </p:attrNameLst>
                                      </p:cBhvr>
                                      <p:tavLst>
                                        <p:tav tm="0">
                                          <p:val>
                                            <p:fltVal val="0"/>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8" fill="hold" nodeType="clickEffect">
                                  <p:stCondLst>
                                    <p:cond delay="0"/>
                                  </p:stCondLst>
                                  <p:childTnLst>
                                    <p:set>
                                      <p:cBhvr>
                                        <p:cTn id="37" dur="1" fill="hold">
                                          <p:stCondLst>
                                            <p:cond delay="0"/>
                                          </p:stCondLst>
                                        </p:cTn>
                                        <p:tgtEl>
                                          <p:spTgt spid="137223"/>
                                        </p:tgtEl>
                                        <p:attrNameLst>
                                          <p:attrName>style.visibility</p:attrName>
                                        </p:attrNameLst>
                                      </p:cBhvr>
                                      <p:to>
                                        <p:strVal val="visible"/>
                                      </p:to>
                                    </p:set>
                                    <p:animEffect transition="in" filter="slide(fromLeft)">
                                      <p:cBhvr>
                                        <p:cTn id="38" dur="500"/>
                                        <p:tgtEl>
                                          <p:spTgt spid="137223"/>
                                        </p:tgtEl>
                                      </p:cBhvr>
                                    </p:animEffect>
                                  </p:childTnLst>
                                </p:cTn>
                              </p:par>
                            </p:childTnLst>
                          </p:cTn>
                        </p:par>
                        <p:par>
                          <p:cTn id="39" fill="hold" nodeType="afterGroup">
                            <p:stCondLst>
                              <p:cond delay="500"/>
                            </p:stCondLst>
                            <p:childTnLst>
                              <p:par>
                                <p:cTn id="40" presetID="22" presetClass="entr" presetSubtype="8" fill="hold" nodeType="afterEffect">
                                  <p:stCondLst>
                                    <p:cond delay="0"/>
                                  </p:stCondLst>
                                  <p:childTnLst>
                                    <p:set>
                                      <p:cBhvr>
                                        <p:cTn id="41" dur="1" fill="hold">
                                          <p:stCondLst>
                                            <p:cond delay="0"/>
                                          </p:stCondLst>
                                        </p:cTn>
                                        <p:tgtEl>
                                          <p:spTgt spid="137224"/>
                                        </p:tgtEl>
                                        <p:attrNameLst>
                                          <p:attrName>style.visibility</p:attrName>
                                        </p:attrNameLst>
                                      </p:cBhvr>
                                      <p:to>
                                        <p:strVal val="visible"/>
                                      </p:to>
                                    </p:set>
                                    <p:animEffect transition="in" filter="wipe(left)">
                                      <p:cBhvr>
                                        <p:cTn id="42" dur="2000"/>
                                        <p:tgtEl>
                                          <p:spTgt spid="1372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37237"/>
                                        </p:tgtEl>
                                        <p:attrNameLst>
                                          <p:attrName>style.visibility</p:attrName>
                                        </p:attrNameLst>
                                      </p:cBhvr>
                                      <p:to>
                                        <p:strVal val="visible"/>
                                      </p:to>
                                    </p:set>
                                    <p:anim calcmode="lin" valueType="num">
                                      <p:cBhvr additive="base">
                                        <p:cTn id="47" dur="500" fill="hold"/>
                                        <p:tgtEl>
                                          <p:spTgt spid="137237"/>
                                        </p:tgtEl>
                                        <p:attrNameLst>
                                          <p:attrName>ppt_x</p:attrName>
                                        </p:attrNameLst>
                                      </p:cBhvr>
                                      <p:tavLst>
                                        <p:tav tm="0">
                                          <p:val>
                                            <p:strVal val="0-#ppt_w/2"/>
                                          </p:val>
                                        </p:tav>
                                        <p:tav tm="100000">
                                          <p:val>
                                            <p:strVal val="#ppt_x"/>
                                          </p:val>
                                        </p:tav>
                                      </p:tavLst>
                                    </p:anim>
                                    <p:anim calcmode="lin" valueType="num">
                                      <p:cBhvr additive="base">
                                        <p:cTn id="48" dur="500" fill="hold"/>
                                        <p:tgtEl>
                                          <p:spTgt spid="137237"/>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17" presetClass="entr" presetSubtype="1" fill="hold" nodeType="clickEffect">
                                  <p:stCondLst>
                                    <p:cond delay="0"/>
                                  </p:stCondLst>
                                  <p:childTnLst>
                                    <p:set>
                                      <p:cBhvr>
                                        <p:cTn id="52" dur="1" fill="hold">
                                          <p:stCondLst>
                                            <p:cond delay="0"/>
                                          </p:stCondLst>
                                        </p:cTn>
                                        <p:tgtEl>
                                          <p:spTgt spid="137225"/>
                                        </p:tgtEl>
                                        <p:attrNameLst>
                                          <p:attrName>style.visibility</p:attrName>
                                        </p:attrNameLst>
                                      </p:cBhvr>
                                      <p:to>
                                        <p:strVal val="visible"/>
                                      </p:to>
                                    </p:set>
                                    <p:anim calcmode="lin" valueType="num">
                                      <p:cBhvr>
                                        <p:cTn id="53" dur="500" fill="hold"/>
                                        <p:tgtEl>
                                          <p:spTgt spid="137225"/>
                                        </p:tgtEl>
                                        <p:attrNameLst>
                                          <p:attrName>ppt_x</p:attrName>
                                        </p:attrNameLst>
                                      </p:cBhvr>
                                      <p:tavLst>
                                        <p:tav tm="0">
                                          <p:val>
                                            <p:strVal val="#ppt_x"/>
                                          </p:val>
                                        </p:tav>
                                        <p:tav tm="100000">
                                          <p:val>
                                            <p:strVal val="#ppt_x"/>
                                          </p:val>
                                        </p:tav>
                                      </p:tavLst>
                                    </p:anim>
                                    <p:anim calcmode="lin" valueType="num">
                                      <p:cBhvr>
                                        <p:cTn id="54" dur="500" fill="hold"/>
                                        <p:tgtEl>
                                          <p:spTgt spid="137225"/>
                                        </p:tgtEl>
                                        <p:attrNameLst>
                                          <p:attrName>ppt_y</p:attrName>
                                        </p:attrNameLst>
                                      </p:cBhvr>
                                      <p:tavLst>
                                        <p:tav tm="0">
                                          <p:val>
                                            <p:strVal val="#ppt_y-#ppt_h/2"/>
                                          </p:val>
                                        </p:tav>
                                        <p:tav tm="100000">
                                          <p:val>
                                            <p:strVal val="#ppt_y"/>
                                          </p:val>
                                        </p:tav>
                                      </p:tavLst>
                                    </p:anim>
                                    <p:anim calcmode="lin" valueType="num">
                                      <p:cBhvr>
                                        <p:cTn id="55" dur="500" fill="hold"/>
                                        <p:tgtEl>
                                          <p:spTgt spid="137225"/>
                                        </p:tgtEl>
                                        <p:attrNameLst>
                                          <p:attrName>ppt_w</p:attrName>
                                        </p:attrNameLst>
                                      </p:cBhvr>
                                      <p:tavLst>
                                        <p:tav tm="0">
                                          <p:val>
                                            <p:strVal val="#ppt_w"/>
                                          </p:val>
                                        </p:tav>
                                        <p:tav tm="100000">
                                          <p:val>
                                            <p:strVal val="#ppt_w"/>
                                          </p:val>
                                        </p:tav>
                                      </p:tavLst>
                                    </p:anim>
                                    <p:anim calcmode="lin" valueType="num">
                                      <p:cBhvr>
                                        <p:cTn id="56" dur="500" fill="hold"/>
                                        <p:tgtEl>
                                          <p:spTgt spid="137225"/>
                                        </p:tgtEl>
                                        <p:attrNameLst>
                                          <p:attrName>ppt_h</p:attrName>
                                        </p:attrNameLst>
                                      </p:cBhvr>
                                      <p:tavLst>
                                        <p:tav tm="0">
                                          <p:val>
                                            <p:fltVal val="0"/>
                                          </p:val>
                                        </p:tav>
                                        <p:tav tm="100000">
                                          <p:val>
                                            <p:strVal val="#ppt_h"/>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12" presetClass="entr" presetSubtype="8" fill="hold" nodeType="clickEffect">
                                  <p:stCondLst>
                                    <p:cond delay="0"/>
                                  </p:stCondLst>
                                  <p:childTnLst>
                                    <p:set>
                                      <p:cBhvr>
                                        <p:cTn id="60" dur="1" fill="hold">
                                          <p:stCondLst>
                                            <p:cond delay="0"/>
                                          </p:stCondLst>
                                        </p:cTn>
                                        <p:tgtEl>
                                          <p:spTgt spid="137226"/>
                                        </p:tgtEl>
                                        <p:attrNameLst>
                                          <p:attrName>style.visibility</p:attrName>
                                        </p:attrNameLst>
                                      </p:cBhvr>
                                      <p:to>
                                        <p:strVal val="visible"/>
                                      </p:to>
                                    </p:set>
                                    <p:animEffect transition="in" filter="slide(fromLeft)">
                                      <p:cBhvr>
                                        <p:cTn id="61" dur="500"/>
                                        <p:tgtEl>
                                          <p:spTgt spid="137226"/>
                                        </p:tgtEl>
                                      </p:cBhvr>
                                    </p:animEffect>
                                  </p:childTnLst>
                                </p:cTn>
                              </p:par>
                            </p:childTnLst>
                          </p:cTn>
                        </p:par>
                        <p:par>
                          <p:cTn id="62" fill="hold" nodeType="afterGroup">
                            <p:stCondLst>
                              <p:cond delay="500"/>
                            </p:stCondLst>
                            <p:childTnLst>
                              <p:par>
                                <p:cTn id="63" presetID="22" presetClass="entr" presetSubtype="8" fill="hold" nodeType="afterEffect">
                                  <p:stCondLst>
                                    <p:cond delay="0"/>
                                  </p:stCondLst>
                                  <p:childTnLst>
                                    <p:set>
                                      <p:cBhvr>
                                        <p:cTn id="64" dur="1" fill="hold">
                                          <p:stCondLst>
                                            <p:cond delay="0"/>
                                          </p:stCondLst>
                                        </p:cTn>
                                        <p:tgtEl>
                                          <p:spTgt spid="137227"/>
                                        </p:tgtEl>
                                        <p:attrNameLst>
                                          <p:attrName>style.visibility</p:attrName>
                                        </p:attrNameLst>
                                      </p:cBhvr>
                                      <p:to>
                                        <p:strVal val="visible"/>
                                      </p:to>
                                    </p:set>
                                    <p:animEffect transition="in" filter="wipe(left)">
                                      <p:cBhvr>
                                        <p:cTn id="65" dur="2000"/>
                                        <p:tgtEl>
                                          <p:spTgt spid="13722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7" presetClass="entr" presetSubtype="1" fill="hold" nodeType="clickEffect">
                                  <p:stCondLst>
                                    <p:cond delay="0"/>
                                  </p:stCondLst>
                                  <p:childTnLst>
                                    <p:set>
                                      <p:cBhvr>
                                        <p:cTn id="69" dur="1" fill="hold">
                                          <p:stCondLst>
                                            <p:cond delay="0"/>
                                          </p:stCondLst>
                                        </p:cTn>
                                        <p:tgtEl>
                                          <p:spTgt spid="137228"/>
                                        </p:tgtEl>
                                        <p:attrNameLst>
                                          <p:attrName>style.visibility</p:attrName>
                                        </p:attrNameLst>
                                      </p:cBhvr>
                                      <p:to>
                                        <p:strVal val="visible"/>
                                      </p:to>
                                    </p:set>
                                    <p:anim calcmode="lin" valueType="num">
                                      <p:cBhvr>
                                        <p:cTn id="70" dur="500" fill="hold"/>
                                        <p:tgtEl>
                                          <p:spTgt spid="137228"/>
                                        </p:tgtEl>
                                        <p:attrNameLst>
                                          <p:attrName>ppt_x</p:attrName>
                                        </p:attrNameLst>
                                      </p:cBhvr>
                                      <p:tavLst>
                                        <p:tav tm="0">
                                          <p:val>
                                            <p:strVal val="#ppt_x"/>
                                          </p:val>
                                        </p:tav>
                                        <p:tav tm="100000">
                                          <p:val>
                                            <p:strVal val="#ppt_x"/>
                                          </p:val>
                                        </p:tav>
                                      </p:tavLst>
                                    </p:anim>
                                    <p:anim calcmode="lin" valueType="num">
                                      <p:cBhvr>
                                        <p:cTn id="71" dur="500" fill="hold"/>
                                        <p:tgtEl>
                                          <p:spTgt spid="137228"/>
                                        </p:tgtEl>
                                        <p:attrNameLst>
                                          <p:attrName>ppt_y</p:attrName>
                                        </p:attrNameLst>
                                      </p:cBhvr>
                                      <p:tavLst>
                                        <p:tav tm="0">
                                          <p:val>
                                            <p:strVal val="#ppt_y-#ppt_h/2"/>
                                          </p:val>
                                        </p:tav>
                                        <p:tav tm="100000">
                                          <p:val>
                                            <p:strVal val="#ppt_y"/>
                                          </p:val>
                                        </p:tav>
                                      </p:tavLst>
                                    </p:anim>
                                    <p:anim calcmode="lin" valueType="num">
                                      <p:cBhvr>
                                        <p:cTn id="72" dur="500" fill="hold"/>
                                        <p:tgtEl>
                                          <p:spTgt spid="137228"/>
                                        </p:tgtEl>
                                        <p:attrNameLst>
                                          <p:attrName>ppt_w</p:attrName>
                                        </p:attrNameLst>
                                      </p:cBhvr>
                                      <p:tavLst>
                                        <p:tav tm="0">
                                          <p:val>
                                            <p:strVal val="#ppt_w"/>
                                          </p:val>
                                        </p:tav>
                                        <p:tav tm="100000">
                                          <p:val>
                                            <p:strVal val="#ppt_w"/>
                                          </p:val>
                                        </p:tav>
                                      </p:tavLst>
                                    </p:anim>
                                    <p:anim calcmode="lin" valueType="num">
                                      <p:cBhvr>
                                        <p:cTn id="73" dur="500" fill="hold"/>
                                        <p:tgtEl>
                                          <p:spTgt spid="137228"/>
                                        </p:tgtEl>
                                        <p:attrNameLst>
                                          <p:attrName>ppt_h</p:attrName>
                                        </p:attrNameLst>
                                      </p:cBhvr>
                                      <p:tavLst>
                                        <p:tav tm="0">
                                          <p:val>
                                            <p:fltVal val="0"/>
                                          </p:val>
                                        </p:tav>
                                        <p:tav tm="100000">
                                          <p:val>
                                            <p:strVal val="#ppt_h"/>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nodeType="clickEffect">
                                  <p:stCondLst>
                                    <p:cond delay="0"/>
                                  </p:stCondLst>
                                  <p:childTnLst>
                                    <p:set>
                                      <p:cBhvr>
                                        <p:cTn id="77" dur="1" fill="hold">
                                          <p:stCondLst>
                                            <p:cond delay="0"/>
                                          </p:stCondLst>
                                        </p:cTn>
                                        <p:tgtEl>
                                          <p:spTgt spid="137229"/>
                                        </p:tgtEl>
                                        <p:attrNameLst>
                                          <p:attrName>style.visibility</p:attrName>
                                        </p:attrNameLst>
                                      </p:cBhvr>
                                      <p:to>
                                        <p:strVal val="visible"/>
                                      </p:to>
                                    </p:set>
                                    <p:animEffect transition="in" filter="wipe(left)">
                                      <p:cBhvr>
                                        <p:cTn id="78" dur="2000"/>
                                        <p:tgtEl>
                                          <p:spTgt spid="137229"/>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nodeType="clickEffect">
                                  <p:stCondLst>
                                    <p:cond delay="0"/>
                                  </p:stCondLst>
                                  <p:childTnLst>
                                    <p:set>
                                      <p:cBhvr>
                                        <p:cTn id="82" dur="1" fill="hold">
                                          <p:stCondLst>
                                            <p:cond delay="0"/>
                                          </p:stCondLst>
                                        </p:cTn>
                                        <p:tgtEl>
                                          <p:spTgt spid="137230"/>
                                        </p:tgtEl>
                                        <p:attrNameLst>
                                          <p:attrName>style.visibility</p:attrName>
                                        </p:attrNameLst>
                                      </p:cBhvr>
                                      <p:to>
                                        <p:strVal val="visible"/>
                                      </p:to>
                                    </p:set>
                                    <p:animEffect transition="in" filter="wipe(left)">
                                      <p:cBhvr>
                                        <p:cTn id="83" dur="2000"/>
                                        <p:tgtEl>
                                          <p:spTgt spid="137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animBg="1"/>
      <p:bldP spid="137221" grpId="0"/>
      <p:bldP spid="1372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p:cNvSpPr txBox="1">
            <a:spLocks noChangeArrowheads="1"/>
          </p:cNvSpPr>
          <p:nvPr/>
        </p:nvSpPr>
        <p:spPr bwMode="auto">
          <a:xfrm>
            <a:off x="4427538" y="476250"/>
            <a:ext cx="4465637"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20000"/>
              </a:spcBef>
            </a:pPr>
            <a:r>
              <a:rPr kumimoji="1" lang="zh-CN" altLang="en-US" sz="2800" b="1">
                <a:solidFill>
                  <a:srgbClr val="FFFF00"/>
                </a:solidFill>
                <a:latin typeface="Times New Roman" panose="02020603050405020304" pitchFamily="18" charset="0"/>
                <a:ea typeface="楷体_GB2312" pitchFamily="49" charset="-122"/>
              </a:rPr>
              <a:t>已知：电动机</a:t>
            </a:r>
            <a:r>
              <a:rPr kumimoji="1" lang="zh-CN" altLang="en-US" sz="2800" b="1">
                <a:solidFill>
                  <a:srgbClr val="FFFF00"/>
                </a:solidFill>
                <a:latin typeface="Times New Roman" panose="02020603050405020304" pitchFamily="18" charset="0"/>
                <a:ea typeface="宋体" panose="02010600030101010101" pitchFamily="2" charset="-122"/>
              </a:rPr>
              <a:t> </a:t>
            </a:r>
            <a:r>
              <a:rPr kumimoji="1" lang="en-US" altLang="zh-CN" sz="2800" i="1">
                <a:solidFill>
                  <a:schemeClr val="bg1"/>
                </a:solidFill>
                <a:latin typeface="Times New Roman" panose="02020603050405020304" pitchFamily="18" charset="0"/>
                <a:ea typeface="宋体" panose="02010600030101010101" pitchFamily="2" charset="-122"/>
              </a:rPr>
              <a:t>P</a:t>
            </a:r>
            <a:r>
              <a:rPr kumimoji="1" lang="en-US" altLang="zh-CN" sz="2800" baseline="-25000">
                <a:solidFill>
                  <a:schemeClr val="bg1"/>
                </a:solidFill>
                <a:latin typeface="Times New Roman" panose="02020603050405020304" pitchFamily="18" charset="0"/>
                <a:ea typeface="宋体" panose="02010600030101010101" pitchFamily="2" charset="-122"/>
              </a:rPr>
              <a:t>D</a:t>
            </a:r>
            <a:r>
              <a:rPr kumimoji="1" lang="en-US" altLang="zh-CN" sz="2800">
                <a:solidFill>
                  <a:schemeClr val="bg1"/>
                </a:solidFill>
                <a:latin typeface="Times New Roman" panose="02020603050405020304" pitchFamily="18" charset="0"/>
                <a:ea typeface="宋体" panose="02010600030101010101" pitchFamily="2" charset="-122"/>
              </a:rPr>
              <a:t>=1000W</a:t>
            </a:r>
            <a:r>
              <a:rPr kumimoji="1" lang="zh-CN" altLang="en-US" sz="2800" b="1">
                <a:solidFill>
                  <a:schemeClr val="bg1"/>
                </a:solidFill>
                <a:latin typeface="Times New Roman" panose="02020603050405020304" pitchFamily="18" charset="0"/>
                <a:ea typeface="宋体" panose="02010600030101010101" pitchFamily="2" charset="-122"/>
              </a:rPr>
              <a:t>，</a:t>
            </a:r>
          </a:p>
          <a:p>
            <a:pPr>
              <a:spcBef>
                <a:spcPct val="2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a:solidFill>
                  <a:schemeClr val="bg1"/>
                </a:solidFill>
                <a:latin typeface="Times New Roman" panose="02020603050405020304" pitchFamily="18" charset="0"/>
                <a:ea typeface="宋体" panose="02010600030101010101" pitchFamily="2" charset="-122"/>
              </a:rPr>
              <a:t>=220</a:t>
            </a:r>
            <a:r>
              <a:rPr kumimoji="1" lang="zh-CN" altLang="en-US" sz="2800">
                <a:solidFill>
                  <a:schemeClr val="bg1"/>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f </a:t>
            </a:r>
            <a:r>
              <a:rPr kumimoji="1" lang="en-US" altLang="zh-CN" sz="2800">
                <a:solidFill>
                  <a:schemeClr val="bg1"/>
                </a:solidFill>
                <a:latin typeface="Times New Roman" panose="02020603050405020304" pitchFamily="18" charset="0"/>
                <a:ea typeface="宋体" panose="02010600030101010101" pitchFamily="2" charset="-122"/>
              </a:rPr>
              <a:t>=50Hz</a:t>
            </a:r>
            <a:r>
              <a:rPr kumimoji="1" lang="zh-CN" altLang="en-US" sz="2800">
                <a:solidFill>
                  <a:schemeClr val="bg1"/>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C </a:t>
            </a:r>
            <a:r>
              <a:rPr kumimoji="1" lang="en-US" altLang="zh-CN" sz="2800">
                <a:solidFill>
                  <a:schemeClr val="bg1"/>
                </a:solidFill>
                <a:latin typeface="Times New Roman" panose="02020603050405020304" pitchFamily="18" charset="0"/>
                <a:ea typeface="宋体" panose="02010600030101010101" pitchFamily="2" charset="-122"/>
              </a:rPr>
              <a:t>=30</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a:solidFill>
                  <a:schemeClr val="bg1"/>
                </a:solidFill>
                <a:latin typeface="Times New Roman" panose="02020603050405020304" pitchFamily="18" charset="0"/>
                <a:ea typeface="宋体" panose="02010600030101010101" pitchFamily="2" charset="-122"/>
              </a:rPr>
              <a:t>F</a:t>
            </a:r>
            <a:endParaRPr kumimoji="1" lang="en-US" altLang="zh-CN" sz="2800" b="1">
              <a:solidFill>
                <a:schemeClr val="bg1"/>
              </a:solidFill>
              <a:latin typeface="Times New Roman" panose="02020603050405020304" pitchFamily="18" charset="0"/>
              <a:ea typeface="宋体" panose="02010600030101010101" pitchFamily="2" charset="-122"/>
            </a:endParaRPr>
          </a:p>
          <a:p>
            <a:pPr>
              <a:spcBef>
                <a:spcPct val="20000"/>
              </a:spcBef>
            </a:pPr>
            <a:r>
              <a:rPr kumimoji="1" lang="en-US" altLang="zh-CN" sz="2800" b="1">
                <a:solidFill>
                  <a:srgbClr val="FFFF00"/>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D</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=0.8</a:t>
            </a:r>
            <a:r>
              <a:rPr kumimoji="1" lang="zh-CN" altLang="en-US"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rPr>
              <a:t>求：负载电路的功率因数</a:t>
            </a:r>
            <a:r>
              <a:rPr kumimoji="1" lang="zh-CN" altLang="en-US" sz="2800" b="1">
                <a:solidFill>
                  <a:srgbClr val="FFFF00"/>
                </a:solidFill>
                <a:latin typeface="Times New Roman" panose="02020603050405020304" pitchFamily="18" charset="0"/>
                <a:ea typeface="宋体" panose="02010600030101010101" pitchFamily="2" charset="-122"/>
              </a:rPr>
              <a:t>。</a:t>
            </a:r>
          </a:p>
        </p:txBody>
      </p:sp>
      <p:graphicFrame>
        <p:nvGraphicFramePr>
          <p:cNvPr id="138243" name="Object 3"/>
          <p:cNvGraphicFramePr>
            <a:graphicFrameLocks noChangeAspect="1"/>
          </p:cNvGraphicFramePr>
          <p:nvPr/>
        </p:nvGraphicFramePr>
        <p:xfrm>
          <a:off x="1187450" y="2420938"/>
          <a:ext cx="4903788" cy="977900"/>
        </p:xfrm>
        <a:graphic>
          <a:graphicData uri="http://schemas.openxmlformats.org/presentationml/2006/ole">
            <mc:AlternateContent xmlns:mc="http://schemas.openxmlformats.org/markup-compatibility/2006">
              <mc:Choice xmlns:v="urn:schemas-microsoft-com:vml" Requires="v">
                <p:oleObj spid="_x0000_s20594" name="公式" r:id="rId3" imgW="2355936" imgH="463506" progId="Equation.3">
                  <p:embed/>
                </p:oleObj>
              </mc:Choice>
              <mc:Fallback>
                <p:oleObj name="公式" r:id="rId3" imgW="2355936" imgH="46350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2420938"/>
                        <a:ext cx="4903788" cy="97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8244" name="Text Box 4"/>
          <p:cNvSpPr txBox="1">
            <a:spLocks noChangeArrowheads="1"/>
          </p:cNvSpPr>
          <p:nvPr/>
        </p:nvSpPr>
        <p:spPr bwMode="auto">
          <a:xfrm>
            <a:off x="323850" y="404813"/>
            <a:ext cx="795338" cy="579437"/>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r>
              <a:rPr kumimoji="1" lang="en-US" altLang="zh-CN" sz="3200">
                <a:solidFill>
                  <a:schemeClr val="bg1"/>
                </a:solidFill>
                <a:latin typeface="Times New Roman" panose="02020603050405020304" pitchFamily="18" charset="0"/>
                <a:ea typeface="宋体" panose="02010600030101010101" pitchFamily="2" charset="-122"/>
              </a:rPr>
              <a:t>2</a:t>
            </a:r>
          </a:p>
        </p:txBody>
      </p:sp>
      <p:sp>
        <p:nvSpPr>
          <p:cNvPr id="138245" name="Text Box 5"/>
          <p:cNvSpPr txBox="1">
            <a:spLocks noChangeArrowheads="1"/>
          </p:cNvSpPr>
          <p:nvPr/>
        </p:nvSpPr>
        <p:spPr bwMode="auto">
          <a:xfrm>
            <a:off x="395288" y="2565400"/>
            <a:ext cx="542925" cy="519113"/>
          </a:xfrm>
          <a:prstGeom prst="rect">
            <a:avLst/>
          </a:prstGeom>
          <a:solidFill>
            <a:srgbClr val="99003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p>
        </p:txBody>
      </p:sp>
      <p:graphicFrame>
        <p:nvGraphicFramePr>
          <p:cNvPr id="138246" name="Object 6"/>
          <p:cNvGraphicFramePr>
            <a:graphicFrameLocks noChangeAspect="1"/>
          </p:cNvGraphicFramePr>
          <p:nvPr/>
        </p:nvGraphicFramePr>
        <p:xfrm>
          <a:off x="684213" y="3357563"/>
          <a:ext cx="6184900" cy="517525"/>
        </p:xfrm>
        <a:graphic>
          <a:graphicData uri="http://schemas.openxmlformats.org/presentationml/2006/ole">
            <mc:AlternateContent xmlns:mc="http://schemas.openxmlformats.org/markup-compatibility/2006">
              <mc:Choice xmlns:v="urn:schemas-microsoft-com:vml" Requires="v">
                <p:oleObj spid="_x0000_s20595" name="公式" r:id="rId5" imgW="2952910" imgH="247519" progId="Equation.3">
                  <p:embed/>
                </p:oleObj>
              </mc:Choice>
              <mc:Fallback>
                <p:oleObj name="公式" r:id="rId5" imgW="2952910" imgH="247519"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3357563"/>
                        <a:ext cx="618490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8247" name="Object 7"/>
          <p:cNvGraphicFramePr>
            <a:graphicFrameLocks noChangeAspect="1"/>
          </p:cNvGraphicFramePr>
          <p:nvPr/>
        </p:nvGraphicFramePr>
        <p:xfrm>
          <a:off x="1331913" y="3933825"/>
          <a:ext cx="2376487" cy="469900"/>
        </p:xfrm>
        <a:graphic>
          <a:graphicData uri="http://schemas.openxmlformats.org/presentationml/2006/ole">
            <mc:AlternateContent xmlns:mc="http://schemas.openxmlformats.org/markup-compatibility/2006">
              <mc:Choice xmlns:v="urn:schemas-microsoft-com:vml" Requires="v">
                <p:oleObj spid="_x0000_s20596" name="公式" r:id="rId7" imgW="1149362" imgH="222294" progId="Equation.3">
                  <p:embed/>
                </p:oleObj>
              </mc:Choice>
              <mc:Fallback>
                <p:oleObj name="公式" r:id="rId7" imgW="1149362" imgH="222294"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1913" y="3933825"/>
                        <a:ext cx="2376487"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8248" name="Object 8"/>
          <p:cNvGraphicFramePr>
            <a:graphicFrameLocks noChangeAspect="1"/>
          </p:cNvGraphicFramePr>
          <p:nvPr/>
        </p:nvGraphicFramePr>
        <p:xfrm>
          <a:off x="1331913" y="4508500"/>
          <a:ext cx="7027862" cy="547688"/>
        </p:xfrm>
        <a:graphic>
          <a:graphicData uri="http://schemas.openxmlformats.org/presentationml/2006/ole">
            <mc:AlternateContent xmlns:mc="http://schemas.openxmlformats.org/markup-compatibility/2006">
              <mc:Choice xmlns:v="urn:schemas-microsoft-com:vml" Requires="v">
                <p:oleObj spid="_x0000_s20597" name="公式" r:id="rId9" imgW="3422835" imgH="260525" progId="Equation.3">
                  <p:embed/>
                </p:oleObj>
              </mc:Choice>
              <mc:Fallback>
                <p:oleObj name="公式" r:id="rId9" imgW="3422835" imgH="260525"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1913" y="4508500"/>
                        <a:ext cx="7027862" cy="547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8249" name="Line 9"/>
          <p:cNvSpPr>
            <a:spLocks noChangeShapeType="1"/>
          </p:cNvSpPr>
          <p:nvPr/>
        </p:nvSpPr>
        <p:spPr bwMode="auto">
          <a:xfrm>
            <a:off x="611188" y="4724400"/>
            <a:ext cx="649287"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38250" name="Object 10"/>
          <p:cNvGraphicFramePr>
            <a:graphicFrameLocks noChangeAspect="1"/>
          </p:cNvGraphicFramePr>
          <p:nvPr/>
        </p:nvGraphicFramePr>
        <p:xfrm>
          <a:off x="1258888" y="5084763"/>
          <a:ext cx="6408737" cy="579437"/>
        </p:xfrm>
        <a:graphic>
          <a:graphicData uri="http://schemas.openxmlformats.org/presentationml/2006/ole">
            <mc:AlternateContent xmlns:mc="http://schemas.openxmlformats.org/markup-compatibility/2006">
              <mc:Choice xmlns:v="urn:schemas-microsoft-com:vml" Requires="v">
                <p:oleObj spid="_x0000_s20598" name="公式" r:id="rId11" imgW="2939890" imgH="260525" progId="Equation.3">
                  <p:embed/>
                </p:oleObj>
              </mc:Choice>
              <mc:Fallback>
                <p:oleObj name="公式" r:id="rId11" imgW="2939890" imgH="260525"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8888" y="5084763"/>
                        <a:ext cx="6408737"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8251" name="Object 11"/>
          <p:cNvGraphicFramePr>
            <a:graphicFrameLocks noChangeAspect="1"/>
          </p:cNvGraphicFramePr>
          <p:nvPr/>
        </p:nvGraphicFramePr>
        <p:xfrm>
          <a:off x="1116013" y="5734050"/>
          <a:ext cx="5543550" cy="554038"/>
        </p:xfrm>
        <a:graphic>
          <a:graphicData uri="http://schemas.openxmlformats.org/presentationml/2006/ole">
            <mc:AlternateContent xmlns:mc="http://schemas.openxmlformats.org/markup-compatibility/2006">
              <mc:Choice xmlns:v="urn:schemas-microsoft-com:vml" Requires="v">
                <p:oleObj spid="_x0000_s20599" name="公式" r:id="rId13" imgW="2546510" imgH="247519" progId="Equation.3">
                  <p:embed/>
                </p:oleObj>
              </mc:Choice>
              <mc:Fallback>
                <p:oleObj name="公式" r:id="rId13" imgW="2546510" imgH="247519"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16013" y="5734050"/>
                        <a:ext cx="5543550"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492" name="Group 12"/>
          <p:cNvGrpSpPr>
            <a:grpSpLocks/>
          </p:cNvGrpSpPr>
          <p:nvPr/>
        </p:nvGrpSpPr>
        <p:grpSpPr bwMode="auto">
          <a:xfrm>
            <a:off x="8316913" y="6446838"/>
            <a:ext cx="792162" cy="366712"/>
            <a:chOff x="5193" y="4020"/>
            <a:chExt cx="499" cy="231"/>
          </a:xfrm>
        </p:grpSpPr>
        <p:pic>
          <p:nvPicPr>
            <p:cNvPr id="20522" name="Picture 13"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3" name="Text Box 1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0493" name="Group 15"/>
          <p:cNvGrpSpPr>
            <a:grpSpLocks/>
          </p:cNvGrpSpPr>
          <p:nvPr/>
        </p:nvGrpSpPr>
        <p:grpSpPr bwMode="auto">
          <a:xfrm>
            <a:off x="7453313" y="6446838"/>
            <a:ext cx="792162" cy="366712"/>
            <a:chOff x="4649" y="4020"/>
            <a:chExt cx="499" cy="231"/>
          </a:xfrm>
        </p:grpSpPr>
        <p:pic>
          <p:nvPicPr>
            <p:cNvPr id="20520" name="Picture 16"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1" name="Text Box 17">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38258" name="Group 18"/>
          <p:cNvGrpSpPr>
            <a:grpSpLocks/>
          </p:cNvGrpSpPr>
          <p:nvPr/>
        </p:nvGrpSpPr>
        <p:grpSpPr bwMode="auto">
          <a:xfrm>
            <a:off x="611188" y="476250"/>
            <a:ext cx="3806825" cy="1981200"/>
            <a:chOff x="975" y="2115"/>
            <a:chExt cx="2398" cy="1248"/>
          </a:xfrm>
        </p:grpSpPr>
        <p:sp>
          <p:nvSpPr>
            <p:cNvPr id="20498" name="Oval 19"/>
            <p:cNvSpPr>
              <a:spLocks noChangeArrowheads="1"/>
            </p:cNvSpPr>
            <p:nvPr/>
          </p:nvSpPr>
          <p:spPr bwMode="auto">
            <a:xfrm>
              <a:off x="1202"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0499" name="Text Box 20"/>
            <p:cNvSpPr txBox="1">
              <a:spLocks noChangeArrowheads="1"/>
            </p:cNvSpPr>
            <p:nvPr/>
          </p:nvSpPr>
          <p:spPr bwMode="auto">
            <a:xfrm>
              <a:off x="1165" y="2295"/>
              <a:ext cx="225" cy="288"/>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400" b="1">
                  <a:solidFill>
                    <a:schemeClr val="bg1"/>
                  </a:solidFill>
                  <a:latin typeface="Times New Roman" panose="02020603050405020304" pitchFamily="18" charset="0"/>
                  <a:ea typeface="宋体" panose="02010600030101010101" pitchFamily="2" charset="-122"/>
                </a:rPr>
                <a:t>+</a:t>
              </a:r>
            </a:p>
          </p:txBody>
        </p:sp>
        <p:sp>
          <p:nvSpPr>
            <p:cNvPr id="20500" name="Text Box 21"/>
            <p:cNvSpPr txBox="1">
              <a:spLocks noChangeArrowheads="1"/>
            </p:cNvSpPr>
            <p:nvPr/>
          </p:nvSpPr>
          <p:spPr bwMode="auto">
            <a:xfrm>
              <a:off x="1178" y="2719"/>
              <a:ext cx="212" cy="288"/>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400" b="1">
                  <a:solidFill>
                    <a:schemeClr val="bg1"/>
                  </a:solidFill>
                  <a:latin typeface="Times New Roman" panose="02020603050405020304" pitchFamily="18" charset="0"/>
                  <a:ea typeface="宋体" panose="02010600030101010101" pitchFamily="2" charset="-122"/>
                </a:rPr>
                <a:t>_</a:t>
              </a:r>
            </a:p>
          </p:txBody>
        </p:sp>
        <p:grpSp>
          <p:nvGrpSpPr>
            <p:cNvPr id="20501" name="Group 22"/>
            <p:cNvGrpSpPr>
              <a:grpSpLocks/>
            </p:cNvGrpSpPr>
            <p:nvPr/>
          </p:nvGrpSpPr>
          <p:grpSpPr bwMode="auto">
            <a:xfrm>
              <a:off x="2995" y="2730"/>
              <a:ext cx="234" cy="93"/>
              <a:chOff x="2975" y="1392"/>
              <a:chExt cx="174" cy="93"/>
            </a:xfrm>
          </p:grpSpPr>
          <p:sp>
            <p:nvSpPr>
              <p:cNvPr id="20518" name="Line 23"/>
              <p:cNvSpPr>
                <a:spLocks noChangeShapeType="1"/>
              </p:cNvSpPr>
              <p:nvPr/>
            </p:nvSpPr>
            <p:spPr bwMode="auto">
              <a:xfrm>
                <a:off x="2975" y="1392"/>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19" name="Line 24"/>
              <p:cNvSpPr>
                <a:spLocks noChangeShapeType="1"/>
              </p:cNvSpPr>
              <p:nvPr/>
            </p:nvSpPr>
            <p:spPr bwMode="auto">
              <a:xfrm>
                <a:off x="2975" y="1484"/>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0502" name="Freeform 25"/>
            <p:cNvSpPr>
              <a:spLocks/>
            </p:cNvSpPr>
            <p:nvPr/>
          </p:nvSpPr>
          <p:spPr bwMode="auto">
            <a:xfrm>
              <a:off x="3109" y="2241"/>
              <a:ext cx="1" cy="486"/>
            </a:xfrm>
            <a:custGeom>
              <a:avLst/>
              <a:gdLst>
                <a:gd name="T0" fmla="*/ 0 w 1"/>
                <a:gd name="T1" fmla="*/ 0 h 486"/>
                <a:gd name="T2" fmla="*/ 0 w 1"/>
                <a:gd name="T3" fmla="*/ 486 h 486"/>
                <a:gd name="T4" fmla="*/ 0 60000 65536"/>
                <a:gd name="T5" fmla="*/ 0 60000 65536"/>
              </a:gdLst>
              <a:ahLst/>
              <a:cxnLst>
                <a:cxn ang="T4">
                  <a:pos x="T0" y="T1"/>
                </a:cxn>
                <a:cxn ang="T5">
                  <a:pos x="T2" y="T3"/>
                </a:cxn>
              </a:cxnLst>
              <a:rect l="0" t="0" r="r" b="b"/>
              <a:pathLst>
                <a:path w="1" h="486">
                  <a:moveTo>
                    <a:pt x="0" y="0"/>
                  </a:moveTo>
                  <a:lnTo>
                    <a:pt x="0" y="486"/>
                  </a:lnTo>
                </a:path>
              </a:pathLst>
            </a:custGeom>
            <a:noFill/>
            <a:ln w="28575" cmpd="sng">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20503" name="Freeform 26"/>
            <p:cNvSpPr>
              <a:spLocks/>
            </p:cNvSpPr>
            <p:nvPr/>
          </p:nvSpPr>
          <p:spPr bwMode="auto">
            <a:xfrm>
              <a:off x="3109" y="2823"/>
              <a:ext cx="3" cy="384"/>
            </a:xfrm>
            <a:custGeom>
              <a:avLst/>
              <a:gdLst>
                <a:gd name="T0" fmla="*/ 3 w 3"/>
                <a:gd name="T1" fmla="*/ 0 h 384"/>
                <a:gd name="T2" fmla="*/ 0 w 3"/>
                <a:gd name="T3" fmla="*/ 384 h 384"/>
                <a:gd name="T4" fmla="*/ 0 60000 65536"/>
                <a:gd name="T5" fmla="*/ 0 60000 65536"/>
              </a:gdLst>
              <a:ahLst/>
              <a:cxnLst>
                <a:cxn ang="T4">
                  <a:pos x="T0" y="T1"/>
                </a:cxn>
                <a:cxn ang="T5">
                  <a:pos x="T2" y="T3"/>
                </a:cxn>
              </a:cxnLst>
              <a:rect l="0" t="0" r="r" b="b"/>
              <a:pathLst>
                <a:path w="3" h="384">
                  <a:moveTo>
                    <a:pt x="3" y="0"/>
                  </a:moveTo>
                  <a:lnTo>
                    <a:pt x="0" y="384"/>
                  </a:lnTo>
                </a:path>
              </a:pathLst>
            </a:custGeom>
            <a:noFill/>
            <a:ln w="28575" cmpd="sng">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20504" name="Line 27"/>
            <p:cNvSpPr>
              <a:spLocks noChangeShapeType="1"/>
            </p:cNvSpPr>
            <p:nvPr/>
          </p:nvSpPr>
          <p:spPr bwMode="auto">
            <a:xfrm>
              <a:off x="1383" y="2247"/>
              <a:ext cx="0" cy="96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20505" name="Line 28"/>
            <p:cNvSpPr>
              <a:spLocks noChangeShapeType="1"/>
            </p:cNvSpPr>
            <p:nvPr/>
          </p:nvSpPr>
          <p:spPr bwMode="auto">
            <a:xfrm>
              <a:off x="2221" y="2247"/>
              <a:ext cx="0" cy="96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20506" name="Oval 29" descr="信纸"/>
            <p:cNvSpPr>
              <a:spLocks noChangeArrowheads="1"/>
            </p:cNvSpPr>
            <p:nvPr/>
          </p:nvSpPr>
          <p:spPr bwMode="auto">
            <a:xfrm>
              <a:off x="2070" y="2576"/>
              <a:ext cx="295" cy="295"/>
            </a:xfrm>
            <a:prstGeom prst="ellipse">
              <a:avLst/>
            </a:prstGeom>
            <a:blipFill dpi="0" rotWithShape="1">
              <a:blip r:embed="rId16"/>
              <a:srcRect/>
              <a:tile tx="0" ty="0" sx="100000" sy="100000" flip="none" algn="tl"/>
            </a:blip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400" b="1">
                  <a:latin typeface="Times New Roman" panose="02020603050405020304" pitchFamily="18" charset="0"/>
                  <a:ea typeface="宋体" panose="02010600030101010101" pitchFamily="2" charset="-122"/>
                </a:rPr>
                <a:t>D</a:t>
              </a:r>
            </a:p>
          </p:txBody>
        </p:sp>
        <p:sp>
          <p:nvSpPr>
            <p:cNvPr id="20507" name="Line 30"/>
            <p:cNvSpPr>
              <a:spLocks noChangeShapeType="1"/>
            </p:cNvSpPr>
            <p:nvPr/>
          </p:nvSpPr>
          <p:spPr bwMode="auto">
            <a:xfrm>
              <a:off x="2317" y="2919"/>
              <a:ext cx="0" cy="24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20508" name="Line 31"/>
            <p:cNvSpPr>
              <a:spLocks noChangeShapeType="1"/>
            </p:cNvSpPr>
            <p:nvPr/>
          </p:nvSpPr>
          <p:spPr bwMode="auto">
            <a:xfrm>
              <a:off x="2509" y="2343"/>
              <a:ext cx="288"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20509" name="Line 32"/>
            <p:cNvSpPr>
              <a:spLocks noChangeShapeType="1"/>
            </p:cNvSpPr>
            <p:nvPr/>
          </p:nvSpPr>
          <p:spPr bwMode="auto">
            <a:xfrm>
              <a:off x="1549" y="2343"/>
              <a:ext cx="288"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20510" name="Text Box 33"/>
            <p:cNvSpPr txBox="1">
              <a:spLocks noChangeArrowheads="1"/>
            </p:cNvSpPr>
            <p:nvPr/>
          </p:nvSpPr>
          <p:spPr bwMode="auto">
            <a:xfrm>
              <a:off x="2699" y="2614"/>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C</a:t>
              </a:r>
              <a:endParaRPr kumimoji="1" lang="en-US" altLang="zh-CN" sz="2800">
                <a:solidFill>
                  <a:schemeClr val="bg1"/>
                </a:solidFill>
                <a:latin typeface="Times New Roman" panose="02020603050405020304" pitchFamily="18" charset="0"/>
                <a:ea typeface="宋体" panose="02010600030101010101" pitchFamily="2" charset="-122"/>
              </a:endParaRPr>
            </a:p>
          </p:txBody>
        </p:sp>
        <p:graphicFrame>
          <p:nvGraphicFramePr>
            <p:cNvPr id="20511" name="Object 34"/>
            <p:cNvGraphicFramePr>
              <a:graphicFrameLocks noChangeAspect="1"/>
            </p:cNvGraphicFramePr>
            <p:nvPr/>
          </p:nvGraphicFramePr>
          <p:xfrm>
            <a:off x="975" y="2568"/>
            <a:ext cx="248" cy="318"/>
          </p:xfrm>
          <a:graphic>
            <a:graphicData uri="http://schemas.openxmlformats.org/presentationml/2006/ole">
              <mc:AlternateContent xmlns:mc="http://schemas.openxmlformats.org/markup-compatibility/2006">
                <mc:Choice xmlns:v="urn:schemas-microsoft-com:vml" Requires="v">
                  <p:oleObj spid="_x0000_s20600" name="公式" r:id="rId17" imgW="171635" imgH="222294" progId="Equation.3">
                    <p:embed/>
                  </p:oleObj>
                </mc:Choice>
                <mc:Fallback>
                  <p:oleObj name="公式" r:id="rId17" imgW="171635" imgH="222294" progId="Equation.3">
                    <p:embed/>
                    <p:pic>
                      <p:nvPicPr>
                        <p:cNvPr id="0" name="Object 3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75" y="2568"/>
                          <a:ext cx="248"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2" name="Object 35"/>
            <p:cNvGraphicFramePr>
              <a:graphicFrameLocks noChangeAspect="1"/>
            </p:cNvGraphicFramePr>
            <p:nvPr/>
          </p:nvGraphicFramePr>
          <p:xfrm>
            <a:off x="1645" y="2377"/>
            <a:ext cx="164" cy="282"/>
          </p:xfrm>
          <a:graphic>
            <a:graphicData uri="http://schemas.openxmlformats.org/presentationml/2006/ole">
              <mc:AlternateContent xmlns:mc="http://schemas.openxmlformats.org/markup-compatibility/2006">
                <mc:Choice xmlns:v="urn:schemas-microsoft-com:vml" Requires="v">
                  <p:oleObj spid="_x0000_s20601" name="公式" r:id="rId19" imgW="120736" imgH="209681" progId="Equation.3">
                    <p:embed/>
                  </p:oleObj>
                </mc:Choice>
                <mc:Fallback>
                  <p:oleObj name="公式" r:id="rId19" imgW="120736" imgH="209681" progId="Equation.3">
                    <p:embed/>
                    <p:pic>
                      <p:nvPicPr>
                        <p:cNvPr id="0" name="Object 3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45" y="2377"/>
                          <a:ext cx="164"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13" name="Object 36"/>
            <p:cNvGraphicFramePr>
              <a:graphicFrameLocks noChangeAspect="1"/>
            </p:cNvGraphicFramePr>
            <p:nvPr/>
          </p:nvGraphicFramePr>
          <p:xfrm>
            <a:off x="2562" y="2341"/>
            <a:ext cx="235" cy="330"/>
          </p:xfrm>
          <a:graphic>
            <a:graphicData uri="http://schemas.openxmlformats.org/presentationml/2006/ole">
              <mc:AlternateContent xmlns:mc="http://schemas.openxmlformats.org/markup-compatibility/2006">
                <mc:Choice xmlns:v="urn:schemas-microsoft-com:vml" Requires="v">
                  <p:oleObj spid="_x0000_s20602" name="公式" r:id="rId21" imgW="184261" imgH="260525" progId="Equation.3">
                    <p:embed/>
                  </p:oleObj>
                </mc:Choice>
                <mc:Fallback>
                  <p:oleObj name="公式" r:id="rId21" imgW="184261" imgH="260525" progId="Equation.3">
                    <p:embed/>
                    <p:pic>
                      <p:nvPicPr>
                        <p:cNvPr id="0" name="Object 3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62" y="2341"/>
                          <a:ext cx="235"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14" name="Object 37"/>
            <p:cNvGraphicFramePr>
              <a:graphicFrameLocks noChangeAspect="1"/>
            </p:cNvGraphicFramePr>
            <p:nvPr/>
          </p:nvGraphicFramePr>
          <p:xfrm>
            <a:off x="2381" y="2863"/>
            <a:ext cx="234" cy="328"/>
          </p:xfrm>
          <a:graphic>
            <a:graphicData uri="http://schemas.openxmlformats.org/presentationml/2006/ole">
              <mc:AlternateContent xmlns:mc="http://schemas.openxmlformats.org/markup-compatibility/2006">
                <mc:Choice xmlns:v="urn:schemas-microsoft-com:vml" Requires="v">
                  <p:oleObj spid="_x0000_s20603" name="公式" r:id="rId23" imgW="184261" imgH="260525" progId="Equation.3">
                    <p:embed/>
                  </p:oleObj>
                </mc:Choice>
                <mc:Fallback>
                  <p:oleObj name="公式" r:id="rId23" imgW="184261" imgH="260525" progId="Equation.3">
                    <p:embed/>
                    <p:pic>
                      <p:nvPicPr>
                        <p:cNvPr id="0" name="Object 3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381" y="2863"/>
                          <a:ext cx="234"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15" name="Rectangle 38"/>
            <p:cNvSpPr>
              <a:spLocks noChangeArrowheads="1"/>
            </p:cNvSpPr>
            <p:nvPr/>
          </p:nvSpPr>
          <p:spPr bwMode="auto">
            <a:xfrm>
              <a:off x="1933" y="2115"/>
              <a:ext cx="1440" cy="1248"/>
            </a:xfrm>
            <a:prstGeom prst="rect">
              <a:avLst/>
            </a:prstGeom>
            <a:noFill/>
            <a:ln w="28575">
              <a:solidFill>
                <a:srgbClr val="66FF33"/>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0516" name="Line 39"/>
            <p:cNvSpPr>
              <a:spLocks noChangeShapeType="1"/>
            </p:cNvSpPr>
            <p:nvPr/>
          </p:nvSpPr>
          <p:spPr bwMode="auto">
            <a:xfrm>
              <a:off x="1383" y="3203"/>
              <a:ext cx="172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17" name="Line 40"/>
            <p:cNvSpPr>
              <a:spLocks noChangeShapeType="1"/>
            </p:cNvSpPr>
            <p:nvPr/>
          </p:nvSpPr>
          <p:spPr bwMode="auto">
            <a:xfrm>
              <a:off x="1383" y="2251"/>
              <a:ext cx="172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0495" name="Group 41"/>
          <p:cNvGrpSpPr>
            <a:grpSpLocks/>
          </p:cNvGrpSpPr>
          <p:nvPr/>
        </p:nvGrpSpPr>
        <p:grpSpPr bwMode="auto">
          <a:xfrm>
            <a:off x="6588125" y="6446838"/>
            <a:ext cx="792163" cy="366712"/>
            <a:chOff x="4649" y="4020"/>
            <a:chExt cx="499" cy="231"/>
          </a:xfrm>
        </p:grpSpPr>
        <p:pic>
          <p:nvPicPr>
            <p:cNvPr id="20496" name="Picture 42"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7" name="Text Box 43">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38244"/>
                                        </p:tgtEl>
                                        <p:attrNameLst>
                                          <p:attrName>style.visibility</p:attrName>
                                        </p:attrNameLst>
                                      </p:cBhvr>
                                      <p:to>
                                        <p:strVal val="visible"/>
                                      </p:to>
                                    </p:set>
                                    <p:anim calcmode="lin" valueType="num">
                                      <p:cBhvr>
                                        <p:cTn id="7" dur="1000" fill="hold"/>
                                        <p:tgtEl>
                                          <p:spTgt spid="138244"/>
                                        </p:tgtEl>
                                        <p:attrNameLst>
                                          <p:attrName>ppt_w</p:attrName>
                                        </p:attrNameLst>
                                      </p:cBhvr>
                                      <p:tavLst>
                                        <p:tav tm="0">
                                          <p:val>
                                            <p:fltVal val="0"/>
                                          </p:val>
                                        </p:tav>
                                        <p:tav tm="100000">
                                          <p:val>
                                            <p:strVal val="#ppt_w"/>
                                          </p:val>
                                        </p:tav>
                                      </p:tavLst>
                                    </p:anim>
                                    <p:anim calcmode="lin" valueType="num">
                                      <p:cBhvr>
                                        <p:cTn id="8" dur="1000" fill="hold"/>
                                        <p:tgtEl>
                                          <p:spTgt spid="138244"/>
                                        </p:tgtEl>
                                        <p:attrNameLst>
                                          <p:attrName>ppt_h</p:attrName>
                                        </p:attrNameLst>
                                      </p:cBhvr>
                                      <p:tavLst>
                                        <p:tav tm="0">
                                          <p:val>
                                            <p:fltVal val="0"/>
                                          </p:val>
                                        </p:tav>
                                        <p:tav tm="100000">
                                          <p:val>
                                            <p:strVal val="#ppt_h"/>
                                          </p:val>
                                        </p:tav>
                                      </p:tavLst>
                                    </p:anim>
                                    <p:anim calcmode="lin" valueType="num">
                                      <p:cBhvr>
                                        <p:cTn id="9" dur="1000" fill="hold"/>
                                        <p:tgtEl>
                                          <p:spTgt spid="13824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824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138258"/>
                                        </p:tgtEl>
                                        <p:attrNameLst>
                                          <p:attrName>style.visibility</p:attrName>
                                        </p:attrNameLst>
                                      </p:cBhvr>
                                      <p:to>
                                        <p:strVal val="visible"/>
                                      </p:to>
                                    </p:set>
                                    <p:animEffect transition="in" filter="blinds(horizontal)">
                                      <p:cBhvr>
                                        <p:cTn id="14" dur="500"/>
                                        <p:tgtEl>
                                          <p:spTgt spid="138258"/>
                                        </p:tgtEl>
                                      </p:cBhvr>
                                    </p:animEffect>
                                  </p:childTnLst>
                                </p:cTn>
                              </p:par>
                            </p:childTnLst>
                          </p:cTn>
                        </p:par>
                        <p:par>
                          <p:cTn id="15" fill="hold" nodeType="afterGroup">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138242"/>
                                        </p:tgtEl>
                                        <p:attrNameLst>
                                          <p:attrName>style.visibility</p:attrName>
                                        </p:attrNameLst>
                                      </p:cBhvr>
                                      <p:to>
                                        <p:strVal val="visible"/>
                                      </p:to>
                                    </p:set>
                                    <p:animEffect transition="in" filter="wipe(up)">
                                      <p:cBhvr>
                                        <p:cTn id="18" dur="2000"/>
                                        <p:tgtEl>
                                          <p:spTgt spid="13824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38245"/>
                                        </p:tgtEl>
                                        <p:attrNameLst>
                                          <p:attrName>style.visibility</p:attrName>
                                        </p:attrNameLst>
                                      </p:cBhvr>
                                      <p:to>
                                        <p:strVal val="visible"/>
                                      </p:to>
                                    </p:set>
                                    <p:anim calcmode="lin" valueType="num">
                                      <p:cBhvr>
                                        <p:cTn id="23" dur="1000" fill="hold"/>
                                        <p:tgtEl>
                                          <p:spTgt spid="138245"/>
                                        </p:tgtEl>
                                        <p:attrNameLst>
                                          <p:attrName>ppt_w</p:attrName>
                                        </p:attrNameLst>
                                      </p:cBhvr>
                                      <p:tavLst>
                                        <p:tav tm="0">
                                          <p:val>
                                            <p:fltVal val="0"/>
                                          </p:val>
                                        </p:tav>
                                        <p:tav tm="100000">
                                          <p:val>
                                            <p:strVal val="#ppt_w"/>
                                          </p:val>
                                        </p:tav>
                                      </p:tavLst>
                                    </p:anim>
                                    <p:anim calcmode="lin" valueType="num">
                                      <p:cBhvr>
                                        <p:cTn id="24" dur="1000" fill="hold"/>
                                        <p:tgtEl>
                                          <p:spTgt spid="138245"/>
                                        </p:tgtEl>
                                        <p:attrNameLst>
                                          <p:attrName>ppt_h</p:attrName>
                                        </p:attrNameLst>
                                      </p:cBhvr>
                                      <p:tavLst>
                                        <p:tav tm="0">
                                          <p:val>
                                            <p:fltVal val="0"/>
                                          </p:val>
                                        </p:tav>
                                        <p:tav tm="100000">
                                          <p:val>
                                            <p:strVal val="#ppt_h"/>
                                          </p:val>
                                        </p:tav>
                                      </p:tavLst>
                                    </p:anim>
                                    <p:anim calcmode="lin" valueType="num">
                                      <p:cBhvr>
                                        <p:cTn id="25" dur="1000" fill="hold"/>
                                        <p:tgtEl>
                                          <p:spTgt spid="13824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382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38243"/>
                                        </p:tgtEl>
                                        <p:attrNameLst>
                                          <p:attrName>style.visibility</p:attrName>
                                        </p:attrNameLst>
                                      </p:cBhvr>
                                      <p:to>
                                        <p:strVal val="visible"/>
                                      </p:to>
                                    </p:set>
                                    <p:animEffect transition="in" filter="wipe(left)">
                                      <p:cBhvr>
                                        <p:cTn id="31" dur="2000"/>
                                        <p:tgtEl>
                                          <p:spTgt spid="13824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38246"/>
                                        </p:tgtEl>
                                        <p:attrNameLst>
                                          <p:attrName>style.visibility</p:attrName>
                                        </p:attrNameLst>
                                      </p:cBhvr>
                                      <p:to>
                                        <p:strVal val="visible"/>
                                      </p:to>
                                    </p:set>
                                    <p:animEffect transition="in" filter="wipe(left)">
                                      <p:cBhvr>
                                        <p:cTn id="36" dur="2000"/>
                                        <p:tgtEl>
                                          <p:spTgt spid="13824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138247"/>
                                        </p:tgtEl>
                                        <p:attrNameLst>
                                          <p:attrName>style.visibility</p:attrName>
                                        </p:attrNameLst>
                                      </p:cBhvr>
                                      <p:to>
                                        <p:strVal val="visible"/>
                                      </p:to>
                                    </p:set>
                                    <p:animEffect transition="in" filter="wipe(left)">
                                      <p:cBhvr>
                                        <p:cTn id="41" dur="2000"/>
                                        <p:tgtEl>
                                          <p:spTgt spid="13824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8" fill="hold" nodeType="clickEffect">
                                  <p:stCondLst>
                                    <p:cond delay="0"/>
                                  </p:stCondLst>
                                  <p:childTnLst>
                                    <p:set>
                                      <p:cBhvr>
                                        <p:cTn id="45" dur="1" fill="hold">
                                          <p:stCondLst>
                                            <p:cond delay="0"/>
                                          </p:stCondLst>
                                        </p:cTn>
                                        <p:tgtEl>
                                          <p:spTgt spid="138249"/>
                                        </p:tgtEl>
                                        <p:attrNameLst>
                                          <p:attrName>style.visibility</p:attrName>
                                        </p:attrNameLst>
                                      </p:cBhvr>
                                      <p:to>
                                        <p:strVal val="visible"/>
                                      </p:to>
                                    </p:set>
                                    <p:animEffect transition="in" filter="slide(fromLeft)">
                                      <p:cBhvr>
                                        <p:cTn id="46" dur="1000"/>
                                        <p:tgtEl>
                                          <p:spTgt spid="138249"/>
                                        </p:tgtEl>
                                      </p:cBhvr>
                                    </p:animEffect>
                                  </p:childTnLst>
                                </p:cTn>
                              </p:par>
                            </p:childTnLst>
                          </p:cTn>
                        </p:par>
                        <p:par>
                          <p:cTn id="47" fill="hold" nodeType="afterGroup">
                            <p:stCondLst>
                              <p:cond delay="1000"/>
                            </p:stCondLst>
                            <p:childTnLst>
                              <p:par>
                                <p:cTn id="48" presetID="22" presetClass="entr" presetSubtype="8" fill="hold" nodeType="afterEffect">
                                  <p:stCondLst>
                                    <p:cond delay="0"/>
                                  </p:stCondLst>
                                  <p:childTnLst>
                                    <p:set>
                                      <p:cBhvr>
                                        <p:cTn id="49" dur="1" fill="hold">
                                          <p:stCondLst>
                                            <p:cond delay="0"/>
                                          </p:stCondLst>
                                        </p:cTn>
                                        <p:tgtEl>
                                          <p:spTgt spid="138248"/>
                                        </p:tgtEl>
                                        <p:attrNameLst>
                                          <p:attrName>style.visibility</p:attrName>
                                        </p:attrNameLst>
                                      </p:cBhvr>
                                      <p:to>
                                        <p:strVal val="visible"/>
                                      </p:to>
                                    </p:set>
                                    <p:animEffect transition="in" filter="wipe(left)">
                                      <p:cBhvr>
                                        <p:cTn id="50" dur="2000"/>
                                        <p:tgtEl>
                                          <p:spTgt spid="13824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138250"/>
                                        </p:tgtEl>
                                        <p:attrNameLst>
                                          <p:attrName>style.visibility</p:attrName>
                                        </p:attrNameLst>
                                      </p:cBhvr>
                                      <p:to>
                                        <p:strVal val="visible"/>
                                      </p:to>
                                    </p:set>
                                    <p:animEffect transition="in" filter="wipe(left)">
                                      <p:cBhvr>
                                        <p:cTn id="55" dur="2000"/>
                                        <p:tgtEl>
                                          <p:spTgt spid="138250"/>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138251"/>
                                        </p:tgtEl>
                                        <p:attrNameLst>
                                          <p:attrName>style.visibility</p:attrName>
                                        </p:attrNameLst>
                                      </p:cBhvr>
                                      <p:to>
                                        <p:strVal val="visible"/>
                                      </p:to>
                                    </p:set>
                                    <p:animEffect transition="in" filter="wipe(left)">
                                      <p:cBhvr>
                                        <p:cTn id="60" dur="2000"/>
                                        <p:tgtEl>
                                          <p:spTgt spid="138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autoUpdateAnimBg="0"/>
      <p:bldP spid="138244" grpId="0"/>
      <p:bldP spid="138245"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p:cNvSpPr txBox="1">
            <a:spLocks noChangeArrowheads="1"/>
          </p:cNvSpPr>
          <p:nvPr/>
        </p:nvSpPr>
        <p:spPr bwMode="auto">
          <a:xfrm>
            <a:off x="539750" y="476250"/>
            <a:ext cx="3889375"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楷体_GB2312" pitchFamily="49" charset="-122"/>
                <a:ea typeface="楷体_GB2312" pitchFamily="49" charset="-122"/>
              </a:rPr>
              <a:t>6. </a:t>
            </a:r>
            <a:r>
              <a:rPr kumimoji="1" lang="zh-CN" altLang="en-US" sz="3200" b="1">
                <a:solidFill>
                  <a:schemeClr val="bg1"/>
                </a:solidFill>
                <a:latin typeface="楷体_GB2312" pitchFamily="49" charset="-122"/>
                <a:ea typeface="楷体_GB2312" pitchFamily="49" charset="-122"/>
              </a:rPr>
              <a:t>功率因数的提高</a:t>
            </a:r>
          </a:p>
        </p:txBody>
      </p:sp>
      <p:sp>
        <p:nvSpPr>
          <p:cNvPr id="139267" name="Text Box 3"/>
          <p:cNvSpPr txBox="1">
            <a:spLocks noChangeArrowheads="1"/>
          </p:cNvSpPr>
          <p:nvPr/>
        </p:nvSpPr>
        <p:spPr bwMode="auto">
          <a:xfrm>
            <a:off x="971550" y="3933825"/>
            <a:ext cx="75612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    设备容量</a:t>
            </a:r>
            <a:r>
              <a:rPr kumimoji="1" lang="zh-CN" altLang="en-US" sz="2800">
                <a:solidFill>
                  <a:srgbClr val="FFFF00"/>
                </a:solidFill>
                <a:latin typeface="Times New Roman" panose="02020603050405020304" pitchFamily="18" charset="0"/>
                <a:ea typeface="楷体_GB2312" pitchFamily="49" charset="-122"/>
              </a:rPr>
              <a:t> </a:t>
            </a:r>
            <a:r>
              <a:rPr kumimoji="1" lang="en-US" altLang="zh-CN" sz="2800" i="1">
                <a:solidFill>
                  <a:srgbClr val="FFFF00"/>
                </a:solidFill>
                <a:latin typeface="Times New Roman" panose="02020603050405020304" pitchFamily="18" charset="0"/>
                <a:ea typeface="楷体_GB2312" pitchFamily="49" charset="-122"/>
              </a:rPr>
              <a:t>S</a:t>
            </a:r>
            <a:r>
              <a:rPr kumimoji="1" lang="en-US" altLang="zh-CN" sz="2800">
                <a:solidFill>
                  <a:srgbClr val="FFFF00"/>
                </a:solidFill>
                <a:latin typeface="Times New Roman" panose="02020603050405020304" pitchFamily="18" charset="0"/>
                <a:ea typeface="楷体_GB2312" pitchFamily="49" charset="-122"/>
              </a:rPr>
              <a:t> </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额定</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向负载送多少有功要由负载的阻抗角决定。</a:t>
            </a:r>
          </a:p>
        </p:txBody>
      </p:sp>
      <p:sp>
        <p:nvSpPr>
          <p:cNvPr id="139268" name="Text Box 4"/>
          <p:cNvSpPr txBox="1">
            <a:spLocks noChangeArrowheads="1"/>
          </p:cNvSpPr>
          <p:nvPr/>
        </p:nvSpPr>
        <p:spPr bwMode="auto">
          <a:xfrm>
            <a:off x="3924300" y="1773238"/>
            <a:ext cx="33845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UI</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S</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Symbol" panose="05050102010706020507" pitchFamily="18" charset="2"/>
                <a:ea typeface="宋体" panose="02010600030101010101" pitchFamily="2" charset="-122"/>
              </a:rPr>
              <a:t>j</a:t>
            </a:r>
            <a:endParaRPr kumimoji="1" lang="en-US" altLang="zh-CN" sz="3200">
              <a:solidFill>
                <a:schemeClr val="bg1"/>
              </a:solidFill>
              <a:latin typeface="Times New Roman" panose="02020603050405020304" pitchFamily="18" charset="0"/>
              <a:ea typeface="宋体" panose="02010600030101010101" pitchFamily="2" charset="-122"/>
            </a:endParaRPr>
          </a:p>
        </p:txBody>
      </p:sp>
      <p:sp>
        <p:nvSpPr>
          <p:cNvPr id="139269" name="Text Box 5"/>
          <p:cNvSpPr txBox="1">
            <a:spLocks noChangeArrowheads="1"/>
          </p:cNvSpPr>
          <p:nvPr/>
        </p:nvSpPr>
        <p:spPr bwMode="auto">
          <a:xfrm>
            <a:off x="3995738" y="2420938"/>
            <a:ext cx="40163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Symbol" panose="05050102010706020507" pitchFamily="18" charset="2"/>
                <a:ea typeface="宋体" panose="02010600030101010101" pitchFamily="2" charset="-122"/>
              </a:rPr>
              <a:t>j </a:t>
            </a:r>
            <a:r>
              <a:rPr kumimoji="1" lang="en-US" altLang="zh-CN" sz="3200">
                <a:solidFill>
                  <a:schemeClr val="bg1"/>
                </a:solidFill>
                <a:latin typeface="Times New Roman" panose="02020603050405020304" pitchFamily="18" charset="0"/>
                <a:ea typeface="宋体" panose="02010600030101010101" pitchFamily="2" charset="-122"/>
              </a:rPr>
              <a:t>=1,     </a:t>
            </a: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S</a:t>
            </a:r>
            <a:r>
              <a:rPr kumimoji="1" lang="en-US" altLang="zh-CN" sz="3200">
                <a:solidFill>
                  <a:schemeClr val="bg1"/>
                </a:solidFill>
                <a:latin typeface="Times New Roman" panose="02020603050405020304" pitchFamily="18" charset="0"/>
                <a:ea typeface="宋体" panose="02010600030101010101" pitchFamily="2" charset="-122"/>
              </a:rPr>
              <a:t>=75kW</a:t>
            </a:r>
          </a:p>
        </p:txBody>
      </p:sp>
      <p:sp>
        <p:nvSpPr>
          <p:cNvPr id="139270" name="Text Box 6"/>
          <p:cNvSpPr txBox="1">
            <a:spLocks noChangeArrowheads="1"/>
          </p:cNvSpPr>
          <p:nvPr/>
        </p:nvSpPr>
        <p:spPr bwMode="auto">
          <a:xfrm>
            <a:off x="3995738" y="3068638"/>
            <a:ext cx="48291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Symbol" panose="05050102010706020507" pitchFamily="18" charset="2"/>
                <a:ea typeface="宋体" panose="02010600030101010101" pitchFamily="2" charset="-122"/>
              </a:rPr>
              <a:t>j </a:t>
            </a:r>
            <a:r>
              <a:rPr kumimoji="1" lang="en-US" altLang="zh-CN" sz="3200">
                <a:solidFill>
                  <a:schemeClr val="bg1"/>
                </a:solidFill>
                <a:latin typeface="Times New Roman" panose="02020603050405020304" pitchFamily="18" charset="0"/>
                <a:ea typeface="宋体" panose="02010600030101010101" pitchFamily="2" charset="-122"/>
              </a:rPr>
              <a:t>=0.7,  </a:t>
            </a: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a:solidFill>
                  <a:schemeClr val="bg1"/>
                </a:solidFill>
                <a:latin typeface="Times New Roman" panose="02020603050405020304" pitchFamily="18" charset="0"/>
                <a:ea typeface="宋体" panose="02010600030101010101" pitchFamily="2" charset="-122"/>
              </a:rPr>
              <a:t>=0.7</a:t>
            </a:r>
            <a:r>
              <a:rPr kumimoji="1" lang="en-US" altLang="zh-CN" sz="3200" i="1">
                <a:solidFill>
                  <a:schemeClr val="bg1"/>
                </a:solidFill>
                <a:latin typeface="Times New Roman" panose="02020603050405020304" pitchFamily="18" charset="0"/>
                <a:ea typeface="宋体" panose="02010600030101010101" pitchFamily="2" charset="-122"/>
              </a:rPr>
              <a:t>S</a:t>
            </a:r>
            <a:r>
              <a:rPr kumimoji="1" lang="en-US" altLang="zh-CN" sz="3200">
                <a:solidFill>
                  <a:schemeClr val="bg1"/>
                </a:solidFill>
                <a:latin typeface="Times New Roman" panose="02020603050405020304" pitchFamily="18" charset="0"/>
                <a:ea typeface="宋体" panose="02010600030101010101" pitchFamily="2" charset="-122"/>
              </a:rPr>
              <a:t>=52.5kW</a:t>
            </a:r>
          </a:p>
        </p:txBody>
      </p:sp>
      <p:sp>
        <p:nvSpPr>
          <p:cNvPr id="139271" name="Text Box 7"/>
          <p:cNvSpPr txBox="1">
            <a:spLocks noChangeArrowheads="1"/>
          </p:cNvSpPr>
          <p:nvPr/>
        </p:nvSpPr>
        <p:spPr bwMode="auto">
          <a:xfrm>
            <a:off x="568325" y="4941888"/>
            <a:ext cx="74866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solidFill>
                  <a:srgbClr val="FFFF00"/>
                </a:solidFill>
                <a:latin typeface="楷体_GB2312" pitchFamily="49" charset="-122"/>
                <a:ea typeface="楷体_GB2312" pitchFamily="49" charset="-122"/>
              </a:rPr>
              <a:t>一般用户： 异步电机</a:t>
            </a:r>
            <a:r>
              <a:rPr kumimoji="1" lang="zh-CN" altLang="en-US" sz="2800" b="1">
                <a:solidFill>
                  <a:schemeClr val="bg1"/>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 空载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Symbol" panose="05050102010706020507" pitchFamily="18" charset="2"/>
                <a:ea typeface="宋体" panose="02010600030101010101" pitchFamily="2" charset="-122"/>
              </a:rPr>
              <a:t>j </a:t>
            </a:r>
            <a:r>
              <a:rPr kumimoji="1" lang="en-US" altLang="zh-CN" sz="2800">
                <a:solidFill>
                  <a:schemeClr val="bg1"/>
                </a:solidFill>
                <a:latin typeface="Symbol" panose="05050102010706020507" pitchFamily="18" charset="2"/>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=0.2~0.3</a:t>
            </a:r>
          </a:p>
          <a:p>
            <a:pPr algn="ctr" eaLnBrk="1" hangingPunct="1"/>
            <a:r>
              <a:rPr kumimoji="1" lang="en-US" altLang="zh-CN" sz="2800" b="1">
                <a:solidFill>
                  <a:schemeClr val="bg1"/>
                </a:solidFill>
                <a:latin typeface="Times New Roman" panose="02020603050405020304" pitchFamily="18" charset="0"/>
                <a:ea typeface="宋体" panose="02010600030101010101" pitchFamily="2" charset="-122"/>
              </a:rPr>
              <a:t>                                            </a:t>
            </a:r>
            <a:r>
              <a:rPr kumimoji="1" lang="zh-CN" altLang="en-US" sz="2800" b="1">
                <a:solidFill>
                  <a:srgbClr val="FFFF00"/>
                </a:solidFill>
                <a:latin typeface="楷体_GB2312" pitchFamily="49" charset="-122"/>
                <a:ea typeface="楷体_GB2312" pitchFamily="49" charset="-122"/>
              </a:rPr>
              <a:t>满载</a:t>
            </a:r>
            <a:r>
              <a:rPr kumimoji="1" lang="zh-CN" altLang="en-US" sz="2800" b="1">
                <a:solidFill>
                  <a:srgbClr val="FFFF00"/>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Symbol" panose="05050102010706020507" pitchFamily="18" charset="2"/>
                <a:ea typeface="宋体" panose="02010600030101010101" pitchFamily="2" charset="-122"/>
              </a:rPr>
              <a:t>j  </a:t>
            </a:r>
            <a:r>
              <a:rPr kumimoji="1" lang="en-US" altLang="zh-CN" sz="2800">
                <a:solidFill>
                  <a:schemeClr val="bg1"/>
                </a:solidFill>
                <a:latin typeface="Times New Roman" panose="02020603050405020304" pitchFamily="18" charset="0"/>
                <a:ea typeface="宋体" panose="02010600030101010101" pitchFamily="2" charset="-122"/>
              </a:rPr>
              <a:t>=0.7~0.85</a:t>
            </a:r>
          </a:p>
        </p:txBody>
      </p:sp>
      <p:sp>
        <p:nvSpPr>
          <p:cNvPr id="139272" name="Text Box 8"/>
          <p:cNvSpPr txBox="1">
            <a:spLocks noChangeArrowheads="1"/>
          </p:cNvSpPr>
          <p:nvPr/>
        </p:nvSpPr>
        <p:spPr bwMode="auto">
          <a:xfrm>
            <a:off x="2155825" y="5876925"/>
            <a:ext cx="5797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solidFill>
                  <a:srgbClr val="FFFF00"/>
                </a:solidFill>
                <a:latin typeface="楷体_GB2312" pitchFamily="49" charset="-122"/>
                <a:ea typeface="楷体_GB2312" pitchFamily="49" charset="-122"/>
              </a:rPr>
              <a:t>   日光灯</a:t>
            </a:r>
            <a:r>
              <a:rPr kumimoji="1" lang="zh-CN" altLang="en-US" sz="2800" b="1">
                <a:solidFill>
                  <a:schemeClr val="bg1"/>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Symbol" panose="05050102010706020507" pitchFamily="18" charset="2"/>
                <a:ea typeface="宋体" panose="02010600030101010101" pitchFamily="2" charset="-122"/>
              </a:rPr>
              <a:t>j </a:t>
            </a:r>
            <a:r>
              <a:rPr kumimoji="1" lang="en-US" altLang="zh-CN" sz="2800">
                <a:solidFill>
                  <a:schemeClr val="bg1"/>
                </a:solidFill>
                <a:latin typeface="Times New Roman" panose="02020603050405020304" pitchFamily="18" charset="0"/>
                <a:ea typeface="宋体" panose="02010600030101010101" pitchFamily="2" charset="-122"/>
              </a:rPr>
              <a:t>=0.45~0.6</a:t>
            </a:r>
            <a:endParaRPr kumimoji="1" lang="en-US" altLang="zh-CN" sz="2800" i="1">
              <a:solidFill>
                <a:schemeClr val="bg1"/>
              </a:solidFill>
              <a:latin typeface="Symbol" panose="05050102010706020507" pitchFamily="18" charset="2"/>
              <a:ea typeface="宋体" panose="02010600030101010101" pitchFamily="2" charset="-122"/>
            </a:endParaRPr>
          </a:p>
        </p:txBody>
      </p:sp>
      <p:sp>
        <p:nvSpPr>
          <p:cNvPr id="139273" name="Text Box 9"/>
          <p:cNvSpPr txBox="1">
            <a:spLocks noChangeArrowheads="1"/>
          </p:cNvSpPr>
          <p:nvPr/>
        </p:nvSpPr>
        <p:spPr bwMode="auto">
          <a:xfrm>
            <a:off x="539750" y="1125538"/>
            <a:ext cx="813593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buFontTx/>
              <a:buAutoNum type="circleNumDbPlain"/>
            </a:pPr>
            <a:r>
              <a:rPr kumimoji="1" lang="zh-CN" altLang="en-US" sz="2800" b="1">
                <a:solidFill>
                  <a:srgbClr val="FFFF00"/>
                </a:solidFill>
                <a:latin typeface="楷体_GB2312" pitchFamily="49" charset="-122"/>
                <a:ea typeface="楷体_GB2312" pitchFamily="49" charset="-122"/>
              </a:rPr>
              <a:t>设备不能充分利用，电流到了额定值，但功率容量还有；                  </a:t>
            </a:r>
          </a:p>
        </p:txBody>
      </p:sp>
      <p:sp>
        <p:nvSpPr>
          <p:cNvPr id="139274" name="Text Box 10"/>
          <p:cNvSpPr txBox="1">
            <a:spLocks noChangeArrowheads="1"/>
          </p:cNvSpPr>
          <p:nvPr/>
        </p:nvSpPr>
        <p:spPr bwMode="auto">
          <a:xfrm>
            <a:off x="4427538" y="549275"/>
            <a:ext cx="4113212" cy="519113"/>
          </a:xfrm>
          <a:prstGeom prst="rect">
            <a:avLst/>
          </a:prstGeom>
          <a:solidFill>
            <a:schemeClr val="hlink"/>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功率因数低带来的问题：</a:t>
            </a:r>
          </a:p>
        </p:txBody>
      </p:sp>
      <p:grpSp>
        <p:nvGrpSpPr>
          <p:cNvPr id="21515" name="Group 11"/>
          <p:cNvGrpSpPr>
            <a:grpSpLocks/>
          </p:cNvGrpSpPr>
          <p:nvPr/>
        </p:nvGrpSpPr>
        <p:grpSpPr bwMode="auto">
          <a:xfrm>
            <a:off x="8316913" y="6446838"/>
            <a:ext cx="792162" cy="366712"/>
            <a:chOff x="5193" y="4020"/>
            <a:chExt cx="499" cy="231"/>
          </a:xfrm>
        </p:grpSpPr>
        <p:pic>
          <p:nvPicPr>
            <p:cNvPr id="21529" name="Picture 12"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30" name="Text Box 13">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1516" name="Group 14"/>
          <p:cNvGrpSpPr>
            <a:grpSpLocks/>
          </p:cNvGrpSpPr>
          <p:nvPr/>
        </p:nvGrpSpPr>
        <p:grpSpPr bwMode="auto">
          <a:xfrm>
            <a:off x="7453313" y="6446838"/>
            <a:ext cx="792162" cy="366712"/>
            <a:chOff x="4649" y="4020"/>
            <a:chExt cx="499" cy="231"/>
          </a:xfrm>
        </p:grpSpPr>
        <p:pic>
          <p:nvPicPr>
            <p:cNvPr id="21527" name="Picture 15"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8" name="Text Box 16">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39281" name="Group 17"/>
          <p:cNvGrpSpPr>
            <a:grpSpLocks/>
          </p:cNvGrpSpPr>
          <p:nvPr/>
        </p:nvGrpSpPr>
        <p:grpSpPr bwMode="auto">
          <a:xfrm>
            <a:off x="827088" y="2349500"/>
            <a:ext cx="2897187" cy="1447800"/>
            <a:chOff x="2789" y="1706"/>
            <a:chExt cx="1825" cy="912"/>
          </a:xfrm>
        </p:grpSpPr>
        <p:sp>
          <p:nvSpPr>
            <p:cNvPr id="139282" name="Rectangle 18"/>
            <p:cNvSpPr>
              <a:spLocks noChangeArrowheads="1"/>
            </p:cNvSpPr>
            <p:nvPr/>
          </p:nvSpPr>
          <p:spPr bwMode="auto">
            <a:xfrm>
              <a:off x="2789" y="1706"/>
              <a:ext cx="672" cy="912"/>
            </a:xfrm>
            <a:prstGeom prst="rect">
              <a:avLst/>
            </a:prstGeom>
            <a:gradFill rotWithShape="1">
              <a:gsLst>
                <a:gs pos="0">
                  <a:schemeClr val="hlink"/>
                </a:gs>
                <a:gs pos="100000">
                  <a:schemeClr val="hlink">
                    <a:gamma/>
                    <a:shade val="46275"/>
                    <a:invGamma/>
                  </a:schemeClr>
                </a:gs>
              </a:gsLst>
              <a:path path="shape">
                <a:fillToRect l="50000" t="50000" r="50000" b="50000"/>
              </a:path>
            </a:gradFill>
            <a:ln w="381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1" hangingPunct="1">
                <a:defRPr/>
              </a:pPr>
              <a:r>
                <a:rPr kumimoji="1" lang="en-US" altLang="zh-CN" sz="2800" i="1">
                  <a:solidFill>
                    <a:schemeClr val="bg1"/>
                  </a:solidFill>
                  <a:latin typeface="Times New Roman" panose="02020603050405020304" pitchFamily="18" charset="0"/>
                  <a:ea typeface="宋体" panose="02010600030101010101" pitchFamily="2" charset="-122"/>
                </a:rPr>
                <a:t>S</a:t>
              </a:r>
            </a:p>
            <a:p>
              <a:pPr algn="ctr" eaLnBrk="1" hangingPunct="1">
                <a:defRPr/>
              </a:pPr>
              <a:r>
                <a:rPr kumimoji="1" lang="en-US" altLang="zh-CN" sz="2800">
                  <a:solidFill>
                    <a:schemeClr val="bg1"/>
                  </a:solidFill>
                  <a:latin typeface="Times New Roman" panose="02020603050405020304" pitchFamily="18" charset="0"/>
                  <a:ea typeface="宋体" panose="02010600030101010101" pitchFamily="2" charset="-122"/>
                </a:rPr>
                <a:t>75kVA</a:t>
              </a:r>
            </a:p>
          </p:txBody>
        </p:sp>
        <p:sp>
          <p:nvSpPr>
            <p:cNvPr id="21522" name="Line 19"/>
            <p:cNvSpPr>
              <a:spLocks noChangeShapeType="1"/>
            </p:cNvSpPr>
            <p:nvPr/>
          </p:nvSpPr>
          <p:spPr bwMode="auto">
            <a:xfrm>
              <a:off x="3461" y="1850"/>
              <a:ext cx="576" cy="0"/>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1523" name="Line 20"/>
            <p:cNvSpPr>
              <a:spLocks noChangeShapeType="1"/>
            </p:cNvSpPr>
            <p:nvPr/>
          </p:nvSpPr>
          <p:spPr bwMode="auto">
            <a:xfrm>
              <a:off x="3461" y="2474"/>
              <a:ext cx="576" cy="0"/>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1524" name="Line 21"/>
            <p:cNvSpPr>
              <a:spLocks noChangeShapeType="1"/>
            </p:cNvSpPr>
            <p:nvPr/>
          </p:nvSpPr>
          <p:spPr bwMode="auto">
            <a:xfrm>
              <a:off x="4025" y="1850"/>
              <a:ext cx="0" cy="624"/>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1525" name="Text Box 22"/>
            <p:cNvSpPr txBox="1">
              <a:spLocks noChangeArrowheads="1"/>
            </p:cNvSpPr>
            <p:nvPr/>
          </p:nvSpPr>
          <p:spPr bwMode="auto">
            <a:xfrm>
              <a:off x="4048" y="1975"/>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solidFill>
                    <a:schemeClr val="bg1"/>
                  </a:solidFill>
                  <a:latin typeface="Times New Roman" panose="02020603050405020304" pitchFamily="18" charset="0"/>
                  <a:ea typeface="楷体_GB2312" pitchFamily="49" charset="-122"/>
                </a:rPr>
                <a:t>负载</a:t>
              </a:r>
            </a:p>
          </p:txBody>
        </p:sp>
        <p:sp>
          <p:nvSpPr>
            <p:cNvPr id="21526" name="Rectangle 23"/>
            <p:cNvSpPr>
              <a:spLocks noChangeArrowheads="1"/>
            </p:cNvSpPr>
            <p:nvPr/>
          </p:nvSpPr>
          <p:spPr bwMode="auto">
            <a:xfrm>
              <a:off x="3969" y="1979"/>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21518" name="Group 24"/>
          <p:cNvGrpSpPr>
            <a:grpSpLocks/>
          </p:cNvGrpSpPr>
          <p:nvPr/>
        </p:nvGrpSpPr>
        <p:grpSpPr bwMode="auto">
          <a:xfrm>
            <a:off x="6588125" y="6446838"/>
            <a:ext cx="792163" cy="366712"/>
            <a:chOff x="4649" y="4020"/>
            <a:chExt cx="499" cy="231"/>
          </a:xfrm>
        </p:grpSpPr>
        <p:pic>
          <p:nvPicPr>
            <p:cNvPr id="21519" name="Picture 25"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0" name="Text Box 26">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9266"/>
                                        </p:tgtEl>
                                        <p:attrNameLst>
                                          <p:attrName>style.visibility</p:attrName>
                                        </p:attrNameLst>
                                      </p:cBhvr>
                                      <p:to>
                                        <p:strVal val="visible"/>
                                      </p:to>
                                    </p:set>
                                    <p:anim calcmode="lin" valueType="num">
                                      <p:cBhvr additive="base">
                                        <p:cTn id="7" dur="500" fill="hold"/>
                                        <p:tgtEl>
                                          <p:spTgt spid="139266"/>
                                        </p:tgtEl>
                                        <p:attrNameLst>
                                          <p:attrName>ppt_x</p:attrName>
                                        </p:attrNameLst>
                                      </p:cBhvr>
                                      <p:tavLst>
                                        <p:tav tm="0">
                                          <p:val>
                                            <p:strVal val="0-#ppt_w/2"/>
                                          </p:val>
                                        </p:tav>
                                        <p:tav tm="100000">
                                          <p:val>
                                            <p:strVal val="#ppt_x"/>
                                          </p:val>
                                        </p:tav>
                                      </p:tavLst>
                                    </p:anim>
                                    <p:anim calcmode="lin" valueType="num">
                                      <p:cBhvr additive="base">
                                        <p:cTn id="8" dur="500" fill="hold"/>
                                        <p:tgtEl>
                                          <p:spTgt spid="1392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39274"/>
                                        </p:tgtEl>
                                        <p:attrNameLst>
                                          <p:attrName>style.visibility</p:attrName>
                                        </p:attrNameLst>
                                      </p:cBhvr>
                                      <p:to>
                                        <p:strVal val="visible"/>
                                      </p:to>
                                    </p:set>
                                    <p:anim calcmode="lin" valueType="num">
                                      <p:cBhvr additive="base">
                                        <p:cTn id="13" dur="500" fill="hold"/>
                                        <p:tgtEl>
                                          <p:spTgt spid="139274"/>
                                        </p:tgtEl>
                                        <p:attrNameLst>
                                          <p:attrName>ppt_x</p:attrName>
                                        </p:attrNameLst>
                                      </p:cBhvr>
                                      <p:tavLst>
                                        <p:tav tm="0">
                                          <p:val>
                                            <p:strVal val="#ppt_x"/>
                                          </p:val>
                                        </p:tav>
                                        <p:tav tm="100000">
                                          <p:val>
                                            <p:strVal val="#ppt_x"/>
                                          </p:val>
                                        </p:tav>
                                      </p:tavLst>
                                    </p:anim>
                                    <p:anim calcmode="lin" valueType="num">
                                      <p:cBhvr additive="base">
                                        <p:cTn id="14" dur="500" fill="hold"/>
                                        <p:tgtEl>
                                          <p:spTgt spid="139274"/>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39273"/>
                                        </p:tgtEl>
                                        <p:attrNameLst>
                                          <p:attrName>style.visibility</p:attrName>
                                        </p:attrNameLst>
                                      </p:cBhvr>
                                      <p:to>
                                        <p:strVal val="visible"/>
                                      </p:to>
                                    </p:set>
                                    <p:animEffect transition="in" filter="wipe(left)">
                                      <p:cBhvr>
                                        <p:cTn id="19" dur="2000"/>
                                        <p:tgtEl>
                                          <p:spTgt spid="13927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39281"/>
                                        </p:tgtEl>
                                        <p:attrNameLst>
                                          <p:attrName>style.visibility</p:attrName>
                                        </p:attrNameLst>
                                      </p:cBhvr>
                                      <p:to>
                                        <p:strVal val="visible"/>
                                      </p:to>
                                    </p:set>
                                    <p:animEffect transition="in" filter="blinds(horizontal)">
                                      <p:cBhvr>
                                        <p:cTn id="24" dur="500"/>
                                        <p:tgtEl>
                                          <p:spTgt spid="13928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9268"/>
                                        </p:tgtEl>
                                        <p:attrNameLst>
                                          <p:attrName>style.visibility</p:attrName>
                                        </p:attrNameLst>
                                      </p:cBhvr>
                                      <p:to>
                                        <p:strVal val="visible"/>
                                      </p:to>
                                    </p:set>
                                    <p:animEffect transition="in" filter="wipe(left)">
                                      <p:cBhvr>
                                        <p:cTn id="29" dur="2000"/>
                                        <p:tgtEl>
                                          <p:spTgt spid="13926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39269"/>
                                        </p:tgtEl>
                                        <p:attrNameLst>
                                          <p:attrName>style.visibility</p:attrName>
                                        </p:attrNameLst>
                                      </p:cBhvr>
                                      <p:to>
                                        <p:strVal val="visible"/>
                                      </p:to>
                                    </p:set>
                                    <p:animEffect transition="in" filter="wipe(left)">
                                      <p:cBhvr>
                                        <p:cTn id="34" dur="2000"/>
                                        <p:tgtEl>
                                          <p:spTgt spid="13926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9270"/>
                                        </p:tgtEl>
                                        <p:attrNameLst>
                                          <p:attrName>style.visibility</p:attrName>
                                        </p:attrNameLst>
                                      </p:cBhvr>
                                      <p:to>
                                        <p:strVal val="visible"/>
                                      </p:to>
                                    </p:set>
                                    <p:animEffect transition="in" filter="wipe(left)">
                                      <p:cBhvr>
                                        <p:cTn id="39" dur="2000"/>
                                        <p:tgtEl>
                                          <p:spTgt spid="13927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7" presetClass="entr" presetSubtype="10" fill="hold" grpId="0" nodeType="clickEffect">
                                  <p:stCondLst>
                                    <p:cond delay="0"/>
                                  </p:stCondLst>
                                  <p:iterate type="lt">
                                    <p:tmPct val="100000"/>
                                  </p:iterate>
                                  <p:childTnLst>
                                    <p:set>
                                      <p:cBhvr>
                                        <p:cTn id="43" dur="1" fill="hold">
                                          <p:stCondLst>
                                            <p:cond delay="0"/>
                                          </p:stCondLst>
                                        </p:cTn>
                                        <p:tgtEl>
                                          <p:spTgt spid="139267"/>
                                        </p:tgtEl>
                                        <p:attrNameLst>
                                          <p:attrName>style.visibility</p:attrName>
                                        </p:attrNameLst>
                                      </p:cBhvr>
                                      <p:to>
                                        <p:strVal val="visible"/>
                                      </p:to>
                                    </p:set>
                                    <p:anim calcmode="lin" valueType="num">
                                      <p:cBhvr>
                                        <p:cTn id="44" dur="75" fill="hold"/>
                                        <p:tgtEl>
                                          <p:spTgt spid="139267"/>
                                        </p:tgtEl>
                                        <p:attrNameLst>
                                          <p:attrName>ppt_w</p:attrName>
                                        </p:attrNameLst>
                                      </p:cBhvr>
                                      <p:tavLst>
                                        <p:tav tm="0">
                                          <p:val>
                                            <p:fltVal val="0"/>
                                          </p:val>
                                        </p:tav>
                                        <p:tav tm="100000">
                                          <p:val>
                                            <p:strVal val="#ppt_w"/>
                                          </p:val>
                                        </p:tav>
                                      </p:tavLst>
                                    </p:anim>
                                    <p:anim calcmode="lin" valueType="num">
                                      <p:cBhvr>
                                        <p:cTn id="45" dur="75" fill="hold"/>
                                        <p:tgtEl>
                                          <p:spTgt spid="139267"/>
                                        </p:tgtEl>
                                        <p:attrNameLst>
                                          <p:attrName>ppt_h</p:attrName>
                                        </p:attrNameLst>
                                      </p:cBhvr>
                                      <p:tavLst>
                                        <p:tav tm="0">
                                          <p:val>
                                            <p:strVal val="#ppt_h"/>
                                          </p:val>
                                        </p:tav>
                                        <p:tav tm="100000">
                                          <p:val>
                                            <p:strVal val="#ppt_h"/>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9271"/>
                                        </p:tgtEl>
                                        <p:attrNameLst>
                                          <p:attrName>style.visibility</p:attrName>
                                        </p:attrNameLst>
                                      </p:cBhvr>
                                      <p:to>
                                        <p:strVal val="visible"/>
                                      </p:to>
                                    </p:set>
                                    <p:animEffect transition="in" filter="wipe(left)">
                                      <p:cBhvr>
                                        <p:cTn id="50" dur="2000"/>
                                        <p:tgtEl>
                                          <p:spTgt spid="13927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39272"/>
                                        </p:tgtEl>
                                        <p:attrNameLst>
                                          <p:attrName>style.visibility</p:attrName>
                                        </p:attrNameLst>
                                      </p:cBhvr>
                                      <p:to>
                                        <p:strVal val="visible"/>
                                      </p:to>
                                    </p:set>
                                    <p:animEffect transition="in" filter="wipe(up)">
                                      <p:cBhvr>
                                        <p:cTn id="55" dur="2000"/>
                                        <p:tgtEl>
                                          <p:spTgt spid="139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p:bldP spid="139267" grpId="0" autoUpdateAnimBg="0"/>
      <p:bldP spid="139268" grpId="0" autoUpdateAnimBg="0"/>
      <p:bldP spid="139269" grpId="0" autoUpdateAnimBg="0"/>
      <p:bldP spid="139270" grpId="0" autoUpdateAnimBg="0"/>
      <p:bldP spid="139271" grpId="0" autoUpdateAnimBg="0"/>
      <p:bldP spid="139272" grpId="0" autoUpdateAnimBg="0"/>
      <p:bldP spid="139273" grpId="0" autoUpdateAnimBg="0"/>
      <p:bldP spid="139274"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290" name="Group 2"/>
          <p:cNvGrpSpPr>
            <a:grpSpLocks/>
          </p:cNvGrpSpPr>
          <p:nvPr/>
        </p:nvGrpSpPr>
        <p:grpSpPr bwMode="auto">
          <a:xfrm>
            <a:off x="4284663" y="1844675"/>
            <a:ext cx="647700" cy="1296988"/>
            <a:chOff x="1746" y="2296"/>
            <a:chExt cx="408" cy="817"/>
          </a:xfrm>
        </p:grpSpPr>
        <p:sp>
          <p:nvSpPr>
            <p:cNvPr id="22576" name="Rectangle 3"/>
            <p:cNvSpPr>
              <a:spLocks noChangeArrowheads="1"/>
            </p:cNvSpPr>
            <p:nvPr/>
          </p:nvSpPr>
          <p:spPr bwMode="auto">
            <a:xfrm>
              <a:off x="1746" y="2296"/>
              <a:ext cx="363" cy="817"/>
            </a:xfrm>
            <a:prstGeom prst="rect">
              <a:avLst/>
            </a:prstGeom>
            <a:noFill/>
            <a:ln w="28575">
              <a:solidFill>
                <a:srgbClr val="FFCC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2577" name="Rectangle 4"/>
            <p:cNvSpPr>
              <a:spLocks noChangeArrowheads="1"/>
            </p:cNvSpPr>
            <p:nvPr/>
          </p:nvSpPr>
          <p:spPr bwMode="auto">
            <a:xfrm>
              <a:off x="2027" y="247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40293" name="Group 5"/>
          <p:cNvGrpSpPr>
            <a:grpSpLocks/>
          </p:cNvGrpSpPr>
          <p:nvPr/>
        </p:nvGrpSpPr>
        <p:grpSpPr bwMode="auto">
          <a:xfrm>
            <a:off x="3708400" y="1844675"/>
            <a:ext cx="647700" cy="1296988"/>
            <a:chOff x="1746" y="2296"/>
            <a:chExt cx="408" cy="817"/>
          </a:xfrm>
        </p:grpSpPr>
        <p:sp>
          <p:nvSpPr>
            <p:cNvPr id="22574" name="Rectangle 6"/>
            <p:cNvSpPr>
              <a:spLocks noChangeArrowheads="1"/>
            </p:cNvSpPr>
            <p:nvPr/>
          </p:nvSpPr>
          <p:spPr bwMode="auto">
            <a:xfrm>
              <a:off x="1746" y="2296"/>
              <a:ext cx="363" cy="817"/>
            </a:xfrm>
            <a:prstGeom prst="rect">
              <a:avLst/>
            </a:prstGeom>
            <a:noFill/>
            <a:ln w="28575">
              <a:solidFill>
                <a:srgbClr val="FFCC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2575" name="Rectangle 7"/>
            <p:cNvSpPr>
              <a:spLocks noChangeArrowheads="1"/>
            </p:cNvSpPr>
            <p:nvPr/>
          </p:nvSpPr>
          <p:spPr bwMode="auto">
            <a:xfrm>
              <a:off x="2027" y="247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40296" name="Group 8"/>
          <p:cNvGrpSpPr>
            <a:grpSpLocks/>
          </p:cNvGrpSpPr>
          <p:nvPr/>
        </p:nvGrpSpPr>
        <p:grpSpPr bwMode="auto">
          <a:xfrm>
            <a:off x="3132138" y="1844675"/>
            <a:ext cx="647700" cy="1296988"/>
            <a:chOff x="1746" y="2296"/>
            <a:chExt cx="408" cy="817"/>
          </a:xfrm>
        </p:grpSpPr>
        <p:sp>
          <p:nvSpPr>
            <p:cNvPr id="22572" name="Rectangle 9"/>
            <p:cNvSpPr>
              <a:spLocks noChangeArrowheads="1"/>
            </p:cNvSpPr>
            <p:nvPr/>
          </p:nvSpPr>
          <p:spPr bwMode="auto">
            <a:xfrm>
              <a:off x="1746" y="2296"/>
              <a:ext cx="363" cy="817"/>
            </a:xfrm>
            <a:prstGeom prst="rect">
              <a:avLst/>
            </a:prstGeom>
            <a:noFill/>
            <a:ln w="28575">
              <a:solidFill>
                <a:srgbClr val="FFCC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2573" name="Rectangle 10"/>
            <p:cNvSpPr>
              <a:spLocks noChangeArrowheads="1"/>
            </p:cNvSpPr>
            <p:nvPr/>
          </p:nvSpPr>
          <p:spPr bwMode="auto">
            <a:xfrm>
              <a:off x="2027" y="247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140299" name="Rectangle 11"/>
          <p:cNvSpPr>
            <a:spLocks noChangeArrowheads="1"/>
          </p:cNvSpPr>
          <p:nvPr/>
        </p:nvSpPr>
        <p:spPr bwMode="auto">
          <a:xfrm>
            <a:off x="684213" y="404813"/>
            <a:ext cx="7775575"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76250" indent="-476250">
              <a:defRPr>
                <a:solidFill>
                  <a:schemeClr val="tx1"/>
                </a:solidFill>
                <a:latin typeface="Arial" panose="020B0604020202020204" pitchFamily="34" charset="0"/>
              </a:defRPr>
            </a:lvl1pPr>
            <a:lvl2pPr marL="100965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buFontTx/>
              <a:buAutoNum type="circleNumDbPlain" startAt="2"/>
            </a:pPr>
            <a:r>
              <a:rPr kumimoji="1" lang="zh-CN" altLang="en-US" sz="2800" b="1">
                <a:solidFill>
                  <a:srgbClr val="FFFF00"/>
                </a:solidFill>
                <a:latin typeface="楷体_GB2312" pitchFamily="49" charset="-122"/>
                <a:ea typeface="楷体_GB2312" pitchFamily="49" charset="-122"/>
              </a:rPr>
              <a:t>当输出相同的有功功率时，线路上电流大</a:t>
            </a:r>
            <a:r>
              <a:rPr kumimoji="1" lang="zh-CN" altLang="en-US" sz="2400" b="1">
                <a:solidFill>
                  <a:srgbClr val="FFFF00"/>
                </a:solidFill>
                <a:latin typeface="仿宋_GB2312" pitchFamily="49" charset="-122"/>
                <a:ea typeface="仿宋_GB2312" pitchFamily="49" charset="-122"/>
              </a:rPr>
              <a:t>，</a:t>
            </a:r>
            <a:r>
              <a:rPr kumimoji="1" lang="en-US" altLang="zh-CN" sz="2800" i="1">
                <a:solidFill>
                  <a:schemeClr val="bg1"/>
                </a:solidFill>
                <a:latin typeface="Times New Roman" panose="02020603050405020304" pitchFamily="18" charset="0"/>
                <a:ea typeface="仿宋_GB2312" pitchFamily="49" charset="-122"/>
              </a:rPr>
              <a:t>I</a:t>
            </a:r>
            <a:r>
              <a:rPr kumimoji="1" lang="en-US" altLang="zh-CN" sz="2800">
                <a:solidFill>
                  <a:schemeClr val="bg1"/>
                </a:solidFill>
                <a:latin typeface="Times New Roman" panose="02020603050405020304" pitchFamily="18" charset="0"/>
                <a:ea typeface="仿宋_GB2312" pitchFamily="49" charset="-122"/>
              </a:rPr>
              <a:t>=</a:t>
            </a:r>
            <a:r>
              <a:rPr kumimoji="1" lang="en-US" altLang="zh-CN" sz="2800" i="1">
                <a:solidFill>
                  <a:schemeClr val="bg1"/>
                </a:solidFill>
                <a:latin typeface="Times New Roman" panose="02020603050405020304" pitchFamily="18" charset="0"/>
                <a:ea typeface="仿宋_GB2312" pitchFamily="49" charset="-122"/>
              </a:rPr>
              <a:t>P</a:t>
            </a:r>
            <a:r>
              <a:rPr kumimoji="1" lang="en-US" altLang="zh-CN" sz="2800">
                <a:solidFill>
                  <a:schemeClr val="bg1"/>
                </a:solidFill>
                <a:latin typeface="Times New Roman" panose="02020603050405020304" pitchFamily="18" charset="0"/>
                <a:ea typeface="仿宋_GB2312" pitchFamily="49" charset="-122"/>
              </a:rPr>
              <a:t>/(</a:t>
            </a:r>
            <a:r>
              <a:rPr kumimoji="1" lang="en-US" altLang="zh-CN" sz="2800" i="1">
                <a:solidFill>
                  <a:schemeClr val="bg1"/>
                </a:solidFill>
                <a:latin typeface="Times New Roman" panose="02020603050405020304" pitchFamily="18" charset="0"/>
                <a:ea typeface="仿宋_GB2312" pitchFamily="49" charset="-122"/>
              </a:rPr>
              <a:t>U</a:t>
            </a:r>
            <a:r>
              <a:rPr kumimoji="1" lang="en-US" altLang="zh-CN" sz="2800">
                <a:solidFill>
                  <a:schemeClr val="bg1"/>
                </a:solidFill>
                <a:latin typeface="Times New Roman" panose="02020603050405020304" pitchFamily="18" charset="0"/>
                <a:ea typeface="仿宋_GB2312" pitchFamily="49" charset="-122"/>
              </a:rPr>
              <a:t>cos</a:t>
            </a:r>
            <a:r>
              <a:rPr kumimoji="1" lang="en-US" altLang="zh-CN" sz="2800" i="1">
                <a:solidFill>
                  <a:schemeClr val="bg1"/>
                </a:solidFill>
                <a:latin typeface="Times New Roman" panose="02020603050405020304" pitchFamily="18" charset="0"/>
                <a:ea typeface="仿宋_GB2312" pitchFamily="49" charset="-122"/>
                <a:sym typeface="Symbol" panose="05050102010706020507" pitchFamily="18" charset="2"/>
              </a:rPr>
              <a:t></a:t>
            </a:r>
            <a:r>
              <a:rPr kumimoji="1" lang="en-US" altLang="zh-CN" sz="2800">
                <a:solidFill>
                  <a:schemeClr val="bg1"/>
                </a:solidFill>
                <a:latin typeface="Times New Roman" panose="02020603050405020304" pitchFamily="18" charset="0"/>
                <a:ea typeface="仿宋_GB2312" pitchFamily="49" charset="-122"/>
              </a:rPr>
              <a:t>)</a:t>
            </a:r>
            <a:r>
              <a:rPr kumimoji="1" lang="zh-CN" altLang="en-US" sz="2400" b="1">
                <a:solidFill>
                  <a:srgbClr val="FFFF00"/>
                </a:solidFill>
                <a:latin typeface="仿宋_GB2312" pitchFamily="49" charset="-122"/>
                <a:ea typeface="仿宋_GB2312" pitchFamily="49" charset="-122"/>
              </a:rPr>
              <a:t>，</a:t>
            </a:r>
            <a:r>
              <a:rPr kumimoji="1" lang="zh-CN" altLang="en-US" sz="2800" b="1">
                <a:solidFill>
                  <a:srgbClr val="FFFF00"/>
                </a:solidFill>
                <a:latin typeface="楷体_GB2312" pitchFamily="49" charset="-122"/>
                <a:ea typeface="楷体_GB2312" pitchFamily="49" charset="-122"/>
              </a:rPr>
              <a:t>线路压降损耗大。</a:t>
            </a:r>
          </a:p>
        </p:txBody>
      </p:sp>
      <p:grpSp>
        <p:nvGrpSpPr>
          <p:cNvPr id="140300" name="Group 12"/>
          <p:cNvGrpSpPr>
            <a:grpSpLocks/>
          </p:cNvGrpSpPr>
          <p:nvPr/>
        </p:nvGrpSpPr>
        <p:grpSpPr bwMode="auto">
          <a:xfrm>
            <a:off x="5867400" y="1738313"/>
            <a:ext cx="2943225" cy="627062"/>
            <a:chOff x="3152" y="823"/>
            <a:chExt cx="1854" cy="395"/>
          </a:xfrm>
        </p:grpSpPr>
        <p:sp>
          <p:nvSpPr>
            <p:cNvPr id="22570" name="Line 13"/>
            <p:cNvSpPr>
              <a:spLocks noChangeShapeType="1"/>
            </p:cNvSpPr>
            <p:nvPr/>
          </p:nvSpPr>
          <p:spPr bwMode="auto">
            <a:xfrm>
              <a:off x="3152" y="1060"/>
              <a:ext cx="1579"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2571" name="Object 14"/>
            <p:cNvGraphicFramePr>
              <a:graphicFrameLocks noChangeAspect="1"/>
            </p:cNvGraphicFramePr>
            <p:nvPr/>
          </p:nvGraphicFramePr>
          <p:xfrm>
            <a:off x="4729" y="823"/>
            <a:ext cx="277" cy="395"/>
          </p:xfrm>
          <a:graphic>
            <a:graphicData uri="http://schemas.openxmlformats.org/presentationml/2006/ole">
              <mc:AlternateContent xmlns:mc="http://schemas.openxmlformats.org/markup-compatibility/2006">
                <mc:Choice xmlns:v="urn:schemas-microsoft-com:vml" Requires="v">
                  <p:oleObj spid="_x0000_s22627" name="公式" r:id="rId3" imgW="222139" imgH="222294" progId="Equation.3">
                    <p:embed/>
                  </p:oleObj>
                </mc:Choice>
                <mc:Fallback>
                  <p:oleObj name="公式" r:id="rId3" imgW="222139" imgH="222294" progId="Equation.3">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9" y="823"/>
                          <a:ext cx="277" cy="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40303" name="Group 15"/>
          <p:cNvGrpSpPr>
            <a:grpSpLocks/>
          </p:cNvGrpSpPr>
          <p:nvPr/>
        </p:nvGrpSpPr>
        <p:grpSpPr bwMode="auto">
          <a:xfrm>
            <a:off x="5867400" y="2060575"/>
            <a:ext cx="1671638" cy="2035175"/>
            <a:chOff x="3152" y="1026"/>
            <a:chExt cx="1053" cy="1282"/>
          </a:xfrm>
        </p:grpSpPr>
        <p:sp>
          <p:nvSpPr>
            <p:cNvPr id="22566" name="Line 16"/>
            <p:cNvSpPr>
              <a:spLocks noChangeShapeType="1"/>
            </p:cNvSpPr>
            <p:nvPr/>
          </p:nvSpPr>
          <p:spPr bwMode="auto">
            <a:xfrm>
              <a:off x="3152" y="1060"/>
              <a:ext cx="1053" cy="1019"/>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2567" name="Object 17"/>
            <p:cNvGraphicFramePr>
              <a:graphicFrameLocks noChangeAspect="1"/>
            </p:cNvGraphicFramePr>
            <p:nvPr/>
          </p:nvGraphicFramePr>
          <p:xfrm>
            <a:off x="3962" y="1976"/>
            <a:ext cx="156" cy="332"/>
          </p:xfrm>
          <a:graphic>
            <a:graphicData uri="http://schemas.openxmlformats.org/presentationml/2006/ole">
              <mc:AlternateContent xmlns:mc="http://schemas.openxmlformats.org/markup-compatibility/2006">
                <mc:Choice xmlns:v="urn:schemas-microsoft-com:vml" Requires="v">
                  <p:oleObj spid="_x0000_s22628" name="公式" r:id="rId5" imgW="120736" imgH="184062" progId="Equation.3">
                    <p:embed/>
                  </p:oleObj>
                </mc:Choice>
                <mc:Fallback>
                  <p:oleObj name="公式" r:id="rId5" imgW="120736" imgH="184062"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 y="1976"/>
                          <a:ext cx="156"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68" name="Freeform 18"/>
            <p:cNvSpPr>
              <a:spLocks/>
            </p:cNvSpPr>
            <p:nvPr/>
          </p:nvSpPr>
          <p:spPr bwMode="auto">
            <a:xfrm>
              <a:off x="3334" y="1075"/>
              <a:ext cx="45" cy="178"/>
            </a:xfrm>
            <a:custGeom>
              <a:avLst/>
              <a:gdLst>
                <a:gd name="T0" fmla="*/ 0 w 45"/>
                <a:gd name="T1" fmla="*/ 178 h 126"/>
                <a:gd name="T2" fmla="*/ 45 w 45"/>
                <a:gd name="T3" fmla="*/ 0 h 126"/>
                <a:gd name="T4" fmla="*/ 0 60000 65536"/>
                <a:gd name="T5" fmla="*/ 0 60000 65536"/>
              </a:gdLst>
              <a:ahLst/>
              <a:cxnLst>
                <a:cxn ang="T4">
                  <a:pos x="T0" y="T1"/>
                </a:cxn>
                <a:cxn ang="T5">
                  <a:pos x="T2" y="T3"/>
                </a:cxn>
              </a:cxnLst>
              <a:rect l="0" t="0" r="r" b="b"/>
              <a:pathLst>
                <a:path w="45" h="126">
                  <a:moveTo>
                    <a:pt x="0" y="126"/>
                  </a:moveTo>
                  <a:cubicBezTo>
                    <a:pt x="35" y="91"/>
                    <a:pt x="45" y="54"/>
                    <a:pt x="45" y="0"/>
                  </a:cubicBezTo>
                </a:path>
              </a:pathLst>
            </a:custGeom>
            <a:noFill/>
            <a:ln w="381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69" name="Text Box 19"/>
            <p:cNvSpPr txBox="1">
              <a:spLocks noChangeArrowheads="1"/>
            </p:cNvSpPr>
            <p:nvPr/>
          </p:nvSpPr>
          <p:spPr bwMode="auto">
            <a:xfrm>
              <a:off x="3334" y="1026"/>
              <a:ext cx="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i="1">
                  <a:solidFill>
                    <a:schemeClr val="bg1"/>
                  </a:solidFill>
                  <a:latin typeface="Symbol" panose="05050102010706020507" pitchFamily="18" charset="2"/>
                  <a:ea typeface="宋体" panose="02010600030101010101" pitchFamily="2" charset="-122"/>
                </a:rPr>
                <a:t>j</a:t>
              </a:r>
              <a:r>
                <a:rPr kumimoji="1" lang="en-US" altLang="zh-CN" sz="2400" baseline="-25000">
                  <a:solidFill>
                    <a:schemeClr val="bg1"/>
                  </a:solidFill>
                  <a:latin typeface="Times New Roman" panose="02020603050405020304" pitchFamily="18" charset="0"/>
                  <a:ea typeface="宋体" panose="02010600030101010101" pitchFamily="2" charset="-122"/>
                </a:rPr>
                <a:t>1</a:t>
              </a:r>
              <a:endParaRPr kumimoji="1" lang="en-US" altLang="zh-CN" sz="2400">
                <a:solidFill>
                  <a:schemeClr val="bg1"/>
                </a:solidFill>
                <a:latin typeface="Times New Roman" panose="02020603050405020304" pitchFamily="18" charset="0"/>
                <a:ea typeface="宋体" panose="02010600030101010101" pitchFamily="2" charset="-122"/>
              </a:endParaRPr>
            </a:p>
          </p:txBody>
        </p:sp>
      </p:grpSp>
      <p:grpSp>
        <p:nvGrpSpPr>
          <p:cNvPr id="140308" name="Group 20"/>
          <p:cNvGrpSpPr>
            <a:grpSpLocks/>
          </p:cNvGrpSpPr>
          <p:nvPr/>
        </p:nvGrpSpPr>
        <p:grpSpPr bwMode="auto">
          <a:xfrm>
            <a:off x="5867400" y="1989138"/>
            <a:ext cx="1681163" cy="866775"/>
            <a:chOff x="4286" y="3067"/>
            <a:chExt cx="1059" cy="546"/>
          </a:xfrm>
        </p:grpSpPr>
        <p:sp>
          <p:nvSpPr>
            <p:cNvPr id="22561" name="Line 21"/>
            <p:cNvSpPr>
              <a:spLocks noChangeShapeType="1"/>
            </p:cNvSpPr>
            <p:nvPr/>
          </p:nvSpPr>
          <p:spPr bwMode="auto">
            <a:xfrm>
              <a:off x="4286" y="3144"/>
              <a:ext cx="1058" cy="46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2562" name="Object 22"/>
            <p:cNvGraphicFramePr>
              <a:graphicFrameLocks noChangeAspect="1"/>
            </p:cNvGraphicFramePr>
            <p:nvPr/>
          </p:nvGraphicFramePr>
          <p:xfrm>
            <a:off x="5206" y="3187"/>
            <a:ext cx="139" cy="334"/>
          </p:xfrm>
          <a:graphic>
            <a:graphicData uri="http://schemas.openxmlformats.org/presentationml/2006/ole">
              <mc:AlternateContent xmlns:mc="http://schemas.openxmlformats.org/markup-compatibility/2006">
                <mc:Choice xmlns:v="urn:schemas-microsoft-com:vml" Requires="v">
                  <p:oleObj spid="_x0000_s22629" name="公式" r:id="rId7" imgW="120736" imgH="209681" progId="Equation.3">
                    <p:embed/>
                  </p:oleObj>
                </mc:Choice>
                <mc:Fallback>
                  <p:oleObj name="公式" r:id="rId7" imgW="120736" imgH="209681"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6" y="3187"/>
                          <a:ext cx="139"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63" name="Freeform 23"/>
            <p:cNvSpPr>
              <a:spLocks/>
            </p:cNvSpPr>
            <p:nvPr/>
          </p:nvSpPr>
          <p:spPr bwMode="auto">
            <a:xfrm>
              <a:off x="4754" y="3144"/>
              <a:ext cx="34" cy="205"/>
            </a:xfrm>
            <a:custGeom>
              <a:avLst/>
              <a:gdLst>
                <a:gd name="T0" fmla="*/ 18 w 34"/>
                <a:gd name="T1" fmla="*/ 4 h 147"/>
                <a:gd name="T2" fmla="*/ 33 w 34"/>
                <a:gd name="T3" fmla="*/ 113 h 147"/>
                <a:gd name="T4" fmla="*/ 0 w 34"/>
                <a:gd name="T5" fmla="*/ 205 h 147"/>
                <a:gd name="T6" fmla="*/ 0 60000 65536"/>
                <a:gd name="T7" fmla="*/ 0 60000 65536"/>
                <a:gd name="T8" fmla="*/ 0 60000 65536"/>
              </a:gdLst>
              <a:ahLst/>
              <a:cxnLst>
                <a:cxn ang="T6">
                  <a:pos x="T0" y="T1"/>
                </a:cxn>
                <a:cxn ang="T7">
                  <a:pos x="T2" y="T3"/>
                </a:cxn>
                <a:cxn ang="T8">
                  <a:pos x="T4" y="T5"/>
                </a:cxn>
              </a:cxnLst>
              <a:rect l="0" t="0" r="r" b="b"/>
              <a:pathLst>
                <a:path w="34" h="147">
                  <a:moveTo>
                    <a:pt x="18" y="3"/>
                  </a:moveTo>
                  <a:cubicBezTo>
                    <a:pt x="24" y="0"/>
                    <a:pt x="34" y="57"/>
                    <a:pt x="33" y="81"/>
                  </a:cubicBezTo>
                  <a:cubicBezTo>
                    <a:pt x="30" y="105"/>
                    <a:pt x="7" y="133"/>
                    <a:pt x="0" y="147"/>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64" name="Freeform 24"/>
            <p:cNvSpPr>
              <a:spLocks/>
            </p:cNvSpPr>
            <p:nvPr/>
          </p:nvSpPr>
          <p:spPr bwMode="auto">
            <a:xfrm>
              <a:off x="4787" y="3140"/>
              <a:ext cx="33" cy="226"/>
            </a:xfrm>
            <a:custGeom>
              <a:avLst/>
              <a:gdLst>
                <a:gd name="T0" fmla="*/ 18 w 33"/>
                <a:gd name="T1" fmla="*/ 0 h 162"/>
                <a:gd name="T2" fmla="*/ 30 w 33"/>
                <a:gd name="T3" fmla="*/ 117 h 162"/>
                <a:gd name="T4" fmla="*/ 0 w 33"/>
                <a:gd name="T5" fmla="*/ 226 h 162"/>
                <a:gd name="T6" fmla="*/ 0 60000 65536"/>
                <a:gd name="T7" fmla="*/ 0 60000 65536"/>
                <a:gd name="T8" fmla="*/ 0 60000 65536"/>
              </a:gdLst>
              <a:ahLst/>
              <a:cxnLst>
                <a:cxn ang="T6">
                  <a:pos x="T0" y="T1"/>
                </a:cxn>
                <a:cxn ang="T7">
                  <a:pos x="T2" y="T3"/>
                </a:cxn>
                <a:cxn ang="T8">
                  <a:pos x="T4" y="T5"/>
                </a:cxn>
              </a:cxnLst>
              <a:rect l="0" t="0" r="r" b="b"/>
              <a:pathLst>
                <a:path w="33" h="162">
                  <a:moveTo>
                    <a:pt x="18" y="0"/>
                  </a:moveTo>
                  <a:cubicBezTo>
                    <a:pt x="15" y="6"/>
                    <a:pt x="33" y="57"/>
                    <a:pt x="30" y="84"/>
                  </a:cubicBezTo>
                  <a:cubicBezTo>
                    <a:pt x="27" y="111"/>
                    <a:pt x="6" y="146"/>
                    <a:pt x="0" y="162"/>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65" name="Text Box 25"/>
            <p:cNvSpPr txBox="1">
              <a:spLocks noChangeArrowheads="1"/>
            </p:cNvSpPr>
            <p:nvPr/>
          </p:nvSpPr>
          <p:spPr bwMode="auto">
            <a:xfrm>
              <a:off x="4807" y="3067"/>
              <a:ext cx="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i="1">
                  <a:solidFill>
                    <a:schemeClr val="bg1"/>
                  </a:solidFill>
                  <a:latin typeface="Symbol" panose="05050102010706020507" pitchFamily="18" charset="2"/>
                  <a:ea typeface="宋体" panose="02010600030101010101" pitchFamily="2" charset="-122"/>
                </a:rPr>
                <a:t>j</a:t>
              </a:r>
              <a:r>
                <a:rPr kumimoji="1" lang="en-US" altLang="zh-CN" sz="2400" baseline="-25000">
                  <a:solidFill>
                    <a:schemeClr val="bg1"/>
                  </a:solidFill>
                  <a:latin typeface="Times New Roman" panose="02020603050405020304" pitchFamily="18" charset="0"/>
                  <a:ea typeface="宋体" panose="02010600030101010101" pitchFamily="2" charset="-122"/>
                </a:rPr>
                <a:t>2</a:t>
              </a:r>
              <a:endParaRPr kumimoji="1" lang="en-US" altLang="zh-CN" sz="2400">
                <a:solidFill>
                  <a:schemeClr val="bg1"/>
                </a:solidFill>
                <a:latin typeface="Times New Roman" panose="02020603050405020304" pitchFamily="18" charset="0"/>
                <a:ea typeface="宋体" panose="02010600030101010101" pitchFamily="2" charset="-122"/>
              </a:endParaRPr>
            </a:p>
          </p:txBody>
        </p:sp>
      </p:grpSp>
      <p:graphicFrame>
        <p:nvGraphicFramePr>
          <p:cNvPr id="140314" name="Object 26"/>
          <p:cNvGraphicFramePr>
            <a:graphicFrameLocks noChangeAspect="1"/>
          </p:cNvGraphicFramePr>
          <p:nvPr/>
        </p:nvGraphicFramePr>
        <p:xfrm>
          <a:off x="971550" y="3500438"/>
          <a:ext cx="3087688" cy="460375"/>
        </p:xfrm>
        <a:graphic>
          <a:graphicData uri="http://schemas.openxmlformats.org/presentationml/2006/ole">
            <mc:AlternateContent xmlns:mc="http://schemas.openxmlformats.org/markup-compatibility/2006">
              <mc:Choice xmlns:v="urn:schemas-microsoft-com:vml" Requires="v">
                <p:oleObj spid="_x0000_s22630" name="公式" r:id="rId9" imgW="1441339" imgH="209681" progId="Equation.3">
                  <p:embed/>
                </p:oleObj>
              </mc:Choice>
              <mc:Fallback>
                <p:oleObj name="公式" r:id="rId9" imgW="1441339" imgH="209681" progId="Equation.3">
                  <p:embed/>
                  <p:pic>
                    <p:nvPicPr>
                      <p:cNvPr id="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1550" y="3500438"/>
                        <a:ext cx="3087688"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315" name="Object 27"/>
          <p:cNvGraphicFramePr>
            <a:graphicFrameLocks noChangeAspect="1"/>
          </p:cNvGraphicFramePr>
          <p:nvPr/>
        </p:nvGraphicFramePr>
        <p:xfrm>
          <a:off x="5364163" y="3429000"/>
          <a:ext cx="2195512" cy="541338"/>
        </p:xfrm>
        <a:graphic>
          <a:graphicData uri="http://schemas.openxmlformats.org/presentationml/2006/ole">
            <mc:AlternateContent xmlns:mc="http://schemas.openxmlformats.org/markup-compatibility/2006">
              <mc:Choice xmlns:v="urn:schemas-microsoft-com:vml" Requires="v">
                <p:oleObj spid="_x0000_s22631" name="公式" r:id="rId11" imgW="1022313" imgH="247519" progId="Equation.3">
                  <p:embed/>
                </p:oleObj>
              </mc:Choice>
              <mc:Fallback>
                <p:oleObj name="公式" r:id="rId11" imgW="1022313" imgH="247519" progId="Equation.3">
                  <p:embed/>
                  <p:pic>
                    <p:nvPicPr>
                      <p:cNvPr id="0" name="Object 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64163" y="3429000"/>
                        <a:ext cx="2195512" cy="541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316" name="Object 28"/>
          <p:cNvGraphicFramePr>
            <a:graphicFrameLocks noChangeAspect="1"/>
          </p:cNvGraphicFramePr>
          <p:nvPr/>
        </p:nvGraphicFramePr>
        <p:xfrm>
          <a:off x="3276600" y="3500438"/>
          <a:ext cx="1246188" cy="433387"/>
        </p:xfrm>
        <a:graphic>
          <a:graphicData uri="http://schemas.openxmlformats.org/presentationml/2006/ole">
            <mc:AlternateContent xmlns:mc="http://schemas.openxmlformats.org/markup-compatibility/2006">
              <mc:Choice xmlns:v="urn:schemas-microsoft-com:vml" Requires="v">
                <p:oleObj spid="_x0000_s22632" name="公式" r:id="rId13" imgW="578035" imgH="196675" progId="Equation.3">
                  <p:embed/>
                </p:oleObj>
              </mc:Choice>
              <mc:Fallback>
                <p:oleObj name="公式" r:id="rId13" imgW="578035" imgH="196675" progId="Equation.3">
                  <p:embed/>
                  <p:pic>
                    <p:nvPicPr>
                      <p:cNvPr id="0" name="Object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76600" y="3500438"/>
                        <a:ext cx="1246188"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0317" name="Text Box 29"/>
          <p:cNvSpPr txBox="1">
            <a:spLocks noChangeArrowheads="1"/>
          </p:cNvSpPr>
          <p:nvPr/>
        </p:nvSpPr>
        <p:spPr bwMode="auto">
          <a:xfrm>
            <a:off x="755650" y="4221163"/>
            <a:ext cx="7632700" cy="163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kumimoji="1" lang="zh-CN" altLang="en-US" sz="2800" b="1">
                <a:solidFill>
                  <a:srgbClr val="FFFF00"/>
                </a:solidFill>
                <a:latin typeface="楷体_GB2312" pitchFamily="49" charset="-122"/>
                <a:ea typeface="楷体_GB2312" pitchFamily="49" charset="-122"/>
              </a:rPr>
              <a:t>解决办法： （</a:t>
            </a:r>
            <a:r>
              <a:rPr kumimoji="1" lang="en-US" altLang="zh-CN" sz="2800" b="1">
                <a:solidFill>
                  <a:srgbClr val="FFFF00"/>
                </a:solidFill>
                <a:latin typeface="楷体_GB2312" pitchFamily="49" charset="-122"/>
                <a:ea typeface="楷体_GB2312" pitchFamily="49" charset="-122"/>
              </a:rPr>
              <a:t>1</a:t>
            </a:r>
            <a:r>
              <a:rPr kumimoji="1" lang="zh-CN" altLang="en-US" sz="2800" b="1">
                <a:solidFill>
                  <a:srgbClr val="FFFF00"/>
                </a:solidFill>
                <a:latin typeface="楷体_GB2312" pitchFamily="49" charset="-122"/>
                <a:ea typeface="楷体_GB2312" pitchFamily="49" charset="-122"/>
              </a:rPr>
              <a:t>）高压传输</a:t>
            </a:r>
          </a:p>
          <a:p>
            <a:pPr eaLnBrk="1" hangingPunct="1">
              <a:lnSpc>
                <a:spcPct val="120000"/>
              </a:lnSpc>
              <a:spcBef>
                <a:spcPct val="20000"/>
              </a:spcBef>
            </a:pPr>
            <a:r>
              <a:rPr kumimoji="1" lang="zh-CN" altLang="en-US" sz="2800" b="1">
                <a:solidFill>
                  <a:srgbClr val="FFFF00"/>
                </a:solidFill>
                <a:latin typeface="楷体_GB2312" pitchFamily="49" charset="-122"/>
                <a:ea typeface="楷体_GB2312" pitchFamily="49" charset="-122"/>
              </a:rPr>
              <a:t>           （</a:t>
            </a:r>
            <a:r>
              <a:rPr kumimoji="1" lang="en-US" altLang="zh-CN" sz="2800" b="1">
                <a:solidFill>
                  <a:srgbClr val="FFFF00"/>
                </a:solidFill>
                <a:latin typeface="楷体_GB2312" pitchFamily="49" charset="-122"/>
                <a:ea typeface="楷体_GB2312" pitchFamily="49" charset="-122"/>
              </a:rPr>
              <a:t>2</a:t>
            </a:r>
            <a:r>
              <a:rPr kumimoji="1" lang="zh-CN" altLang="en-US" sz="2800" b="1">
                <a:solidFill>
                  <a:srgbClr val="FFFF00"/>
                </a:solidFill>
                <a:latin typeface="楷体_GB2312" pitchFamily="49" charset="-122"/>
                <a:ea typeface="楷体_GB2312" pitchFamily="49" charset="-122"/>
              </a:rPr>
              <a:t>）改进自身设备</a:t>
            </a:r>
          </a:p>
          <a:p>
            <a:pPr eaLnBrk="1" hangingPunct="1">
              <a:spcBef>
                <a:spcPct val="20000"/>
              </a:spcBef>
            </a:pPr>
            <a:r>
              <a:rPr kumimoji="1" lang="zh-CN" altLang="en-US" sz="2800" b="1">
                <a:solidFill>
                  <a:srgbClr val="FFFF00"/>
                </a:solidFill>
                <a:latin typeface="楷体_GB2312" pitchFamily="49" charset="-122"/>
                <a:ea typeface="楷体_GB2312" pitchFamily="49" charset="-122"/>
              </a:rPr>
              <a:t>           （</a:t>
            </a:r>
            <a:r>
              <a:rPr kumimoji="1" lang="en-US" altLang="zh-CN" sz="2800" b="1">
                <a:solidFill>
                  <a:srgbClr val="FFFF00"/>
                </a:solidFill>
                <a:latin typeface="楷体_GB2312" pitchFamily="49" charset="-122"/>
                <a:ea typeface="楷体_GB2312" pitchFamily="49" charset="-122"/>
              </a:rPr>
              <a:t>3</a:t>
            </a:r>
            <a:r>
              <a:rPr kumimoji="1" lang="zh-CN" altLang="en-US" sz="2800" b="1">
                <a:solidFill>
                  <a:srgbClr val="FFFF00"/>
                </a:solidFill>
                <a:latin typeface="楷体_GB2312" pitchFamily="49" charset="-122"/>
                <a:ea typeface="楷体_GB2312" pitchFamily="49" charset="-122"/>
              </a:rPr>
              <a:t>）并联电容，提高功率因数 。 </a:t>
            </a:r>
          </a:p>
        </p:txBody>
      </p:sp>
      <p:graphicFrame>
        <p:nvGraphicFramePr>
          <p:cNvPr id="140318" name="Object 30"/>
          <p:cNvGraphicFramePr>
            <a:graphicFrameLocks noChangeAspect="1"/>
          </p:cNvGraphicFramePr>
          <p:nvPr/>
        </p:nvGraphicFramePr>
        <p:xfrm>
          <a:off x="4500563" y="3500438"/>
          <a:ext cx="1544637" cy="488950"/>
        </p:xfrm>
        <a:graphic>
          <a:graphicData uri="http://schemas.openxmlformats.org/presentationml/2006/ole">
            <mc:AlternateContent xmlns:mc="http://schemas.openxmlformats.org/markup-compatibility/2006">
              <mc:Choice xmlns:v="urn:schemas-microsoft-com:vml" Requires="v">
                <p:oleObj spid="_x0000_s22633" name="公式" r:id="rId15" imgW="717710" imgH="222294" progId="Equation.3">
                  <p:embed/>
                </p:oleObj>
              </mc:Choice>
              <mc:Fallback>
                <p:oleObj name="公式" r:id="rId15" imgW="717710" imgH="222294" progId="Equation.3">
                  <p:embed/>
                  <p:pic>
                    <p:nvPicPr>
                      <p:cNvPr id="0" name="Object 3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00563" y="3500438"/>
                        <a:ext cx="1544637"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542" name="Group 31"/>
          <p:cNvGrpSpPr>
            <a:grpSpLocks/>
          </p:cNvGrpSpPr>
          <p:nvPr/>
        </p:nvGrpSpPr>
        <p:grpSpPr bwMode="auto">
          <a:xfrm>
            <a:off x="8316913" y="6446838"/>
            <a:ext cx="792162" cy="366712"/>
            <a:chOff x="5193" y="4020"/>
            <a:chExt cx="499" cy="231"/>
          </a:xfrm>
        </p:grpSpPr>
        <p:pic>
          <p:nvPicPr>
            <p:cNvPr id="22559" name="Picture 32"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60" name="Text Box 33">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2543" name="Group 34"/>
          <p:cNvGrpSpPr>
            <a:grpSpLocks/>
          </p:cNvGrpSpPr>
          <p:nvPr/>
        </p:nvGrpSpPr>
        <p:grpSpPr bwMode="auto">
          <a:xfrm>
            <a:off x="7453313" y="6446838"/>
            <a:ext cx="792162" cy="366712"/>
            <a:chOff x="4649" y="4020"/>
            <a:chExt cx="499" cy="231"/>
          </a:xfrm>
        </p:grpSpPr>
        <p:pic>
          <p:nvPicPr>
            <p:cNvPr id="22557" name="Picture 35"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58" name="Text Box 36">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40325" name="Group 37"/>
          <p:cNvGrpSpPr>
            <a:grpSpLocks/>
          </p:cNvGrpSpPr>
          <p:nvPr/>
        </p:nvGrpSpPr>
        <p:grpSpPr bwMode="auto">
          <a:xfrm>
            <a:off x="827088" y="1700213"/>
            <a:ext cx="2376487" cy="1455737"/>
            <a:chOff x="703" y="2205"/>
            <a:chExt cx="1497" cy="917"/>
          </a:xfrm>
        </p:grpSpPr>
        <p:sp>
          <p:nvSpPr>
            <p:cNvPr id="22548" name="Oval 38"/>
            <p:cNvSpPr>
              <a:spLocks noChangeArrowheads="1"/>
            </p:cNvSpPr>
            <p:nvPr/>
          </p:nvSpPr>
          <p:spPr bwMode="auto">
            <a:xfrm>
              <a:off x="884"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2549" name="Rectangle 39"/>
            <p:cNvSpPr>
              <a:spLocks noChangeArrowheads="1"/>
            </p:cNvSpPr>
            <p:nvPr/>
          </p:nvSpPr>
          <p:spPr bwMode="auto">
            <a:xfrm>
              <a:off x="1066" y="2296"/>
              <a:ext cx="1088" cy="816"/>
            </a:xfrm>
            <a:prstGeom prst="rect">
              <a:avLst/>
            </a:prstGeom>
            <a:noFill/>
            <a:ln w="28575">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2550" name="Line 40"/>
            <p:cNvSpPr>
              <a:spLocks noChangeShapeType="1"/>
            </p:cNvSpPr>
            <p:nvPr/>
          </p:nvSpPr>
          <p:spPr bwMode="auto">
            <a:xfrm>
              <a:off x="1292" y="2205"/>
              <a:ext cx="408"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51" name="Text Box 41"/>
            <p:cNvSpPr txBox="1">
              <a:spLocks noChangeArrowheads="1"/>
            </p:cNvSpPr>
            <p:nvPr/>
          </p:nvSpPr>
          <p:spPr bwMode="auto">
            <a:xfrm>
              <a:off x="1338" y="2251"/>
              <a:ext cx="31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i</a:t>
              </a:r>
            </a:p>
          </p:txBody>
        </p:sp>
        <p:sp>
          <p:nvSpPr>
            <p:cNvPr id="22552" name="Text Box 42"/>
            <p:cNvSpPr txBox="1">
              <a:spLocks noChangeArrowheads="1"/>
            </p:cNvSpPr>
            <p:nvPr/>
          </p:nvSpPr>
          <p:spPr bwMode="auto">
            <a:xfrm>
              <a:off x="748" y="2250"/>
              <a:ext cx="2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ea typeface="仿宋_GB2312" pitchFamily="49" charset="-122"/>
                </a:rPr>
                <a:t>+</a:t>
              </a:r>
            </a:p>
          </p:txBody>
        </p:sp>
        <p:sp>
          <p:nvSpPr>
            <p:cNvPr id="22553" name="Text Box 43"/>
            <p:cNvSpPr txBox="1">
              <a:spLocks noChangeArrowheads="1"/>
            </p:cNvSpPr>
            <p:nvPr/>
          </p:nvSpPr>
          <p:spPr bwMode="auto">
            <a:xfrm>
              <a:off x="748" y="2795"/>
              <a:ext cx="2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ea typeface="仿宋_GB2312" pitchFamily="49" charset="-122"/>
                </a:rPr>
                <a:t>-</a:t>
              </a:r>
            </a:p>
          </p:txBody>
        </p:sp>
        <p:sp>
          <p:nvSpPr>
            <p:cNvPr id="22554" name="Text Box 44"/>
            <p:cNvSpPr txBox="1">
              <a:spLocks noChangeArrowheads="1"/>
            </p:cNvSpPr>
            <p:nvPr/>
          </p:nvSpPr>
          <p:spPr bwMode="auto">
            <a:xfrm>
              <a:off x="703" y="2522"/>
              <a:ext cx="2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i="1">
                  <a:solidFill>
                    <a:schemeClr val="bg1"/>
                  </a:solidFill>
                  <a:latin typeface="Times New Roman" panose="02020603050405020304" pitchFamily="18" charset="0"/>
                  <a:ea typeface="仿宋_GB2312" pitchFamily="49" charset="-122"/>
                </a:rPr>
                <a:t>u</a:t>
              </a:r>
            </a:p>
          </p:txBody>
        </p:sp>
        <p:sp>
          <p:nvSpPr>
            <p:cNvPr id="22555" name="Text Box 45"/>
            <p:cNvSpPr txBox="1">
              <a:spLocks noChangeArrowheads="1"/>
            </p:cNvSpPr>
            <p:nvPr/>
          </p:nvSpPr>
          <p:spPr bwMode="auto">
            <a:xfrm>
              <a:off x="1837" y="2523"/>
              <a:ext cx="2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Z</a:t>
              </a:r>
            </a:p>
          </p:txBody>
        </p:sp>
        <p:sp>
          <p:nvSpPr>
            <p:cNvPr id="22556" name="Rectangle 46"/>
            <p:cNvSpPr>
              <a:spLocks noChangeArrowheads="1"/>
            </p:cNvSpPr>
            <p:nvPr/>
          </p:nvSpPr>
          <p:spPr bwMode="auto">
            <a:xfrm>
              <a:off x="2073" y="2523"/>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22545" name="Group 47"/>
          <p:cNvGrpSpPr>
            <a:grpSpLocks/>
          </p:cNvGrpSpPr>
          <p:nvPr/>
        </p:nvGrpSpPr>
        <p:grpSpPr bwMode="auto">
          <a:xfrm>
            <a:off x="6588125" y="6446838"/>
            <a:ext cx="792163" cy="366712"/>
            <a:chOff x="4649" y="4020"/>
            <a:chExt cx="499" cy="231"/>
          </a:xfrm>
        </p:grpSpPr>
        <p:pic>
          <p:nvPicPr>
            <p:cNvPr id="22546" name="Picture 48"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7" name="Text Box 49">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0299"/>
                                        </p:tgtEl>
                                        <p:attrNameLst>
                                          <p:attrName>style.visibility</p:attrName>
                                        </p:attrNameLst>
                                      </p:cBhvr>
                                      <p:to>
                                        <p:strVal val="visible"/>
                                      </p:to>
                                    </p:set>
                                    <p:anim calcmode="lin" valueType="num">
                                      <p:cBhvr additive="base">
                                        <p:cTn id="7" dur="500" fill="hold"/>
                                        <p:tgtEl>
                                          <p:spTgt spid="140299"/>
                                        </p:tgtEl>
                                        <p:attrNameLst>
                                          <p:attrName>ppt_x</p:attrName>
                                        </p:attrNameLst>
                                      </p:cBhvr>
                                      <p:tavLst>
                                        <p:tav tm="0">
                                          <p:val>
                                            <p:strVal val="#ppt_x"/>
                                          </p:val>
                                        </p:tav>
                                        <p:tav tm="100000">
                                          <p:val>
                                            <p:strVal val="#ppt_x"/>
                                          </p:val>
                                        </p:tav>
                                      </p:tavLst>
                                    </p:anim>
                                    <p:anim calcmode="lin" valueType="num">
                                      <p:cBhvr additive="base">
                                        <p:cTn id="8" dur="500" fill="hold"/>
                                        <p:tgtEl>
                                          <p:spTgt spid="14029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140325"/>
                                        </p:tgtEl>
                                        <p:attrNameLst>
                                          <p:attrName>style.visibility</p:attrName>
                                        </p:attrNameLst>
                                      </p:cBhvr>
                                      <p:to>
                                        <p:strVal val="visible"/>
                                      </p:to>
                                    </p:set>
                                    <p:animEffect transition="in" filter="wipe(left)">
                                      <p:cBhvr>
                                        <p:cTn id="13" dur="1000"/>
                                        <p:tgtEl>
                                          <p:spTgt spid="1403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40300"/>
                                        </p:tgtEl>
                                        <p:attrNameLst>
                                          <p:attrName>style.visibility</p:attrName>
                                        </p:attrNameLst>
                                      </p:cBhvr>
                                      <p:to>
                                        <p:strVal val="visible"/>
                                      </p:to>
                                    </p:set>
                                    <p:animEffect transition="in" filter="wipe(left)">
                                      <p:cBhvr>
                                        <p:cTn id="18" dur="2000"/>
                                        <p:tgtEl>
                                          <p:spTgt spid="14030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nodeType="clickEffect">
                                  <p:stCondLst>
                                    <p:cond delay="0"/>
                                  </p:stCondLst>
                                  <p:childTnLst>
                                    <p:set>
                                      <p:cBhvr>
                                        <p:cTn id="22" dur="1" fill="hold">
                                          <p:stCondLst>
                                            <p:cond delay="0"/>
                                          </p:stCondLst>
                                        </p:cTn>
                                        <p:tgtEl>
                                          <p:spTgt spid="140303"/>
                                        </p:tgtEl>
                                        <p:attrNameLst>
                                          <p:attrName>style.visibility</p:attrName>
                                        </p:attrNameLst>
                                      </p:cBhvr>
                                      <p:to>
                                        <p:strVal val="visible"/>
                                      </p:to>
                                    </p:set>
                                    <p:animEffect transition="in" filter="wipe(up)">
                                      <p:cBhvr>
                                        <p:cTn id="23" dur="2000"/>
                                        <p:tgtEl>
                                          <p:spTgt spid="14030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nodeType="clickEffect">
                                  <p:stCondLst>
                                    <p:cond delay="0"/>
                                  </p:stCondLst>
                                  <p:childTnLst>
                                    <p:set>
                                      <p:cBhvr>
                                        <p:cTn id="27" dur="1" fill="hold">
                                          <p:stCondLst>
                                            <p:cond delay="0"/>
                                          </p:stCondLst>
                                        </p:cTn>
                                        <p:tgtEl>
                                          <p:spTgt spid="140308"/>
                                        </p:tgtEl>
                                        <p:attrNameLst>
                                          <p:attrName>style.visibility</p:attrName>
                                        </p:attrNameLst>
                                      </p:cBhvr>
                                      <p:to>
                                        <p:strVal val="visible"/>
                                      </p:to>
                                    </p:set>
                                    <p:animEffect transition="in" filter="wipe(up)">
                                      <p:cBhvr>
                                        <p:cTn id="28" dur="500"/>
                                        <p:tgtEl>
                                          <p:spTgt spid="14030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140296"/>
                                        </p:tgtEl>
                                        <p:attrNameLst>
                                          <p:attrName>style.visibility</p:attrName>
                                        </p:attrNameLst>
                                      </p:cBhvr>
                                      <p:to>
                                        <p:strVal val="visible"/>
                                      </p:to>
                                    </p:set>
                                    <p:animEffect transition="in" filter="wipe(left)">
                                      <p:cBhvr>
                                        <p:cTn id="33" dur="1000"/>
                                        <p:tgtEl>
                                          <p:spTgt spid="140296"/>
                                        </p:tgtEl>
                                      </p:cBhvr>
                                    </p:animEffect>
                                  </p:childTnLst>
                                </p:cTn>
                              </p:par>
                            </p:childTnLst>
                          </p:cTn>
                        </p:par>
                        <p:par>
                          <p:cTn id="34" fill="hold" nodeType="afterGroup">
                            <p:stCondLst>
                              <p:cond delay="1000"/>
                            </p:stCondLst>
                            <p:childTnLst>
                              <p:par>
                                <p:cTn id="35" presetID="22" presetClass="entr" presetSubtype="8" fill="hold" nodeType="afterEffect">
                                  <p:stCondLst>
                                    <p:cond delay="0"/>
                                  </p:stCondLst>
                                  <p:childTnLst>
                                    <p:set>
                                      <p:cBhvr>
                                        <p:cTn id="36" dur="1" fill="hold">
                                          <p:stCondLst>
                                            <p:cond delay="0"/>
                                          </p:stCondLst>
                                        </p:cTn>
                                        <p:tgtEl>
                                          <p:spTgt spid="140293"/>
                                        </p:tgtEl>
                                        <p:attrNameLst>
                                          <p:attrName>style.visibility</p:attrName>
                                        </p:attrNameLst>
                                      </p:cBhvr>
                                      <p:to>
                                        <p:strVal val="visible"/>
                                      </p:to>
                                    </p:set>
                                    <p:animEffect transition="in" filter="wipe(left)">
                                      <p:cBhvr>
                                        <p:cTn id="37" dur="1000"/>
                                        <p:tgtEl>
                                          <p:spTgt spid="140293"/>
                                        </p:tgtEl>
                                      </p:cBhvr>
                                    </p:animEffect>
                                  </p:childTnLst>
                                </p:cTn>
                              </p:par>
                            </p:childTnLst>
                          </p:cTn>
                        </p:par>
                        <p:par>
                          <p:cTn id="38" fill="hold" nodeType="afterGroup">
                            <p:stCondLst>
                              <p:cond delay="2000"/>
                            </p:stCondLst>
                            <p:childTnLst>
                              <p:par>
                                <p:cTn id="39" presetID="22" presetClass="entr" presetSubtype="8" fill="hold" nodeType="afterEffect">
                                  <p:stCondLst>
                                    <p:cond delay="0"/>
                                  </p:stCondLst>
                                  <p:childTnLst>
                                    <p:set>
                                      <p:cBhvr>
                                        <p:cTn id="40" dur="1" fill="hold">
                                          <p:stCondLst>
                                            <p:cond delay="0"/>
                                          </p:stCondLst>
                                        </p:cTn>
                                        <p:tgtEl>
                                          <p:spTgt spid="140290"/>
                                        </p:tgtEl>
                                        <p:attrNameLst>
                                          <p:attrName>style.visibility</p:attrName>
                                        </p:attrNameLst>
                                      </p:cBhvr>
                                      <p:to>
                                        <p:strVal val="visible"/>
                                      </p:to>
                                    </p:set>
                                    <p:animEffect transition="in" filter="wipe(left)">
                                      <p:cBhvr>
                                        <p:cTn id="41" dur="1000"/>
                                        <p:tgtEl>
                                          <p:spTgt spid="14029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7" presetClass="entr" presetSubtype="1" fill="hold" nodeType="clickEffect">
                                  <p:stCondLst>
                                    <p:cond delay="0"/>
                                  </p:stCondLst>
                                  <p:childTnLst>
                                    <p:set>
                                      <p:cBhvr>
                                        <p:cTn id="45" dur="1" fill="hold">
                                          <p:stCondLst>
                                            <p:cond delay="0"/>
                                          </p:stCondLst>
                                        </p:cTn>
                                        <p:tgtEl>
                                          <p:spTgt spid="140314"/>
                                        </p:tgtEl>
                                        <p:attrNameLst>
                                          <p:attrName>style.visibility</p:attrName>
                                        </p:attrNameLst>
                                      </p:cBhvr>
                                      <p:to>
                                        <p:strVal val="visible"/>
                                      </p:to>
                                    </p:set>
                                    <p:anim calcmode="lin" valueType="num">
                                      <p:cBhvr>
                                        <p:cTn id="46" dur="500" fill="hold"/>
                                        <p:tgtEl>
                                          <p:spTgt spid="140314"/>
                                        </p:tgtEl>
                                        <p:attrNameLst>
                                          <p:attrName>ppt_x</p:attrName>
                                        </p:attrNameLst>
                                      </p:cBhvr>
                                      <p:tavLst>
                                        <p:tav tm="0">
                                          <p:val>
                                            <p:strVal val="#ppt_x"/>
                                          </p:val>
                                        </p:tav>
                                        <p:tav tm="100000">
                                          <p:val>
                                            <p:strVal val="#ppt_x"/>
                                          </p:val>
                                        </p:tav>
                                      </p:tavLst>
                                    </p:anim>
                                    <p:anim calcmode="lin" valueType="num">
                                      <p:cBhvr>
                                        <p:cTn id="47" dur="500" fill="hold"/>
                                        <p:tgtEl>
                                          <p:spTgt spid="140314"/>
                                        </p:tgtEl>
                                        <p:attrNameLst>
                                          <p:attrName>ppt_y</p:attrName>
                                        </p:attrNameLst>
                                      </p:cBhvr>
                                      <p:tavLst>
                                        <p:tav tm="0">
                                          <p:val>
                                            <p:strVal val="#ppt_y-#ppt_h/2"/>
                                          </p:val>
                                        </p:tav>
                                        <p:tav tm="100000">
                                          <p:val>
                                            <p:strVal val="#ppt_y"/>
                                          </p:val>
                                        </p:tav>
                                      </p:tavLst>
                                    </p:anim>
                                    <p:anim calcmode="lin" valueType="num">
                                      <p:cBhvr>
                                        <p:cTn id="48" dur="500" fill="hold"/>
                                        <p:tgtEl>
                                          <p:spTgt spid="140314"/>
                                        </p:tgtEl>
                                        <p:attrNameLst>
                                          <p:attrName>ppt_w</p:attrName>
                                        </p:attrNameLst>
                                      </p:cBhvr>
                                      <p:tavLst>
                                        <p:tav tm="0">
                                          <p:val>
                                            <p:strVal val="#ppt_w"/>
                                          </p:val>
                                        </p:tav>
                                        <p:tav tm="100000">
                                          <p:val>
                                            <p:strVal val="#ppt_w"/>
                                          </p:val>
                                        </p:tav>
                                      </p:tavLst>
                                    </p:anim>
                                    <p:anim calcmode="lin" valueType="num">
                                      <p:cBhvr>
                                        <p:cTn id="49" dur="500" fill="hold"/>
                                        <p:tgtEl>
                                          <p:spTgt spid="140314"/>
                                        </p:tgtEl>
                                        <p:attrNameLst>
                                          <p:attrName>ppt_h</p:attrName>
                                        </p:attrNameLst>
                                      </p:cBhvr>
                                      <p:tavLst>
                                        <p:tav tm="0">
                                          <p:val>
                                            <p:fltVal val="0"/>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17" presetClass="entr" presetSubtype="1" fill="hold" nodeType="clickEffect">
                                  <p:stCondLst>
                                    <p:cond delay="0"/>
                                  </p:stCondLst>
                                  <p:childTnLst>
                                    <p:set>
                                      <p:cBhvr>
                                        <p:cTn id="53" dur="1" fill="hold">
                                          <p:stCondLst>
                                            <p:cond delay="0"/>
                                          </p:stCondLst>
                                        </p:cTn>
                                        <p:tgtEl>
                                          <p:spTgt spid="140316"/>
                                        </p:tgtEl>
                                        <p:attrNameLst>
                                          <p:attrName>style.visibility</p:attrName>
                                        </p:attrNameLst>
                                      </p:cBhvr>
                                      <p:to>
                                        <p:strVal val="visible"/>
                                      </p:to>
                                    </p:set>
                                    <p:anim calcmode="lin" valueType="num">
                                      <p:cBhvr>
                                        <p:cTn id="54" dur="500" fill="hold"/>
                                        <p:tgtEl>
                                          <p:spTgt spid="140316"/>
                                        </p:tgtEl>
                                        <p:attrNameLst>
                                          <p:attrName>ppt_x</p:attrName>
                                        </p:attrNameLst>
                                      </p:cBhvr>
                                      <p:tavLst>
                                        <p:tav tm="0">
                                          <p:val>
                                            <p:strVal val="#ppt_x"/>
                                          </p:val>
                                        </p:tav>
                                        <p:tav tm="100000">
                                          <p:val>
                                            <p:strVal val="#ppt_x"/>
                                          </p:val>
                                        </p:tav>
                                      </p:tavLst>
                                    </p:anim>
                                    <p:anim calcmode="lin" valueType="num">
                                      <p:cBhvr>
                                        <p:cTn id="55" dur="500" fill="hold"/>
                                        <p:tgtEl>
                                          <p:spTgt spid="140316"/>
                                        </p:tgtEl>
                                        <p:attrNameLst>
                                          <p:attrName>ppt_y</p:attrName>
                                        </p:attrNameLst>
                                      </p:cBhvr>
                                      <p:tavLst>
                                        <p:tav tm="0">
                                          <p:val>
                                            <p:strVal val="#ppt_y-#ppt_h/2"/>
                                          </p:val>
                                        </p:tav>
                                        <p:tav tm="100000">
                                          <p:val>
                                            <p:strVal val="#ppt_y"/>
                                          </p:val>
                                        </p:tav>
                                      </p:tavLst>
                                    </p:anim>
                                    <p:anim calcmode="lin" valueType="num">
                                      <p:cBhvr>
                                        <p:cTn id="56" dur="500" fill="hold"/>
                                        <p:tgtEl>
                                          <p:spTgt spid="140316"/>
                                        </p:tgtEl>
                                        <p:attrNameLst>
                                          <p:attrName>ppt_w</p:attrName>
                                        </p:attrNameLst>
                                      </p:cBhvr>
                                      <p:tavLst>
                                        <p:tav tm="0">
                                          <p:val>
                                            <p:strVal val="#ppt_w"/>
                                          </p:val>
                                        </p:tav>
                                        <p:tav tm="100000">
                                          <p:val>
                                            <p:strVal val="#ppt_w"/>
                                          </p:val>
                                        </p:tav>
                                      </p:tavLst>
                                    </p:anim>
                                    <p:anim calcmode="lin" valueType="num">
                                      <p:cBhvr>
                                        <p:cTn id="57" dur="500" fill="hold"/>
                                        <p:tgtEl>
                                          <p:spTgt spid="140316"/>
                                        </p:tgtEl>
                                        <p:attrNameLst>
                                          <p:attrName>ppt_h</p:attrName>
                                        </p:attrNameLst>
                                      </p:cBhvr>
                                      <p:tavLst>
                                        <p:tav tm="0">
                                          <p:val>
                                            <p:fltVal val="0"/>
                                          </p:val>
                                        </p:tav>
                                        <p:tav tm="100000">
                                          <p:val>
                                            <p:strVal val="#ppt_h"/>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17" presetClass="entr" presetSubtype="1" fill="hold" nodeType="clickEffect">
                                  <p:stCondLst>
                                    <p:cond delay="0"/>
                                  </p:stCondLst>
                                  <p:childTnLst>
                                    <p:set>
                                      <p:cBhvr>
                                        <p:cTn id="61" dur="1" fill="hold">
                                          <p:stCondLst>
                                            <p:cond delay="0"/>
                                          </p:stCondLst>
                                        </p:cTn>
                                        <p:tgtEl>
                                          <p:spTgt spid="140318"/>
                                        </p:tgtEl>
                                        <p:attrNameLst>
                                          <p:attrName>style.visibility</p:attrName>
                                        </p:attrNameLst>
                                      </p:cBhvr>
                                      <p:to>
                                        <p:strVal val="visible"/>
                                      </p:to>
                                    </p:set>
                                    <p:anim calcmode="lin" valueType="num">
                                      <p:cBhvr>
                                        <p:cTn id="62" dur="500" fill="hold"/>
                                        <p:tgtEl>
                                          <p:spTgt spid="140318"/>
                                        </p:tgtEl>
                                        <p:attrNameLst>
                                          <p:attrName>ppt_x</p:attrName>
                                        </p:attrNameLst>
                                      </p:cBhvr>
                                      <p:tavLst>
                                        <p:tav tm="0">
                                          <p:val>
                                            <p:strVal val="#ppt_x"/>
                                          </p:val>
                                        </p:tav>
                                        <p:tav tm="100000">
                                          <p:val>
                                            <p:strVal val="#ppt_x"/>
                                          </p:val>
                                        </p:tav>
                                      </p:tavLst>
                                    </p:anim>
                                    <p:anim calcmode="lin" valueType="num">
                                      <p:cBhvr>
                                        <p:cTn id="63" dur="500" fill="hold"/>
                                        <p:tgtEl>
                                          <p:spTgt spid="140318"/>
                                        </p:tgtEl>
                                        <p:attrNameLst>
                                          <p:attrName>ppt_y</p:attrName>
                                        </p:attrNameLst>
                                      </p:cBhvr>
                                      <p:tavLst>
                                        <p:tav tm="0">
                                          <p:val>
                                            <p:strVal val="#ppt_y-#ppt_h/2"/>
                                          </p:val>
                                        </p:tav>
                                        <p:tav tm="100000">
                                          <p:val>
                                            <p:strVal val="#ppt_y"/>
                                          </p:val>
                                        </p:tav>
                                      </p:tavLst>
                                    </p:anim>
                                    <p:anim calcmode="lin" valueType="num">
                                      <p:cBhvr>
                                        <p:cTn id="64" dur="500" fill="hold"/>
                                        <p:tgtEl>
                                          <p:spTgt spid="140318"/>
                                        </p:tgtEl>
                                        <p:attrNameLst>
                                          <p:attrName>ppt_w</p:attrName>
                                        </p:attrNameLst>
                                      </p:cBhvr>
                                      <p:tavLst>
                                        <p:tav tm="0">
                                          <p:val>
                                            <p:strVal val="#ppt_w"/>
                                          </p:val>
                                        </p:tav>
                                        <p:tav tm="100000">
                                          <p:val>
                                            <p:strVal val="#ppt_w"/>
                                          </p:val>
                                        </p:tav>
                                      </p:tavLst>
                                    </p:anim>
                                    <p:anim calcmode="lin" valueType="num">
                                      <p:cBhvr>
                                        <p:cTn id="65" dur="500" fill="hold"/>
                                        <p:tgtEl>
                                          <p:spTgt spid="140318"/>
                                        </p:tgtEl>
                                        <p:attrNameLst>
                                          <p:attrName>ppt_h</p:attrName>
                                        </p:attrNameLst>
                                      </p:cBhvr>
                                      <p:tavLst>
                                        <p:tav tm="0">
                                          <p:val>
                                            <p:fltVal val="0"/>
                                          </p:val>
                                        </p:tav>
                                        <p:tav tm="100000">
                                          <p:val>
                                            <p:strVal val="#ppt_h"/>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17" presetClass="entr" presetSubtype="1" fill="hold" nodeType="clickEffect">
                                  <p:stCondLst>
                                    <p:cond delay="0"/>
                                  </p:stCondLst>
                                  <p:childTnLst>
                                    <p:set>
                                      <p:cBhvr>
                                        <p:cTn id="69" dur="1" fill="hold">
                                          <p:stCondLst>
                                            <p:cond delay="0"/>
                                          </p:stCondLst>
                                        </p:cTn>
                                        <p:tgtEl>
                                          <p:spTgt spid="140315"/>
                                        </p:tgtEl>
                                        <p:attrNameLst>
                                          <p:attrName>style.visibility</p:attrName>
                                        </p:attrNameLst>
                                      </p:cBhvr>
                                      <p:to>
                                        <p:strVal val="visible"/>
                                      </p:to>
                                    </p:set>
                                    <p:anim calcmode="lin" valueType="num">
                                      <p:cBhvr>
                                        <p:cTn id="70" dur="500" fill="hold"/>
                                        <p:tgtEl>
                                          <p:spTgt spid="140315"/>
                                        </p:tgtEl>
                                        <p:attrNameLst>
                                          <p:attrName>ppt_x</p:attrName>
                                        </p:attrNameLst>
                                      </p:cBhvr>
                                      <p:tavLst>
                                        <p:tav tm="0">
                                          <p:val>
                                            <p:strVal val="#ppt_x"/>
                                          </p:val>
                                        </p:tav>
                                        <p:tav tm="100000">
                                          <p:val>
                                            <p:strVal val="#ppt_x"/>
                                          </p:val>
                                        </p:tav>
                                      </p:tavLst>
                                    </p:anim>
                                    <p:anim calcmode="lin" valueType="num">
                                      <p:cBhvr>
                                        <p:cTn id="71" dur="500" fill="hold"/>
                                        <p:tgtEl>
                                          <p:spTgt spid="140315"/>
                                        </p:tgtEl>
                                        <p:attrNameLst>
                                          <p:attrName>ppt_y</p:attrName>
                                        </p:attrNameLst>
                                      </p:cBhvr>
                                      <p:tavLst>
                                        <p:tav tm="0">
                                          <p:val>
                                            <p:strVal val="#ppt_y-#ppt_h/2"/>
                                          </p:val>
                                        </p:tav>
                                        <p:tav tm="100000">
                                          <p:val>
                                            <p:strVal val="#ppt_y"/>
                                          </p:val>
                                        </p:tav>
                                      </p:tavLst>
                                    </p:anim>
                                    <p:anim calcmode="lin" valueType="num">
                                      <p:cBhvr>
                                        <p:cTn id="72" dur="500" fill="hold"/>
                                        <p:tgtEl>
                                          <p:spTgt spid="140315"/>
                                        </p:tgtEl>
                                        <p:attrNameLst>
                                          <p:attrName>ppt_w</p:attrName>
                                        </p:attrNameLst>
                                      </p:cBhvr>
                                      <p:tavLst>
                                        <p:tav tm="0">
                                          <p:val>
                                            <p:strVal val="#ppt_w"/>
                                          </p:val>
                                        </p:tav>
                                        <p:tav tm="100000">
                                          <p:val>
                                            <p:strVal val="#ppt_w"/>
                                          </p:val>
                                        </p:tav>
                                      </p:tavLst>
                                    </p:anim>
                                    <p:anim calcmode="lin" valueType="num">
                                      <p:cBhvr>
                                        <p:cTn id="73" dur="500" fill="hold"/>
                                        <p:tgtEl>
                                          <p:spTgt spid="140315"/>
                                        </p:tgtEl>
                                        <p:attrNameLst>
                                          <p:attrName>ppt_h</p:attrName>
                                        </p:attrNameLst>
                                      </p:cBhvr>
                                      <p:tavLst>
                                        <p:tav tm="0">
                                          <p:val>
                                            <p:fltVal val="0"/>
                                          </p:val>
                                        </p:tav>
                                        <p:tav tm="100000">
                                          <p:val>
                                            <p:strVal val="#ppt_h"/>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140317"/>
                                        </p:tgtEl>
                                        <p:attrNameLst>
                                          <p:attrName>style.visibility</p:attrName>
                                        </p:attrNameLst>
                                      </p:cBhvr>
                                      <p:to>
                                        <p:strVal val="visible"/>
                                      </p:to>
                                    </p:set>
                                    <p:animEffect transition="in" filter="wipe(left)">
                                      <p:cBhvr>
                                        <p:cTn id="78" dur="2000"/>
                                        <p:tgtEl>
                                          <p:spTgt spid="140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9" grpId="0" autoUpdateAnimBg="0"/>
      <p:bldP spid="14031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p:cNvSpPr txBox="1">
            <a:spLocks noChangeArrowheads="1"/>
          </p:cNvSpPr>
          <p:nvPr/>
        </p:nvSpPr>
        <p:spPr bwMode="auto">
          <a:xfrm>
            <a:off x="684213" y="549275"/>
            <a:ext cx="1111250" cy="519113"/>
          </a:xfrm>
          <a:prstGeom prst="rect">
            <a:avLst/>
          </a:prstGeom>
          <a:solidFill>
            <a:srgbClr val="9900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solidFill>
                  <a:schemeClr val="bg1"/>
                </a:solidFill>
                <a:latin typeface="Times New Roman" panose="02020603050405020304" pitchFamily="18" charset="0"/>
                <a:ea typeface="宋体" panose="02010600030101010101" pitchFamily="2" charset="-122"/>
              </a:rPr>
              <a:t>分析</a:t>
            </a:r>
          </a:p>
        </p:txBody>
      </p:sp>
      <p:grpSp>
        <p:nvGrpSpPr>
          <p:cNvPr id="141315" name="Group 3"/>
          <p:cNvGrpSpPr>
            <a:grpSpLocks/>
          </p:cNvGrpSpPr>
          <p:nvPr/>
        </p:nvGrpSpPr>
        <p:grpSpPr bwMode="auto">
          <a:xfrm>
            <a:off x="6659563" y="2420938"/>
            <a:ext cx="442912" cy="862012"/>
            <a:chOff x="4205" y="1536"/>
            <a:chExt cx="279" cy="543"/>
          </a:xfrm>
        </p:grpSpPr>
        <p:sp>
          <p:nvSpPr>
            <p:cNvPr id="23610" name="Line 4"/>
            <p:cNvSpPr>
              <a:spLocks noChangeShapeType="1"/>
            </p:cNvSpPr>
            <p:nvPr/>
          </p:nvSpPr>
          <p:spPr bwMode="auto">
            <a:xfrm flipV="1">
              <a:off x="4205" y="1536"/>
              <a:ext cx="0" cy="543"/>
            </a:xfrm>
            <a:prstGeom prst="line">
              <a:avLst/>
            </a:prstGeom>
            <a:noFill/>
            <a:ln w="28575">
              <a:solidFill>
                <a:srgbClr val="CC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3611" name="Object 5"/>
            <p:cNvGraphicFramePr>
              <a:graphicFrameLocks noChangeAspect="1"/>
            </p:cNvGraphicFramePr>
            <p:nvPr/>
          </p:nvGraphicFramePr>
          <p:xfrm>
            <a:off x="4261" y="1583"/>
            <a:ext cx="223" cy="444"/>
          </p:xfrm>
          <a:graphic>
            <a:graphicData uri="http://schemas.openxmlformats.org/presentationml/2006/ole">
              <mc:AlternateContent xmlns:mc="http://schemas.openxmlformats.org/markup-compatibility/2006">
                <mc:Choice xmlns:v="urn:schemas-microsoft-com:vml" Requires="v">
                  <p:oleObj spid="_x0000_s23668" name="公式" r:id="rId3" imgW="184261" imgH="260525" progId="Equation.3">
                    <p:embed/>
                  </p:oleObj>
                </mc:Choice>
                <mc:Fallback>
                  <p:oleObj name="公式" r:id="rId3" imgW="184261" imgH="260525"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1" y="1583"/>
                          <a:ext cx="223" cy="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CCFF66"/>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41318" name="Group 6"/>
          <p:cNvGrpSpPr>
            <a:grpSpLocks/>
          </p:cNvGrpSpPr>
          <p:nvPr/>
        </p:nvGrpSpPr>
        <p:grpSpPr bwMode="auto">
          <a:xfrm>
            <a:off x="5003800" y="1306513"/>
            <a:ext cx="2943225" cy="627062"/>
            <a:chOff x="3152" y="823"/>
            <a:chExt cx="1854" cy="395"/>
          </a:xfrm>
        </p:grpSpPr>
        <p:sp>
          <p:nvSpPr>
            <p:cNvPr id="23608" name="Line 7"/>
            <p:cNvSpPr>
              <a:spLocks noChangeShapeType="1"/>
            </p:cNvSpPr>
            <p:nvPr/>
          </p:nvSpPr>
          <p:spPr bwMode="auto">
            <a:xfrm>
              <a:off x="3152" y="1060"/>
              <a:ext cx="1579"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3609" name="Object 8"/>
            <p:cNvGraphicFramePr>
              <a:graphicFrameLocks noChangeAspect="1"/>
            </p:cNvGraphicFramePr>
            <p:nvPr/>
          </p:nvGraphicFramePr>
          <p:xfrm>
            <a:off x="4730" y="823"/>
            <a:ext cx="276" cy="395"/>
          </p:xfrm>
          <a:graphic>
            <a:graphicData uri="http://schemas.openxmlformats.org/presentationml/2006/ole">
              <mc:AlternateContent xmlns:mc="http://schemas.openxmlformats.org/markup-compatibility/2006">
                <mc:Choice xmlns:v="urn:schemas-microsoft-com:vml" Requires="v">
                  <p:oleObj spid="_x0000_s23669" name="公式" r:id="rId5" imgW="222139" imgH="222294" progId="Equation.3">
                    <p:embed/>
                  </p:oleObj>
                </mc:Choice>
                <mc:Fallback>
                  <p:oleObj name="公式" r:id="rId5" imgW="222139" imgH="222294"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0" y="823"/>
                          <a:ext cx="276" cy="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41321" name="Group 9"/>
          <p:cNvGrpSpPr>
            <a:grpSpLocks/>
          </p:cNvGrpSpPr>
          <p:nvPr/>
        </p:nvGrpSpPr>
        <p:grpSpPr bwMode="auto">
          <a:xfrm>
            <a:off x="5003800" y="1628775"/>
            <a:ext cx="1671638" cy="2139950"/>
            <a:chOff x="3152" y="1026"/>
            <a:chExt cx="1053" cy="1348"/>
          </a:xfrm>
        </p:grpSpPr>
        <p:sp>
          <p:nvSpPr>
            <p:cNvPr id="23604" name="Line 10"/>
            <p:cNvSpPr>
              <a:spLocks noChangeShapeType="1"/>
            </p:cNvSpPr>
            <p:nvPr/>
          </p:nvSpPr>
          <p:spPr bwMode="auto">
            <a:xfrm>
              <a:off x="3152" y="1060"/>
              <a:ext cx="1053" cy="1019"/>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3605" name="Object 11"/>
            <p:cNvGraphicFramePr>
              <a:graphicFrameLocks noChangeAspect="1"/>
            </p:cNvGraphicFramePr>
            <p:nvPr/>
          </p:nvGraphicFramePr>
          <p:xfrm>
            <a:off x="3930" y="1910"/>
            <a:ext cx="219" cy="464"/>
          </p:xfrm>
          <a:graphic>
            <a:graphicData uri="http://schemas.openxmlformats.org/presentationml/2006/ole">
              <mc:AlternateContent xmlns:mc="http://schemas.openxmlformats.org/markup-compatibility/2006">
                <mc:Choice xmlns:v="urn:schemas-microsoft-com:vml" Requires="v">
                  <p:oleObj spid="_x0000_s23670" name="公式" r:id="rId7" imgW="171635" imgH="260525" progId="Equation.3">
                    <p:embed/>
                  </p:oleObj>
                </mc:Choice>
                <mc:Fallback>
                  <p:oleObj name="公式" r:id="rId7" imgW="171635" imgH="260525"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0" y="1910"/>
                          <a:ext cx="219" cy="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606" name="Freeform 12"/>
            <p:cNvSpPr>
              <a:spLocks/>
            </p:cNvSpPr>
            <p:nvPr/>
          </p:nvSpPr>
          <p:spPr bwMode="auto">
            <a:xfrm>
              <a:off x="3334" y="1075"/>
              <a:ext cx="45" cy="178"/>
            </a:xfrm>
            <a:custGeom>
              <a:avLst/>
              <a:gdLst>
                <a:gd name="T0" fmla="*/ 0 w 45"/>
                <a:gd name="T1" fmla="*/ 178 h 126"/>
                <a:gd name="T2" fmla="*/ 45 w 45"/>
                <a:gd name="T3" fmla="*/ 0 h 126"/>
                <a:gd name="T4" fmla="*/ 0 60000 65536"/>
                <a:gd name="T5" fmla="*/ 0 60000 65536"/>
              </a:gdLst>
              <a:ahLst/>
              <a:cxnLst>
                <a:cxn ang="T4">
                  <a:pos x="T0" y="T1"/>
                </a:cxn>
                <a:cxn ang="T5">
                  <a:pos x="T2" y="T3"/>
                </a:cxn>
              </a:cxnLst>
              <a:rect l="0" t="0" r="r" b="b"/>
              <a:pathLst>
                <a:path w="45" h="126">
                  <a:moveTo>
                    <a:pt x="0" y="126"/>
                  </a:moveTo>
                  <a:cubicBezTo>
                    <a:pt x="35" y="91"/>
                    <a:pt x="45" y="54"/>
                    <a:pt x="45" y="0"/>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607" name="Text Box 13"/>
            <p:cNvSpPr txBox="1">
              <a:spLocks noChangeArrowheads="1"/>
            </p:cNvSpPr>
            <p:nvPr/>
          </p:nvSpPr>
          <p:spPr bwMode="auto">
            <a:xfrm>
              <a:off x="3334" y="1026"/>
              <a:ext cx="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i="1">
                  <a:solidFill>
                    <a:schemeClr val="bg1"/>
                  </a:solidFill>
                  <a:latin typeface="Symbol" panose="05050102010706020507" pitchFamily="18" charset="2"/>
                  <a:ea typeface="宋体" panose="02010600030101010101" pitchFamily="2" charset="-122"/>
                </a:rPr>
                <a:t>j</a:t>
              </a:r>
              <a:r>
                <a:rPr kumimoji="1" lang="en-US" altLang="zh-CN" sz="2400" baseline="-25000">
                  <a:solidFill>
                    <a:schemeClr val="bg1"/>
                  </a:solidFill>
                  <a:latin typeface="Times New Roman" panose="02020603050405020304" pitchFamily="18" charset="0"/>
                  <a:ea typeface="宋体" panose="02010600030101010101" pitchFamily="2" charset="-122"/>
                </a:rPr>
                <a:t>1</a:t>
              </a:r>
              <a:endParaRPr kumimoji="1" lang="en-US" altLang="zh-CN" sz="2400">
                <a:solidFill>
                  <a:schemeClr val="bg1"/>
                </a:solidFill>
                <a:latin typeface="Times New Roman" panose="02020603050405020304" pitchFamily="18" charset="0"/>
                <a:ea typeface="宋体" panose="02010600030101010101" pitchFamily="2" charset="-122"/>
              </a:endParaRPr>
            </a:p>
          </p:txBody>
        </p:sp>
      </p:grpSp>
      <p:grpSp>
        <p:nvGrpSpPr>
          <p:cNvPr id="141326" name="Group 14"/>
          <p:cNvGrpSpPr>
            <a:grpSpLocks/>
          </p:cNvGrpSpPr>
          <p:nvPr/>
        </p:nvGrpSpPr>
        <p:grpSpPr bwMode="auto">
          <a:xfrm>
            <a:off x="5003800" y="1557338"/>
            <a:ext cx="1671638" cy="876300"/>
            <a:chOff x="3288" y="346"/>
            <a:chExt cx="1053" cy="552"/>
          </a:xfrm>
        </p:grpSpPr>
        <p:sp>
          <p:nvSpPr>
            <p:cNvPr id="23599" name="Line 15"/>
            <p:cNvSpPr>
              <a:spLocks noChangeShapeType="1"/>
            </p:cNvSpPr>
            <p:nvPr/>
          </p:nvSpPr>
          <p:spPr bwMode="auto">
            <a:xfrm>
              <a:off x="3288" y="422"/>
              <a:ext cx="1053" cy="476"/>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3600" name="Object 16"/>
            <p:cNvGraphicFramePr>
              <a:graphicFrameLocks noChangeAspect="1"/>
            </p:cNvGraphicFramePr>
            <p:nvPr/>
          </p:nvGraphicFramePr>
          <p:xfrm>
            <a:off x="4204" y="466"/>
            <a:ext cx="136" cy="333"/>
          </p:xfrm>
          <a:graphic>
            <a:graphicData uri="http://schemas.openxmlformats.org/presentationml/2006/ole">
              <mc:AlternateContent xmlns:mc="http://schemas.openxmlformats.org/markup-compatibility/2006">
                <mc:Choice xmlns:v="urn:schemas-microsoft-com:vml" Requires="v">
                  <p:oleObj spid="_x0000_s23671" name="公式" r:id="rId9" imgW="120736" imgH="209681" progId="Equation.3">
                    <p:embed/>
                  </p:oleObj>
                </mc:Choice>
                <mc:Fallback>
                  <p:oleObj name="公式" r:id="rId9" imgW="120736" imgH="209681" progId="Equation.3">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04" y="466"/>
                          <a:ext cx="136" cy="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601" name="Freeform 17"/>
            <p:cNvSpPr>
              <a:spLocks/>
            </p:cNvSpPr>
            <p:nvPr/>
          </p:nvSpPr>
          <p:spPr bwMode="auto">
            <a:xfrm>
              <a:off x="3754" y="422"/>
              <a:ext cx="34" cy="208"/>
            </a:xfrm>
            <a:custGeom>
              <a:avLst/>
              <a:gdLst>
                <a:gd name="T0" fmla="*/ 18 w 34"/>
                <a:gd name="T1" fmla="*/ 4 h 147"/>
                <a:gd name="T2" fmla="*/ 33 w 34"/>
                <a:gd name="T3" fmla="*/ 115 h 147"/>
                <a:gd name="T4" fmla="*/ 0 w 34"/>
                <a:gd name="T5" fmla="*/ 208 h 147"/>
                <a:gd name="T6" fmla="*/ 0 60000 65536"/>
                <a:gd name="T7" fmla="*/ 0 60000 65536"/>
                <a:gd name="T8" fmla="*/ 0 60000 65536"/>
              </a:gdLst>
              <a:ahLst/>
              <a:cxnLst>
                <a:cxn ang="T6">
                  <a:pos x="T0" y="T1"/>
                </a:cxn>
                <a:cxn ang="T7">
                  <a:pos x="T2" y="T3"/>
                </a:cxn>
                <a:cxn ang="T8">
                  <a:pos x="T4" y="T5"/>
                </a:cxn>
              </a:cxnLst>
              <a:rect l="0" t="0" r="r" b="b"/>
              <a:pathLst>
                <a:path w="34" h="147">
                  <a:moveTo>
                    <a:pt x="18" y="3"/>
                  </a:moveTo>
                  <a:cubicBezTo>
                    <a:pt x="24" y="0"/>
                    <a:pt x="34" y="57"/>
                    <a:pt x="33" y="81"/>
                  </a:cubicBezTo>
                  <a:cubicBezTo>
                    <a:pt x="30" y="105"/>
                    <a:pt x="7" y="133"/>
                    <a:pt x="0" y="147"/>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602" name="Freeform 18"/>
            <p:cNvSpPr>
              <a:spLocks/>
            </p:cNvSpPr>
            <p:nvPr/>
          </p:nvSpPr>
          <p:spPr bwMode="auto">
            <a:xfrm>
              <a:off x="3787" y="418"/>
              <a:ext cx="33" cy="229"/>
            </a:xfrm>
            <a:custGeom>
              <a:avLst/>
              <a:gdLst>
                <a:gd name="T0" fmla="*/ 18 w 33"/>
                <a:gd name="T1" fmla="*/ 0 h 162"/>
                <a:gd name="T2" fmla="*/ 30 w 33"/>
                <a:gd name="T3" fmla="*/ 119 h 162"/>
                <a:gd name="T4" fmla="*/ 0 w 33"/>
                <a:gd name="T5" fmla="*/ 229 h 162"/>
                <a:gd name="T6" fmla="*/ 0 60000 65536"/>
                <a:gd name="T7" fmla="*/ 0 60000 65536"/>
                <a:gd name="T8" fmla="*/ 0 60000 65536"/>
              </a:gdLst>
              <a:ahLst/>
              <a:cxnLst>
                <a:cxn ang="T6">
                  <a:pos x="T0" y="T1"/>
                </a:cxn>
                <a:cxn ang="T7">
                  <a:pos x="T2" y="T3"/>
                </a:cxn>
                <a:cxn ang="T8">
                  <a:pos x="T4" y="T5"/>
                </a:cxn>
              </a:cxnLst>
              <a:rect l="0" t="0" r="r" b="b"/>
              <a:pathLst>
                <a:path w="33" h="162">
                  <a:moveTo>
                    <a:pt x="18" y="0"/>
                  </a:moveTo>
                  <a:cubicBezTo>
                    <a:pt x="15" y="6"/>
                    <a:pt x="33" y="57"/>
                    <a:pt x="30" y="84"/>
                  </a:cubicBezTo>
                  <a:cubicBezTo>
                    <a:pt x="27" y="111"/>
                    <a:pt x="6" y="146"/>
                    <a:pt x="0" y="162"/>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603" name="Text Box 19"/>
            <p:cNvSpPr txBox="1">
              <a:spLocks noChangeArrowheads="1"/>
            </p:cNvSpPr>
            <p:nvPr/>
          </p:nvSpPr>
          <p:spPr bwMode="auto">
            <a:xfrm>
              <a:off x="3806" y="346"/>
              <a:ext cx="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i="1">
                  <a:solidFill>
                    <a:schemeClr val="bg1"/>
                  </a:solidFill>
                  <a:latin typeface="Symbol" panose="05050102010706020507" pitchFamily="18" charset="2"/>
                  <a:ea typeface="宋体" panose="02010600030101010101" pitchFamily="2" charset="-122"/>
                </a:rPr>
                <a:t>j</a:t>
              </a:r>
              <a:r>
                <a:rPr kumimoji="1" lang="en-US" altLang="zh-CN" sz="2400" baseline="-25000">
                  <a:solidFill>
                    <a:schemeClr val="bg1"/>
                  </a:solidFill>
                  <a:latin typeface="Times New Roman" panose="02020603050405020304" pitchFamily="18" charset="0"/>
                  <a:ea typeface="宋体" panose="02010600030101010101" pitchFamily="2" charset="-122"/>
                </a:rPr>
                <a:t>2</a:t>
              </a:r>
              <a:endParaRPr kumimoji="1" lang="en-US" altLang="zh-CN" sz="2400">
                <a:solidFill>
                  <a:schemeClr val="bg1"/>
                </a:solidFill>
                <a:latin typeface="Times New Roman" panose="02020603050405020304" pitchFamily="18" charset="0"/>
                <a:ea typeface="宋体" panose="02010600030101010101" pitchFamily="2" charset="-122"/>
              </a:endParaRPr>
            </a:p>
          </p:txBody>
        </p:sp>
      </p:grpSp>
      <p:sp>
        <p:nvSpPr>
          <p:cNvPr id="141332" name="Text Box 20"/>
          <p:cNvSpPr txBox="1">
            <a:spLocks noChangeArrowheads="1"/>
          </p:cNvSpPr>
          <p:nvPr/>
        </p:nvSpPr>
        <p:spPr bwMode="auto">
          <a:xfrm>
            <a:off x="971550" y="4292600"/>
            <a:ext cx="7345363"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并联电容后，原负载的电压和电流不变，吸收的有功功率和无功功率不变，即：负载的工作状态不变。但电路的功率因数提高了。</a:t>
            </a:r>
          </a:p>
        </p:txBody>
      </p:sp>
      <p:sp>
        <p:nvSpPr>
          <p:cNvPr id="141333" name="Text Box 21"/>
          <p:cNvSpPr txBox="1">
            <a:spLocks noChangeArrowheads="1"/>
          </p:cNvSpPr>
          <p:nvPr/>
        </p:nvSpPr>
        <p:spPr bwMode="auto">
          <a:xfrm>
            <a:off x="539750" y="3644900"/>
            <a:ext cx="1655763" cy="519113"/>
          </a:xfrm>
          <a:prstGeom prst="rect">
            <a:avLst/>
          </a:prstGeom>
          <a:solidFill>
            <a:srgbClr val="9900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solidFill>
                  <a:schemeClr val="bg1"/>
                </a:solidFill>
                <a:latin typeface="Times New Roman" panose="02020603050405020304" pitchFamily="18" charset="0"/>
                <a:ea typeface="宋体" panose="02010600030101010101" pitchFamily="2" charset="-122"/>
              </a:rPr>
              <a:t>特点：</a:t>
            </a:r>
          </a:p>
        </p:txBody>
      </p:sp>
      <p:grpSp>
        <p:nvGrpSpPr>
          <p:cNvPr id="23561" name="Group 22"/>
          <p:cNvGrpSpPr>
            <a:grpSpLocks/>
          </p:cNvGrpSpPr>
          <p:nvPr/>
        </p:nvGrpSpPr>
        <p:grpSpPr bwMode="auto">
          <a:xfrm>
            <a:off x="8316913" y="6446838"/>
            <a:ext cx="792162" cy="366712"/>
            <a:chOff x="5193" y="4020"/>
            <a:chExt cx="499" cy="231"/>
          </a:xfrm>
        </p:grpSpPr>
        <p:pic>
          <p:nvPicPr>
            <p:cNvPr id="23597" name="Picture 23"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98" name="Text Box 2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3562" name="Group 25"/>
          <p:cNvGrpSpPr>
            <a:grpSpLocks/>
          </p:cNvGrpSpPr>
          <p:nvPr/>
        </p:nvGrpSpPr>
        <p:grpSpPr bwMode="auto">
          <a:xfrm>
            <a:off x="7453313" y="6446838"/>
            <a:ext cx="792162" cy="366712"/>
            <a:chOff x="4649" y="4020"/>
            <a:chExt cx="499" cy="231"/>
          </a:xfrm>
        </p:grpSpPr>
        <p:pic>
          <p:nvPicPr>
            <p:cNvPr id="23595" name="Picture 26"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96" name="Text Box 27">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41340" name="Group 28"/>
          <p:cNvGrpSpPr>
            <a:grpSpLocks/>
          </p:cNvGrpSpPr>
          <p:nvPr/>
        </p:nvGrpSpPr>
        <p:grpSpPr bwMode="auto">
          <a:xfrm>
            <a:off x="2051050" y="765175"/>
            <a:ext cx="2528888" cy="2617788"/>
            <a:chOff x="921" y="2024"/>
            <a:chExt cx="1593" cy="1649"/>
          </a:xfrm>
        </p:grpSpPr>
        <p:grpSp>
          <p:nvGrpSpPr>
            <p:cNvPr id="23567" name="Group 29"/>
            <p:cNvGrpSpPr>
              <a:grpSpLocks/>
            </p:cNvGrpSpPr>
            <p:nvPr/>
          </p:nvGrpSpPr>
          <p:grpSpPr bwMode="auto">
            <a:xfrm>
              <a:off x="2226" y="2985"/>
              <a:ext cx="288" cy="92"/>
              <a:chOff x="2208" y="1732"/>
              <a:chExt cx="174" cy="93"/>
            </a:xfrm>
          </p:grpSpPr>
          <p:sp>
            <p:nvSpPr>
              <p:cNvPr id="23593" name="Line 30"/>
              <p:cNvSpPr>
                <a:spLocks noChangeShapeType="1"/>
              </p:cNvSpPr>
              <p:nvPr/>
            </p:nvSpPr>
            <p:spPr bwMode="auto">
              <a:xfrm>
                <a:off x="2208" y="1732"/>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94" name="Line 31"/>
              <p:cNvSpPr>
                <a:spLocks noChangeShapeType="1"/>
              </p:cNvSpPr>
              <p:nvPr/>
            </p:nvSpPr>
            <p:spPr bwMode="auto">
              <a:xfrm>
                <a:off x="2208" y="1824"/>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3568" name="Line 32"/>
            <p:cNvSpPr>
              <a:spLocks noChangeShapeType="1"/>
            </p:cNvSpPr>
            <p:nvPr/>
          </p:nvSpPr>
          <p:spPr bwMode="auto">
            <a:xfrm>
              <a:off x="1698" y="2453"/>
              <a:ext cx="3" cy="614"/>
            </a:xfrm>
            <a:prstGeom prst="line">
              <a:avLst/>
            </a:prstGeom>
            <a:noFill/>
            <a:ln w="28575">
              <a:solidFill>
                <a:srgbClr val="FFCC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69" name="Line 33"/>
            <p:cNvSpPr>
              <a:spLocks noChangeShapeType="1"/>
            </p:cNvSpPr>
            <p:nvPr/>
          </p:nvSpPr>
          <p:spPr bwMode="auto">
            <a:xfrm>
              <a:off x="1074" y="2453"/>
              <a:ext cx="128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70" name="Line 34"/>
            <p:cNvSpPr>
              <a:spLocks noChangeShapeType="1"/>
            </p:cNvSpPr>
            <p:nvPr/>
          </p:nvSpPr>
          <p:spPr bwMode="auto">
            <a:xfrm>
              <a:off x="2358" y="2453"/>
              <a:ext cx="0" cy="52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71" name="Line 35"/>
            <p:cNvSpPr>
              <a:spLocks noChangeShapeType="1"/>
            </p:cNvSpPr>
            <p:nvPr/>
          </p:nvSpPr>
          <p:spPr bwMode="auto">
            <a:xfrm>
              <a:off x="2358" y="3077"/>
              <a:ext cx="0" cy="57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72" name="Line 36"/>
            <p:cNvSpPr>
              <a:spLocks noChangeShapeType="1"/>
            </p:cNvSpPr>
            <p:nvPr/>
          </p:nvSpPr>
          <p:spPr bwMode="auto">
            <a:xfrm flipH="1">
              <a:off x="1698" y="3475"/>
              <a:ext cx="3" cy="178"/>
            </a:xfrm>
            <a:prstGeom prst="line">
              <a:avLst/>
            </a:prstGeom>
            <a:noFill/>
            <a:ln w="28575">
              <a:solidFill>
                <a:srgbClr val="FFCC00"/>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73" name="Line 37"/>
            <p:cNvSpPr>
              <a:spLocks noChangeShapeType="1"/>
            </p:cNvSpPr>
            <p:nvPr/>
          </p:nvSpPr>
          <p:spPr bwMode="auto">
            <a:xfrm>
              <a:off x="1122" y="3653"/>
              <a:ext cx="124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74" name="Text Box 38"/>
            <p:cNvSpPr txBox="1">
              <a:spLocks noChangeArrowheads="1"/>
            </p:cNvSpPr>
            <p:nvPr/>
          </p:nvSpPr>
          <p:spPr bwMode="auto">
            <a:xfrm>
              <a:off x="1418" y="3106"/>
              <a:ext cx="2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p>
          </p:txBody>
        </p:sp>
        <p:sp>
          <p:nvSpPr>
            <p:cNvPr id="23575" name="Text Box 39"/>
            <p:cNvSpPr txBox="1">
              <a:spLocks noChangeArrowheads="1"/>
            </p:cNvSpPr>
            <p:nvPr/>
          </p:nvSpPr>
          <p:spPr bwMode="auto">
            <a:xfrm>
              <a:off x="1401" y="2626"/>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p>
          </p:txBody>
        </p:sp>
        <p:sp>
          <p:nvSpPr>
            <p:cNvPr id="23576" name="Text Box 40"/>
            <p:cNvSpPr txBox="1">
              <a:spLocks noChangeArrowheads="1"/>
            </p:cNvSpPr>
            <p:nvPr/>
          </p:nvSpPr>
          <p:spPr bwMode="auto">
            <a:xfrm>
              <a:off x="1976" y="2866"/>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C</a:t>
              </a:r>
            </a:p>
          </p:txBody>
        </p:sp>
        <p:sp>
          <p:nvSpPr>
            <p:cNvPr id="23577" name="Line 41"/>
            <p:cNvSpPr>
              <a:spLocks noChangeShapeType="1"/>
            </p:cNvSpPr>
            <p:nvPr/>
          </p:nvSpPr>
          <p:spPr bwMode="auto">
            <a:xfrm>
              <a:off x="1842" y="2501"/>
              <a:ext cx="0" cy="24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78" name="Line 42"/>
            <p:cNvSpPr>
              <a:spLocks noChangeShapeType="1"/>
            </p:cNvSpPr>
            <p:nvPr/>
          </p:nvSpPr>
          <p:spPr bwMode="auto">
            <a:xfrm>
              <a:off x="2034" y="2357"/>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3579" name="Object 43"/>
            <p:cNvGraphicFramePr>
              <a:graphicFrameLocks noChangeAspect="1"/>
            </p:cNvGraphicFramePr>
            <p:nvPr/>
          </p:nvGraphicFramePr>
          <p:xfrm>
            <a:off x="923" y="2966"/>
            <a:ext cx="254" cy="328"/>
          </p:xfrm>
          <a:graphic>
            <a:graphicData uri="http://schemas.openxmlformats.org/presentationml/2006/ole">
              <mc:AlternateContent xmlns:mc="http://schemas.openxmlformats.org/markup-compatibility/2006">
                <mc:Choice xmlns:v="urn:schemas-microsoft-com:vml" Requires="v">
                  <p:oleObj spid="_x0000_s23672" name="公式" r:id="rId12" imgW="171635" imgH="222294" progId="Equation.3">
                    <p:embed/>
                  </p:oleObj>
                </mc:Choice>
                <mc:Fallback>
                  <p:oleObj name="公式" r:id="rId12" imgW="171635" imgH="222294" progId="Equation.3">
                    <p:embed/>
                    <p:pic>
                      <p:nvPicPr>
                        <p:cNvPr id="0" name="Object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3" y="2966"/>
                          <a:ext cx="254"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80" name="Object 44"/>
            <p:cNvGraphicFramePr>
              <a:graphicFrameLocks noChangeAspect="1"/>
            </p:cNvGraphicFramePr>
            <p:nvPr/>
          </p:nvGraphicFramePr>
          <p:xfrm>
            <a:off x="1266" y="2024"/>
            <a:ext cx="173" cy="299"/>
          </p:xfrm>
          <a:graphic>
            <a:graphicData uri="http://schemas.openxmlformats.org/presentationml/2006/ole">
              <mc:AlternateContent xmlns:mc="http://schemas.openxmlformats.org/markup-compatibility/2006">
                <mc:Choice xmlns:v="urn:schemas-microsoft-com:vml" Requires="v">
                  <p:oleObj spid="_x0000_s23673" name="公式" r:id="rId14" imgW="120736" imgH="209681" progId="Equation.3">
                    <p:embed/>
                  </p:oleObj>
                </mc:Choice>
                <mc:Fallback>
                  <p:oleObj name="公式" r:id="rId14" imgW="120736" imgH="209681" progId="Equation.3">
                    <p:embed/>
                    <p:pic>
                      <p:nvPicPr>
                        <p:cNvPr id="0" name="Object 4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66" y="2024"/>
                          <a:ext cx="173"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81" name="Object 45"/>
            <p:cNvGraphicFramePr>
              <a:graphicFrameLocks noChangeAspect="1"/>
            </p:cNvGraphicFramePr>
            <p:nvPr/>
          </p:nvGraphicFramePr>
          <p:xfrm>
            <a:off x="1898" y="2478"/>
            <a:ext cx="218" cy="328"/>
          </p:xfrm>
          <a:graphic>
            <a:graphicData uri="http://schemas.openxmlformats.org/presentationml/2006/ole">
              <mc:AlternateContent xmlns:mc="http://schemas.openxmlformats.org/markup-compatibility/2006">
                <mc:Choice xmlns:v="urn:schemas-microsoft-com:vml" Requires="v">
                  <p:oleObj spid="_x0000_s23674" name="公式" r:id="rId16" imgW="171635" imgH="260525" progId="Equation.3">
                    <p:embed/>
                  </p:oleObj>
                </mc:Choice>
                <mc:Fallback>
                  <p:oleObj name="公式" r:id="rId16" imgW="171635" imgH="260525" progId="Equation.3">
                    <p:embed/>
                    <p:pic>
                      <p:nvPicPr>
                        <p:cNvPr id="0" name="Object 4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98" y="2478"/>
                          <a:ext cx="218"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82" name="Object 46"/>
            <p:cNvGraphicFramePr>
              <a:graphicFrameLocks noChangeAspect="1"/>
            </p:cNvGraphicFramePr>
            <p:nvPr/>
          </p:nvGraphicFramePr>
          <p:xfrm>
            <a:off x="2089" y="2024"/>
            <a:ext cx="245" cy="344"/>
          </p:xfrm>
          <a:graphic>
            <a:graphicData uri="http://schemas.openxmlformats.org/presentationml/2006/ole">
              <mc:AlternateContent xmlns:mc="http://schemas.openxmlformats.org/markup-compatibility/2006">
                <mc:Choice xmlns:v="urn:schemas-microsoft-com:vml" Requires="v">
                  <p:oleObj spid="_x0000_s23675" name="公式" r:id="rId18" imgW="184261" imgH="260525" progId="Equation.3">
                    <p:embed/>
                  </p:oleObj>
                </mc:Choice>
                <mc:Fallback>
                  <p:oleObj name="公式" r:id="rId18" imgW="184261" imgH="260525" progId="Equation.3">
                    <p:embed/>
                    <p:pic>
                      <p:nvPicPr>
                        <p:cNvPr id="0" name="Object 4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89" y="2024"/>
                          <a:ext cx="245" cy="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83" name="Line 47"/>
            <p:cNvSpPr>
              <a:spLocks noChangeShapeType="1"/>
            </p:cNvSpPr>
            <p:nvPr/>
          </p:nvSpPr>
          <p:spPr bwMode="auto">
            <a:xfrm>
              <a:off x="1170" y="2357"/>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3584" name="Text Box 48"/>
            <p:cNvSpPr txBox="1">
              <a:spLocks noChangeArrowheads="1"/>
            </p:cNvSpPr>
            <p:nvPr/>
          </p:nvSpPr>
          <p:spPr bwMode="auto">
            <a:xfrm>
              <a:off x="921" y="2530"/>
              <a:ext cx="2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23585" name="Text Box 49"/>
            <p:cNvSpPr txBox="1">
              <a:spLocks noChangeArrowheads="1"/>
            </p:cNvSpPr>
            <p:nvPr/>
          </p:nvSpPr>
          <p:spPr bwMode="auto">
            <a:xfrm>
              <a:off x="970" y="3202"/>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23586" name="Oval 50"/>
            <p:cNvSpPr>
              <a:spLocks noChangeArrowheads="1"/>
            </p:cNvSpPr>
            <p:nvPr/>
          </p:nvSpPr>
          <p:spPr bwMode="auto">
            <a:xfrm>
              <a:off x="1054" y="3605"/>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3587" name="Oval 51"/>
            <p:cNvSpPr>
              <a:spLocks noChangeArrowheads="1"/>
            </p:cNvSpPr>
            <p:nvPr/>
          </p:nvSpPr>
          <p:spPr bwMode="auto">
            <a:xfrm>
              <a:off x="1026" y="2405"/>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3588" name="Rectangle 52"/>
            <p:cNvSpPr>
              <a:spLocks noChangeArrowheads="1"/>
            </p:cNvSpPr>
            <p:nvPr/>
          </p:nvSpPr>
          <p:spPr bwMode="auto">
            <a:xfrm>
              <a:off x="1619" y="256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23589" name="Group 53"/>
            <p:cNvGrpSpPr>
              <a:grpSpLocks/>
            </p:cNvGrpSpPr>
            <p:nvPr/>
          </p:nvGrpSpPr>
          <p:grpSpPr bwMode="auto">
            <a:xfrm rot="5400000">
              <a:off x="1247" y="2977"/>
              <a:ext cx="499" cy="590"/>
              <a:chOff x="476" y="663"/>
              <a:chExt cx="771" cy="862"/>
            </a:xfrm>
          </p:grpSpPr>
          <p:sp>
            <p:nvSpPr>
              <p:cNvPr id="23590" name="AutoShape 54"/>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591" name="AutoShape 55"/>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592" name="AutoShape 56"/>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3564" name="Group 57"/>
          <p:cNvGrpSpPr>
            <a:grpSpLocks/>
          </p:cNvGrpSpPr>
          <p:nvPr/>
        </p:nvGrpSpPr>
        <p:grpSpPr bwMode="auto">
          <a:xfrm>
            <a:off x="6588125" y="6446838"/>
            <a:ext cx="792163" cy="366712"/>
            <a:chOff x="4649" y="4020"/>
            <a:chExt cx="499" cy="231"/>
          </a:xfrm>
        </p:grpSpPr>
        <p:pic>
          <p:nvPicPr>
            <p:cNvPr id="23565" name="Picture 58"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6" name="Text Box 59">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1314"/>
                                        </p:tgtEl>
                                        <p:attrNameLst>
                                          <p:attrName>style.visibility</p:attrName>
                                        </p:attrNameLst>
                                      </p:cBhvr>
                                      <p:to>
                                        <p:strVal val="visible"/>
                                      </p:to>
                                    </p:set>
                                    <p:anim calcmode="lin" valueType="num">
                                      <p:cBhvr additive="base">
                                        <p:cTn id="7" dur="500" fill="hold"/>
                                        <p:tgtEl>
                                          <p:spTgt spid="141314"/>
                                        </p:tgtEl>
                                        <p:attrNameLst>
                                          <p:attrName>ppt_x</p:attrName>
                                        </p:attrNameLst>
                                      </p:cBhvr>
                                      <p:tavLst>
                                        <p:tav tm="0">
                                          <p:val>
                                            <p:strVal val="0-#ppt_w/2"/>
                                          </p:val>
                                        </p:tav>
                                        <p:tav tm="100000">
                                          <p:val>
                                            <p:strVal val="#ppt_x"/>
                                          </p:val>
                                        </p:tav>
                                      </p:tavLst>
                                    </p:anim>
                                    <p:anim calcmode="lin" valueType="num">
                                      <p:cBhvr additive="base">
                                        <p:cTn id="8" dur="500" fill="hold"/>
                                        <p:tgtEl>
                                          <p:spTgt spid="1413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41340"/>
                                        </p:tgtEl>
                                        <p:attrNameLst>
                                          <p:attrName>style.visibility</p:attrName>
                                        </p:attrNameLst>
                                      </p:cBhvr>
                                      <p:to>
                                        <p:strVal val="visible"/>
                                      </p:to>
                                    </p:set>
                                    <p:animEffect transition="in" filter="blinds(horizontal)">
                                      <p:cBhvr>
                                        <p:cTn id="13" dur="500"/>
                                        <p:tgtEl>
                                          <p:spTgt spid="14134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41318"/>
                                        </p:tgtEl>
                                        <p:attrNameLst>
                                          <p:attrName>style.visibility</p:attrName>
                                        </p:attrNameLst>
                                      </p:cBhvr>
                                      <p:to>
                                        <p:strVal val="visible"/>
                                      </p:to>
                                    </p:set>
                                    <p:animEffect transition="in" filter="wipe(left)">
                                      <p:cBhvr>
                                        <p:cTn id="18" dur="2000"/>
                                        <p:tgtEl>
                                          <p:spTgt spid="14131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nodeType="clickEffect">
                                  <p:stCondLst>
                                    <p:cond delay="0"/>
                                  </p:stCondLst>
                                  <p:childTnLst>
                                    <p:set>
                                      <p:cBhvr>
                                        <p:cTn id="22" dur="1" fill="hold">
                                          <p:stCondLst>
                                            <p:cond delay="0"/>
                                          </p:stCondLst>
                                        </p:cTn>
                                        <p:tgtEl>
                                          <p:spTgt spid="141321"/>
                                        </p:tgtEl>
                                        <p:attrNameLst>
                                          <p:attrName>style.visibility</p:attrName>
                                        </p:attrNameLst>
                                      </p:cBhvr>
                                      <p:to>
                                        <p:strVal val="visible"/>
                                      </p:to>
                                    </p:set>
                                    <p:animEffect transition="in" filter="wipe(up)">
                                      <p:cBhvr>
                                        <p:cTn id="23" dur="2000"/>
                                        <p:tgtEl>
                                          <p:spTgt spid="14132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141315"/>
                                        </p:tgtEl>
                                        <p:attrNameLst>
                                          <p:attrName>style.visibility</p:attrName>
                                        </p:attrNameLst>
                                      </p:cBhvr>
                                      <p:to>
                                        <p:strVal val="visible"/>
                                      </p:to>
                                    </p:set>
                                    <p:animEffect transition="in" filter="wipe(down)">
                                      <p:cBhvr>
                                        <p:cTn id="28" dur="2000"/>
                                        <p:tgtEl>
                                          <p:spTgt spid="14131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141326"/>
                                        </p:tgtEl>
                                        <p:attrNameLst>
                                          <p:attrName>style.visibility</p:attrName>
                                        </p:attrNameLst>
                                      </p:cBhvr>
                                      <p:to>
                                        <p:strVal val="visible"/>
                                      </p:to>
                                    </p:set>
                                    <p:animEffect transition="in" filter="wipe(up)">
                                      <p:cBhvr>
                                        <p:cTn id="33" dur="500"/>
                                        <p:tgtEl>
                                          <p:spTgt spid="14132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5" presetClass="entr" presetSubtype="0" fill="hold" grpId="0" nodeType="clickEffect">
                                  <p:stCondLst>
                                    <p:cond delay="0"/>
                                  </p:stCondLst>
                                  <p:childTnLst>
                                    <p:set>
                                      <p:cBhvr>
                                        <p:cTn id="37" dur="1" fill="hold">
                                          <p:stCondLst>
                                            <p:cond delay="0"/>
                                          </p:stCondLst>
                                        </p:cTn>
                                        <p:tgtEl>
                                          <p:spTgt spid="141333"/>
                                        </p:tgtEl>
                                        <p:attrNameLst>
                                          <p:attrName>style.visibility</p:attrName>
                                        </p:attrNameLst>
                                      </p:cBhvr>
                                      <p:to>
                                        <p:strVal val="visible"/>
                                      </p:to>
                                    </p:set>
                                    <p:anim calcmode="lin" valueType="num">
                                      <p:cBhvr>
                                        <p:cTn id="38" dur="1000" fill="hold"/>
                                        <p:tgtEl>
                                          <p:spTgt spid="141333"/>
                                        </p:tgtEl>
                                        <p:attrNameLst>
                                          <p:attrName>ppt_w</p:attrName>
                                        </p:attrNameLst>
                                      </p:cBhvr>
                                      <p:tavLst>
                                        <p:tav tm="0">
                                          <p:val>
                                            <p:fltVal val="0"/>
                                          </p:val>
                                        </p:tav>
                                        <p:tav tm="100000">
                                          <p:val>
                                            <p:strVal val="#ppt_w"/>
                                          </p:val>
                                        </p:tav>
                                      </p:tavLst>
                                    </p:anim>
                                    <p:anim calcmode="lin" valueType="num">
                                      <p:cBhvr>
                                        <p:cTn id="39" dur="1000" fill="hold"/>
                                        <p:tgtEl>
                                          <p:spTgt spid="141333"/>
                                        </p:tgtEl>
                                        <p:attrNameLst>
                                          <p:attrName>ppt_h</p:attrName>
                                        </p:attrNameLst>
                                      </p:cBhvr>
                                      <p:tavLst>
                                        <p:tav tm="0">
                                          <p:val>
                                            <p:fltVal val="0"/>
                                          </p:val>
                                        </p:tav>
                                        <p:tav tm="100000">
                                          <p:val>
                                            <p:strVal val="#ppt_h"/>
                                          </p:val>
                                        </p:tav>
                                      </p:tavLst>
                                    </p:anim>
                                    <p:anim calcmode="lin" valueType="num">
                                      <p:cBhvr>
                                        <p:cTn id="40" dur="1000" fill="hold"/>
                                        <p:tgtEl>
                                          <p:spTgt spid="141333"/>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4133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iterate type="lt">
                                    <p:tmPct val="100000"/>
                                  </p:iterate>
                                  <p:childTnLst>
                                    <p:set>
                                      <p:cBhvr>
                                        <p:cTn id="45" dur="1" fill="hold">
                                          <p:stCondLst>
                                            <p:cond delay="0"/>
                                          </p:stCondLst>
                                        </p:cTn>
                                        <p:tgtEl>
                                          <p:spTgt spid="141332"/>
                                        </p:tgtEl>
                                        <p:attrNameLst>
                                          <p:attrName>style.visibility</p:attrName>
                                        </p:attrNameLst>
                                      </p:cBhvr>
                                      <p:to>
                                        <p:strVal val="visible"/>
                                      </p:to>
                                    </p:set>
                                    <p:animEffect transition="in" filter="wipe(left)">
                                      <p:cBhvr>
                                        <p:cTn id="46" dur="100"/>
                                        <p:tgtEl>
                                          <p:spTgt spid="141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animBg="1"/>
      <p:bldP spid="141332" grpId="0"/>
      <p:bldP spid="14133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 Box 2"/>
          <p:cNvSpPr txBox="1">
            <a:spLocks noChangeArrowheads="1"/>
          </p:cNvSpPr>
          <p:nvPr/>
        </p:nvSpPr>
        <p:spPr bwMode="auto">
          <a:xfrm>
            <a:off x="611188" y="476250"/>
            <a:ext cx="3254375" cy="519113"/>
          </a:xfrm>
          <a:prstGeom prst="rect">
            <a:avLst/>
          </a:prstGeom>
          <a:solidFill>
            <a:schemeClr val="hlink"/>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并联电容的确定：</a:t>
            </a:r>
          </a:p>
        </p:txBody>
      </p:sp>
      <p:graphicFrame>
        <p:nvGraphicFramePr>
          <p:cNvPr id="142339" name="Object 3"/>
          <p:cNvGraphicFramePr>
            <a:graphicFrameLocks noChangeAspect="1"/>
          </p:cNvGraphicFramePr>
          <p:nvPr/>
        </p:nvGraphicFramePr>
        <p:xfrm>
          <a:off x="395288" y="1052513"/>
          <a:ext cx="4302125" cy="569912"/>
        </p:xfrm>
        <a:graphic>
          <a:graphicData uri="http://schemas.openxmlformats.org/presentationml/2006/ole">
            <mc:AlternateContent xmlns:mc="http://schemas.openxmlformats.org/markup-compatibility/2006">
              <mc:Choice xmlns:v="urn:schemas-microsoft-com:vml" Requires="v">
                <p:oleObj spid="_x0000_s24675" name="公式" r:id="rId3" imgW="1822487" imgH="234906" progId="Equation.3">
                  <p:embed/>
                </p:oleObj>
              </mc:Choice>
              <mc:Fallback>
                <p:oleObj name="公式" r:id="rId3" imgW="1822487" imgH="23490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052513"/>
                        <a:ext cx="4302125" cy="56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2340" name="Group 4"/>
          <p:cNvGrpSpPr>
            <a:grpSpLocks/>
          </p:cNvGrpSpPr>
          <p:nvPr/>
        </p:nvGrpSpPr>
        <p:grpSpPr bwMode="auto">
          <a:xfrm>
            <a:off x="395288" y="4437063"/>
            <a:ext cx="7993062" cy="1981200"/>
            <a:chOff x="249" y="2896"/>
            <a:chExt cx="5035" cy="1169"/>
          </a:xfrm>
        </p:grpSpPr>
        <p:sp>
          <p:nvSpPr>
            <p:cNvPr id="24614" name="Text Box 5"/>
            <p:cNvSpPr txBox="1">
              <a:spLocks noChangeArrowheads="1"/>
            </p:cNvSpPr>
            <p:nvPr/>
          </p:nvSpPr>
          <p:spPr bwMode="auto">
            <a:xfrm>
              <a:off x="249" y="2958"/>
              <a:ext cx="725" cy="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补偿容量</a:t>
              </a:r>
            </a:p>
            <a:p>
              <a:pPr eaLnBrk="1" hangingPunct="1"/>
              <a:r>
                <a:rPr kumimoji="1" lang="zh-CN" altLang="en-US" sz="2800" b="1">
                  <a:solidFill>
                    <a:srgbClr val="FFFF00"/>
                  </a:solidFill>
                  <a:latin typeface="楷体_GB2312" pitchFamily="49" charset="-122"/>
                  <a:ea typeface="楷体_GB2312" pitchFamily="49" charset="-122"/>
                </a:rPr>
                <a:t>不同</a:t>
              </a:r>
            </a:p>
          </p:txBody>
        </p:sp>
        <p:sp>
          <p:nvSpPr>
            <p:cNvPr id="24615" name="Rectangle 6"/>
            <p:cNvSpPr>
              <a:spLocks noChangeArrowheads="1"/>
            </p:cNvSpPr>
            <p:nvPr/>
          </p:nvSpPr>
          <p:spPr bwMode="auto">
            <a:xfrm>
              <a:off x="1020" y="3177"/>
              <a:ext cx="4264" cy="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全</a:t>
              </a:r>
              <a:r>
                <a:rPr kumimoji="1" lang="en-US" altLang="zh-CN" sz="2800" b="1">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不要求</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电容设备投资增加</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经济效</a:t>
              </a:r>
            </a:p>
            <a:p>
              <a:pPr eaLnBrk="1" hangingPunct="1"/>
              <a:r>
                <a:rPr kumimoji="1" lang="zh-CN" altLang="en-US" sz="2800" b="1">
                  <a:solidFill>
                    <a:srgbClr val="FFFF00"/>
                  </a:solidFill>
                  <a:latin typeface="楷体_GB2312" pitchFamily="49" charset="-122"/>
                  <a:ea typeface="楷体_GB2312" pitchFamily="49" charset="-122"/>
                </a:rPr>
                <a:t>      果不明显</a:t>
              </a:r>
              <a:r>
                <a:rPr kumimoji="1" lang="en-US" altLang="zh-CN" sz="2800" b="1">
                  <a:solidFill>
                    <a:srgbClr val="FFFF00"/>
                  </a:solidFill>
                  <a:latin typeface="楷体_GB2312" pitchFamily="49" charset="-122"/>
                  <a:ea typeface="楷体_GB2312" pitchFamily="49" charset="-122"/>
                </a:rPr>
                <a:t>)</a:t>
              </a:r>
            </a:p>
          </p:txBody>
        </p:sp>
        <p:sp>
          <p:nvSpPr>
            <p:cNvPr id="24616" name="Rectangle 7"/>
            <p:cNvSpPr>
              <a:spLocks noChangeArrowheads="1"/>
            </p:cNvSpPr>
            <p:nvPr/>
          </p:nvSpPr>
          <p:spPr bwMode="auto">
            <a:xfrm>
              <a:off x="1020" y="2896"/>
              <a:ext cx="341"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b="1">
                  <a:solidFill>
                    <a:srgbClr val="FFFF00"/>
                  </a:solidFill>
                  <a:latin typeface="楷体_GB2312" pitchFamily="49" charset="-122"/>
                  <a:ea typeface="楷体_GB2312" pitchFamily="49" charset="-122"/>
                </a:rPr>
                <a:t>欠</a:t>
              </a:r>
            </a:p>
          </p:txBody>
        </p:sp>
        <p:sp>
          <p:nvSpPr>
            <p:cNvPr id="24617" name="Rectangle 8"/>
            <p:cNvSpPr>
              <a:spLocks noChangeArrowheads="1"/>
            </p:cNvSpPr>
            <p:nvPr/>
          </p:nvSpPr>
          <p:spPr bwMode="auto">
            <a:xfrm>
              <a:off x="1020" y="3759"/>
              <a:ext cx="3940" cy="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过</a:t>
              </a:r>
              <a:r>
                <a:rPr kumimoji="1" lang="en-US" altLang="zh-CN" sz="2800" b="1">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功率因数又由高变低</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性质不同</a:t>
              </a:r>
              <a:r>
                <a:rPr kumimoji="1" lang="en-US" altLang="zh-CN" sz="2800" b="1">
                  <a:solidFill>
                    <a:srgbClr val="FFFF00"/>
                  </a:solidFill>
                  <a:latin typeface="楷体_GB2312" pitchFamily="49" charset="-122"/>
                  <a:ea typeface="楷体_GB2312" pitchFamily="49" charset="-122"/>
                </a:rPr>
                <a:t>)</a:t>
              </a:r>
            </a:p>
          </p:txBody>
        </p:sp>
        <p:sp>
          <p:nvSpPr>
            <p:cNvPr id="24618" name="AutoShape 9"/>
            <p:cNvSpPr>
              <a:spLocks/>
            </p:cNvSpPr>
            <p:nvPr/>
          </p:nvSpPr>
          <p:spPr bwMode="auto">
            <a:xfrm>
              <a:off x="975" y="2976"/>
              <a:ext cx="45" cy="1044"/>
            </a:xfrm>
            <a:prstGeom prst="leftBrace">
              <a:avLst>
                <a:gd name="adj1" fmla="val 193333"/>
                <a:gd name="adj2" fmla="val 50000"/>
              </a:avLst>
            </a:prstGeom>
            <a:noFill/>
            <a:ln w="381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aphicFrame>
        <p:nvGraphicFramePr>
          <p:cNvPr id="142346" name="Object 10"/>
          <p:cNvGraphicFramePr>
            <a:graphicFrameLocks noChangeAspect="1"/>
          </p:cNvGraphicFramePr>
          <p:nvPr/>
        </p:nvGraphicFramePr>
        <p:xfrm>
          <a:off x="493713" y="1700213"/>
          <a:ext cx="5392737" cy="763587"/>
        </p:xfrm>
        <a:graphic>
          <a:graphicData uri="http://schemas.openxmlformats.org/presentationml/2006/ole">
            <mc:AlternateContent xmlns:mc="http://schemas.openxmlformats.org/markup-compatibility/2006">
              <mc:Choice xmlns:v="urn:schemas-microsoft-com:vml" Requires="v">
                <p:oleObj spid="_x0000_s24676" name="公式" r:id="rId5" imgW="2952910" imgH="412662" progId="Equation.3">
                  <p:embed/>
                </p:oleObj>
              </mc:Choice>
              <mc:Fallback>
                <p:oleObj name="公式" r:id="rId5" imgW="2952910" imgH="412662"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713" y="1700213"/>
                        <a:ext cx="5392737" cy="763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2347" name="Object 11"/>
          <p:cNvGraphicFramePr>
            <a:graphicFrameLocks noChangeAspect="1"/>
          </p:cNvGraphicFramePr>
          <p:nvPr/>
        </p:nvGraphicFramePr>
        <p:xfrm>
          <a:off x="677863" y="2565400"/>
          <a:ext cx="4545012" cy="781050"/>
        </p:xfrm>
        <a:graphic>
          <a:graphicData uri="http://schemas.openxmlformats.org/presentationml/2006/ole">
            <mc:AlternateContent xmlns:mc="http://schemas.openxmlformats.org/markup-compatibility/2006">
              <mc:Choice xmlns:v="urn:schemas-microsoft-com:vml" Requires="v">
                <p:oleObj spid="_x0000_s24677" name="公式" r:id="rId7" imgW="2140110" imgH="361819" progId="Equation.3">
                  <p:embed/>
                </p:oleObj>
              </mc:Choice>
              <mc:Fallback>
                <p:oleObj name="公式" r:id="rId7" imgW="2140110" imgH="361819"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7863" y="2565400"/>
                        <a:ext cx="4545012" cy="781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2348" name="Line 12"/>
          <p:cNvSpPr>
            <a:spLocks noChangeShapeType="1"/>
          </p:cNvSpPr>
          <p:nvPr/>
        </p:nvSpPr>
        <p:spPr bwMode="auto">
          <a:xfrm>
            <a:off x="684213" y="3860800"/>
            <a:ext cx="863600"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42349" name="Object 13"/>
          <p:cNvGraphicFramePr>
            <a:graphicFrameLocks noChangeAspect="1"/>
          </p:cNvGraphicFramePr>
          <p:nvPr/>
        </p:nvGraphicFramePr>
        <p:xfrm>
          <a:off x="1763713" y="3429000"/>
          <a:ext cx="4291012" cy="1008063"/>
        </p:xfrm>
        <a:graphic>
          <a:graphicData uri="http://schemas.openxmlformats.org/presentationml/2006/ole">
            <mc:AlternateContent xmlns:mc="http://schemas.openxmlformats.org/markup-compatibility/2006">
              <mc:Choice xmlns:v="urn:schemas-microsoft-com:vml" Requires="v">
                <p:oleObj spid="_x0000_s24678" name="Equation" r:id="rId9" imgW="1619287" imgH="374825" progId="Equation.DSMT4">
                  <p:embed/>
                </p:oleObj>
              </mc:Choice>
              <mc:Fallback>
                <p:oleObj name="Equation" r:id="rId9" imgW="1619287" imgH="374825" progId="Equation.DSMT4">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63713" y="3429000"/>
                        <a:ext cx="4291012" cy="1008063"/>
                      </a:xfrm>
                      <a:prstGeom prst="rect">
                        <a:avLst/>
                      </a:prstGeom>
                      <a:gradFill rotWithShape="1">
                        <a:gsLst>
                          <a:gs pos="0">
                            <a:srgbClr val="FFCC99"/>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2350" name="Line 14"/>
          <p:cNvSpPr>
            <a:spLocks noChangeShapeType="1"/>
          </p:cNvSpPr>
          <p:nvPr/>
        </p:nvSpPr>
        <p:spPr bwMode="auto">
          <a:xfrm flipV="1">
            <a:off x="7451725" y="547688"/>
            <a:ext cx="0" cy="2663825"/>
          </a:xfrm>
          <a:prstGeom prst="line">
            <a:avLst/>
          </a:prstGeom>
          <a:noFill/>
          <a:ln w="28575">
            <a:solidFill>
              <a:srgbClr val="FFCC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2351" name="Line 15"/>
          <p:cNvSpPr>
            <a:spLocks noChangeShapeType="1"/>
          </p:cNvSpPr>
          <p:nvPr/>
        </p:nvSpPr>
        <p:spPr bwMode="auto">
          <a:xfrm flipV="1">
            <a:off x="5795963" y="547688"/>
            <a:ext cx="1655762" cy="1081087"/>
          </a:xfrm>
          <a:prstGeom prst="line">
            <a:avLst/>
          </a:prstGeom>
          <a:noFill/>
          <a:ln w="28575">
            <a:solidFill>
              <a:srgbClr val="FF33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24587" name="Group 16"/>
          <p:cNvGrpSpPr>
            <a:grpSpLocks/>
          </p:cNvGrpSpPr>
          <p:nvPr/>
        </p:nvGrpSpPr>
        <p:grpSpPr bwMode="auto">
          <a:xfrm>
            <a:off x="8316913" y="6446838"/>
            <a:ext cx="792162" cy="366712"/>
            <a:chOff x="5193" y="4020"/>
            <a:chExt cx="499" cy="231"/>
          </a:xfrm>
        </p:grpSpPr>
        <p:pic>
          <p:nvPicPr>
            <p:cNvPr id="24612" name="Picture 17"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3" name="Text Box 18">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4588" name="Group 19"/>
          <p:cNvGrpSpPr>
            <a:grpSpLocks/>
          </p:cNvGrpSpPr>
          <p:nvPr/>
        </p:nvGrpSpPr>
        <p:grpSpPr bwMode="auto">
          <a:xfrm>
            <a:off x="7453313" y="6446838"/>
            <a:ext cx="792162" cy="366712"/>
            <a:chOff x="4649" y="4020"/>
            <a:chExt cx="499" cy="231"/>
          </a:xfrm>
        </p:grpSpPr>
        <p:pic>
          <p:nvPicPr>
            <p:cNvPr id="24610" name="Picture 20"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1" name="Text Box 21">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42358" name="Group 22"/>
          <p:cNvGrpSpPr>
            <a:grpSpLocks/>
          </p:cNvGrpSpPr>
          <p:nvPr/>
        </p:nvGrpSpPr>
        <p:grpSpPr bwMode="auto">
          <a:xfrm>
            <a:off x="5795963" y="1268413"/>
            <a:ext cx="2943225" cy="2462212"/>
            <a:chOff x="3152" y="823"/>
            <a:chExt cx="1854" cy="1551"/>
          </a:xfrm>
        </p:grpSpPr>
        <p:grpSp>
          <p:nvGrpSpPr>
            <p:cNvPr id="24593" name="Group 23"/>
            <p:cNvGrpSpPr>
              <a:grpSpLocks/>
            </p:cNvGrpSpPr>
            <p:nvPr/>
          </p:nvGrpSpPr>
          <p:grpSpPr bwMode="auto">
            <a:xfrm>
              <a:off x="4195" y="1525"/>
              <a:ext cx="279" cy="543"/>
              <a:chOff x="4205" y="1536"/>
              <a:chExt cx="279" cy="543"/>
            </a:xfrm>
          </p:grpSpPr>
          <p:sp>
            <p:nvSpPr>
              <p:cNvPr id="24608" name="Line 24"/>
              <p:cNvSpPr>
                <a:spLocks noChangeShapeType="1"/>
              </p:cNvSpPr>
              <p:nvPr/>
            </p:nvSpPr>
            <p:spPr bwMode="auto">
              <a:xfrm flipV="1">
                <a:off x="4205" y="1536"/>
                <a:ext cx="0" cy="543"/>
              </a:xfrm>
              <a:prstGeom prst="line">
                <a:avLst/>
              </a:prstGeom>
              <a:noFill/>
              <a:ln w="28575">
                <a:solidFill>
                  <a:srgbClr val="FF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4609" name="Object 25"/>
              <p:cNvGraphicFramePr>
                <a:graphicFrameLocks noChangeAspect="1"/>
              </p:cNvGraphicFramePr>
              <p:nvPr/>
            </p:nvGraphicFramePr>
            <p:xfrm>
              <a:off x="4261" y="1583"/>
              <a:ext cx="223" cy="444"/>
            </p:xfrm>
            <a:graphic>
              <a:graphicData uri="http://schemas.openxmlformats.org/presentationml/2006/ole">
                <mc:AlternateContent xmlns:mc="http://schemas.openxmlformats.org/markup-compatibility/2006">
                  <mc:Choice xmlns:v="urn:schemas-microsoft-com:vml" Requires="v">
                    <p:oleObj spid="_x0000_s24679" name="公式" r:id="rId12" imgW="184261" imgH="260525" progId="Equation.3">
                      <p:embed/>
                    </p:oleObj>
                  </mc:Choice>
                  <mc:Fallback>
                    <p:oleObj name="公式" r:id="rId12" imgW="184261" imgH="260525" progId="Equation.3">
                      <p:embed/>
                      <p:pic>
                        <p:nvPicPr>
                          <p:cNvPr id="0" name="Object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61" y="1583"/>
                            <a:ext cx="223" cy="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4594" name="Group 26"/>
            <p:cNvGrpSpPr>
              <a:grpSpLocks/>
            </p:cNvGrpSpPr>
            <p:nvPr/>
          </p:nvGrpSpPr>
          <p:grpSpPr bwMode="auto">
            <a:xfrm>
              <a:off x="3152" y="823"/>
              <a:ext cx="1854" cy="395"/>
              <a:chOff x="3152" y="823"/>
              <a:chExt cx="1854" cy="395"/>
            </a:xfrm>
          </p:grpSpPr>
          <p:sp>
            <p:nvSpPr>
              <p:cNvPr id="24606" name="Line 27"/>
              <p:cNvSpPr>
                <a:spLocks noChangeShapeType="1"/>
              </p:cNvSpPr>
              <p:nvPr/>
            </p:nvSpPr>
            <p:spPr bwMode="auto">
              <a:xfrm>
                <a:off x="3152" y="1060"/>
                <a:ext cx="1579"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4607" name="Object 28"/>
              <p:cNvGraphicFramePr>
                <a:graphicFrameLocks noChangeAspect="1"/>
              </p:cNvGraphicFramePr>
              <p:nvPr/>
            </p:nvGraphicFramePr>
            <p:xfrm>
              <a:off x="4730" y="823"/>
              <a:ext cx="276" cy="395"/>
            </p:xfrm>
            <a:graphic>
              <a:graphicData uri="http://schemas.openxmlformats.org/presentationml/2006/ole">
                <mc:AlternateContent xmlns:mc="http://schemas.openxmlformats.org/markup-compatibility/2006">
                  <mc:Choice xmlns:v="urn:schemas-microsoft-com:vml" Requires="v">
                    <p:oleObj spid="_x0000_s24680" name="公式" r:id="rId14" imgW="222139" imgH="222294" progId="Equation.3">
                      <p:embed/>
                    </p:oleObj>
                  </mc:Choice>
                  <mc:Fallback>
                    <p:oleObj name="公式" r:id="rId14" imgW="222139" imgH="222294" progId="Equation.3">
                      <p:embed/>
                      <p:pic>
                        <p:nvPicPr>
                          <p:cNvPr id="0" name="Object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30" y="823"/>
                            <a:ext cx="276" cy="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4595" name="Group 29"/>
            <p:cNvGrpSpPr>
              <a:grpSpLocks/>
            </p:cNvGrpSpPr>
            <p:nvPr/>
          </p:nvGrpSpPr>
          <p:grpSpPr bwMode="auto">
            <a:xfrm>
              <a:off x="3152" y="1026"/>
              <a:ext cx="1053" cy="1348"/>
              <a:chOff x="3152" y="1026"/>
              <a:chExt cx="1053" cy="1348"/>
            </a:xfrm>
          </p:grpSpPr>
          <p:sp>
            <p:nvSpPr>
              <p:cNvPr id="24602" name="Line 30"/>
              <p:cNvSpPr>
                <a:spLocks noChangeShapeType="1"/>
              </p:cNvSpPr>
              <p:nvPr/>
            </p:nvSpPr>
            <p:spPr bwMode="auto">
              <a:xfrm>
                <a:off x="3152" y="1060"/>
                <a:ext cx="1053" cy="1019"/>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4603" name="Object 31"/>
              <p:cNvGraphicFramePr>
                <a:graphicFrameLocks noChangeAspect="1"/>
              </p:cNvGraphicFramePr>
              <p:nvPr/>
            </p:nvGraphicFramePr>
            <p:xfrm>
              <a:off x="3930" y="1910"/>
              <a:ext cx="219" cy="464"/>
            </p:xfrm>
            <a:graphic>
              <a:graphicData uri="http://schemas.openxmlformats.org/presentationml/2006/ole">
                <mc:AlternateContent xmlns:mc="http://schemas.openxmlformats.org/markup-compatibility/2006">
                  <mc:Choice xmlns:v="urn:schemas-microsoft-com:vml" Requires="v">
                    <p:oleObj spid="_x0000_s24681" name="公式" r:id="rId16" imgW="171635" imgH="260525" progId="Equation.3">
                      <p:embed/>
                    </p:oleObj>
                  </mc:Choice>
                  <mc:Fallback>
                    <p:oleObj name="公式" r:id="rId16" imgW="171635" imgH="260525" progId="Equation.3">
                      <p:embed/>
                      <p:pic>
                        <p:nvPicPr>
                          <p:cNvPr id="0" name="Object 3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30" y="1910"/>
                            <a:ext cx="219" cy="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604" name="Freeform 32"/>
              <p:cNvSpPr>
                <a:spLocks/>
              </p:cNvSpPr>
              <p:nvPr/>
            </p:nvSpPr>
            <p:spPr bwMode="auto">
              <a:xfrm>
                <a:off x="3334" y="1075"/>
                <a:ext cx="45" cy="178"/>
              </a:xfrm>
              <a:custGeom>
                <a:avLst/>
                <a:gdLst>
                  <a:gd name="T0" fmla="*/ 0 w 45"/>
                  <a:gd name="T1" fmla="*/ 178 h 126"/>
                  <a:gd name="T2" fmla="*/ 45 w 45"/>
                  <a:gd name="T3" fmla="*/ 0 h 126"/>
                  <a:gd name="T4" fmla="*/ 0 60000 65536"/>
                  <a:gd name="T5" fmla="*/ 0 60000 65536"/>
                </a:gdLst>
                <a:ahLst/>
                <a:cxnLst>
                  <a:cxn ang="T4">
                    <a:pos x="T0" y="T1"/>
                  </a:cxn>
                  <a:cxn ang="T5">
                    <a:pos x="T2" y="T3"/>
                  </a:cxn>
                </a:cxnLst>
                <a:rect l="0" t="0" r="r" b="b"/>
                <a:pathLst>
                  <a:path w="45" h="126">
                    <a:moveTo>
                      <a:pt x="0" y="126"/>
                    </a:moveTo>
                    <a:cubicBezTo>
                      <a:pt x="35" y="91"/>
                      <a:pt x="45" y="54"/>
                      <a:pt x="45" y="0"/>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4605" name="Text Box 33"/>
              <p:cNvSpPr txBox="1">
                <a:spLocks noChangeArrowheads="1"/>
              </p:cNvSpPr>
              <p:nvPr/>
            </p:nvSpPr>
            <p:spPr bwMode="auto">
              <a:xfrm>
                <a:off x="3334" y="1026"/>
                <a:ext cx="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i="1">
                    <a:solidFill>
                      <a:schemeClr val="bg1"/>
                    </a:solidFill>
                    <a:latin typeface="Symbol" panose="05050102010706020507" pitchFamily="18" charset="2"/>
                    <a:ea typeface="宋体" panose="02010600030101010101" pitchFamily="2" charset="-122"/>
                  </a:rPr>
                  <a:t>j</a:t>
                </a:r>
                <a:r>
                  <a:rPr kumimoji="1" lang="en-US" altLang="zh-CN" sz="2400" baseline="-25000">
                    <a:solidFill>
                      <a:schemeClr val="bg1"/>
                    </a:solidFill>
                    <a:latin typeface="Times New Roman" panose="02020603050405020304" pitchFamily="18" charset="0"/>
                    <a:ea typeface="宋体" panose="02010600030101010101" pitchFamily="2" charset="-122"/>
                  </a:rPr>
                  <a:t>1</a:t>
                </a:r>
                <a:endParaRPr kumimoji="1" lang="en-US" altLang="zh-CN" sz="2400">
                  <a:solidFill>
                    <a:schemeClr val="bg1"/>
                  </a:solidFill>
                  <a:latin typeface="Times New Roman" panose="02020603050405020304" pitchFamily="18" charset="0"/>
                  <a:ea typeface="宋体" panose="02010600030101010101" pitchFamily="2" charset="-122"/>
                </a:endParaRPr>
              </a:p>
            </p:txBody>
          </p:sp>
        </p:grpSp>
        <p:grpSp>
          <p:nvGrpSpPr>
            <p:cNvPr id="24596" name="Group 34"/>
            <p:cNvGrpSpPr>
              <a:grpSpLocks/>
            </p:cNvGrpSpPr>
            <p:nvPr/>
          </p:nvGrpSpPr>
          <p:grpSpPr bwMode="auto">
            <a:xfrm>
              <a:off x="3152" y="981"/>
              <a:ext cx="1053" cy="552"/>
              <a:chOff x="3288" y="346"/>
              <a:chExt cx="1053" cy="552"/>
            </a:xfrm>
          </p:grpSpPr>
          <p:sp>
            <p:nvSpPr>
              <p:cNvPr id="24597" name="Line 35"/>
              <p:cNvSpPr>
                <a:spLocks noChangeShapeType="1"/>
              </p:cNvSpPr>
              <p:nvPr/>
            </p:nvSpPr>
            <p:spPr bwMode="auto">
              <a:xfrm>
                <a:off x="3288" y="422"/>
                <a:ext cx="1053" cy="476"/>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4598" name="Object 36"/>
              <p:cNvGraphicFramePr>
                <a:graphicFrameLocks noChangeAspect="1"/>
              </p:cNvGraphicFramePr>
              <p:nvPr/>
            </p:nvGraphicFramePr>
            <p:xfrm>
              <a:off x="4204" y="466"/>
              <a:ext cx="136" cy="333"/>
            </p:xfrm>
            <a:graphic>
              <a:graphicData uri="http://schemas.openxmlformats.org/presentationml/2006/ole">
                <mc:AlternateContent xmlns:mc="http://schemas.openxmlformats.org/markup-compatibility/2006">
                  <mc:Choice xmlns:v="urn:schemas-microsoft-com:vml" Requires="v">
                    <p:oleObj spid="_x0000_s24682" name="公式" r:id="rId18" imgW="120736" imgH="209681" progId="Equation.3">
                      <p:embed/>
                    </p:oleObj>
                  </mc:Choice>
                  <mc:Fallback>
                    <p:oleObj name="公式" r:id="rId18" imgW="120736" imgH="209681" progId="Equation.3">
                      <p:embed/>
                      <p:pic>
                        <p:nvPicPr>
                          <p:cNvPr id="0" name="Object 3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204" y="466"/>
                            <a:ext cx="136" cy="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99" name="Freeform 37"/>
              <p:cNvSpPr>
                <a:spLocks/>
              </p:cNvSpPr>
              <p:nvPr/>
            </p:nvSpPr>
            <p:spPr bwMode="auto">
              <a:xfrm>
                <a:off x="3754" y="422"/>
                <a:ext cx="34" cy="208"/>
              </a:xfrm>
              <a:custGeom>
                <a:avLst/>
                <a:gdLst>
                  <a:gd name="T0" fmla="*/ 18 w 34"/>
                  <a:gd name="T1" fmla="*/ 4 h 147"/>
                  <a:gd name="T2" fmla="*/ 33 w 34"/>
                  <a:gd name="T3" fmla="*/ 115 h 147"/>
                  <a:gd name="T4" fmla="*/ 0 w 34"/>
                  <a:gd name="T5" fmla="*/ 208 h 147"/>
                  <a:gd name="T6" fmla="*/ 0 60000 65536"/>
                  <a:gd name="T7" fmla="*/ 0 60000 65536"/>
                  <a:gd name="T8" fmla="*/ 0 60000 65536"/>
                </a:gdLst>
                <a:ahLst/>
                <a:cxnLst>
                  <a:cxn ang="T6">
                    <a:pos x="T0" y="T1"/>
                  </a:cxn>
                  <a:cxn ang="T7">
                    <a:pos x="T2" y="T3"/>
                  </a:cxn>
                  <a:cxn ang="T8">
                    <a:pos x="T4" y="T5"/>
                  </a:cxn>
                </a:cxnLst>
                <a:rect l="0" t="0" r="r" b="b"/>
                <a:pathLst>
                  <a:path w="34" h="147">
                    <a:moveTo>
                      <a:pt x="18" y="3"/>
                    </a:moveTo>
                    <a:cubicBezTo>
                      <a:pt x="24" y="0"/>
                      <a:pt x="34" y="57"/>
                      <a:pt x="33" y="81"/>
                    </a:cubicBezTo>
                    <a:cubicBezTo>
                      <a:pt x="30" y="105"/>
                      <a:pt x="7" y="133"/>
                      <a:pt x="0" y="147"/>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4600" name="Freeform 38"/>
              <p:cNvSpPr>
                <a:spLocks/>
              </p:cNvSpPr>
              <p:nvPr/>
            </p:nvSpPr>
            <p:spPr bwMode="auto">
              <a:xfrm>
                <a:off x="3787" y="418"/>
                <a:ext cx="33" cy="229"/>
              </a:xfrm>
              <a:custGeom>
                <a:avLst/>
                <a:gdLst>
                  <a:gd name="T0" fmla="*/ 18 w 33"/>
                  <a:gd name="T1" fmla="*/ 0 h 162"/>
                  <a:gd name="T2" fmla="*/ 30 w 33"/>
                  <a:gd name="T3" fmla="*/ 119 h 162"/>
                  <a:gd name="T4" fmla="*/ 0 w 33"/>
                  <a:gd name="T5" fmla="*/ 229 h 162"/>
                  <a:gd name="T6" fmla="*/ 0 60000 65536"/>
                  <a:gd name="T7" fmla="*/ 0 60000 65536"/>
                  <a:gd name="T8" fmla="*/ 0 60000 65536"/>
                </a:gdLst>
                <a:ahLst/>
                <a:cxnLst>
                  <a:cxn ang="T6">
                    <a:pos x="T0" y="T1"/>
                  </a:cxn>
                  <a:cxn ang="T7">
                    <a:pos x="T2" y="T3"/>
                  </a:cxn>
                  <a:cxn ang="T8">
                    <a:pos x="T4" y="T5"/>
                  </a:cxn>
                </a:cxnLst>
                <a:rect l="0" t="0" r="r" b="b"/>
                <a:pathLst>
                  <a:path w="33" h="162">
                    <a:moveTo>
                      <a:pt x="18" y="0"/>
                    </a:moveTo>
                    <a:cubicBezTo>
                      <a:pt x="15" y="6"/>
                      <a:pt x="33" y="57"/>
                      <a:pt x="30" y="84"/>
                    </a:cubicBezTo>
                    <a:cubicBezTo>
                      <a:pt x="27" y="111"/>
                      <a:pt x="6" y="146"/>
                      <a:pt x="0" y="162"/>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4601" name="Text Box 39"/>
              <p:cNvSpPr txBox="1">
                <a:spLocks noChangeArrowheads="1"/>
              </p:cNvSpPr>
              <p:nvPr/>
            </p:nvSpPr>
            <p:spPr bwMode="auto">
              <a:xfrm>
                <a:off x="3806" y="346"/>
                <a:ext cx="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400" i="1">
                    <a:solidFill>
                      <a:schemeClr val="bg1"/>
                    </a:solidFill>
                    <a:latin typeface="Symbol" panose="05050102010706020507" pitchFamily="18" charset="2"/>
                    <a:ea typeface="宋体" panose="02010600030101010101" pitchFamily="2" charset="-122"/>
                  </a:rPr>
                  <a:t>j</a:t>
                </a:r>
                <a:r>
                  <a:rPr kumimoji="1" lang="en-US" altLang="zh-CN" sz="2400" baseline="-25000">
                    <a:solidFill>
                      <a:schemeClr val="bg1"/>
                    </a:solidFill>
                    <a:latin typeface="Times New Roman" panose="02020603050405020304" pitchFamily="18" charset="0"/>
                    <a:ea typeface="宋体" panose="02010600030101010101" pitchFamily="2" charset="-122"/>
                  </a:rPr>
                  <a:t>2</a:t>
                </a:r>
                <a:endParaRPr kumimoji="1" lang="en-US" altLang="zh-CN" sz="2400">
                  <a:solidFill>
                    <a:schemeClr val="bg1"/>
                  </a:solidFill>
                  <a:latin typeface="Times New Roman" panose="02020603050405020304" pitchFamily="18" charset="0"/>
                  <a:ea typeface="宋体" panose="02010600030101010101" pitchFamily="2" charset="-122"/>
                </a:endParaRPr>
              </a:p>
            </p:txBody>
          </p:sp>
        </p:grpSp>
      </p:grpSp>
      <p:grpSp>
        <p:nvGrpSpPr>
          <p:cNvPr id="24590" name="Group 40"/>
          <p:cNvGrpSpPr>
            <a:grpSpLocks/>
          </p:cNvGrpSpPr>
          <p:nvPr/>
        </p:nvGrpSpPr>
        <p:grpSpPr bwMode="auto">
          <a:xfrm>
            <a:off x="6588125" y="6446838"/>
            <a:ext cx="792163" cy="366712"/>
            <a:chOff x="4649" y="4020"/>
            <a:chExt cx="499" cy="231"/>
          </a:xfrm>
        </p:grpSpPr>
        <p:pic>
          <p:nvPicPr>
            <p:cNvPr id="24591" name="Picture 41"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2" name="Text Box 42">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2338"/>
                                        </p:tgtEl>
                                        <p:attrNameLst>
                                          <p:attrName>style.visibility</p:attrName>
                                        </p:attrNameLst>
                                      </p:cBhvr>
                                      <p:to>
                                        <p:strVal val="visible"/>
                                      </p:to>
                                    </p:set>
                                    <p:anim calcmode="lin" valueType="num">
                                      <p:cBhvr additive="base">
                                        <p:cTn id="7" dur="500" fill="hold"/>
                                        <p:tgtEl>
                                          <p:spTgt spid="142338"/>
                                        </p:tgtEl>
                                        <p:attrNameLst>
                                          <p:attrName>ppt_x</p:attrName>
                                        </p:attrNameLst>
                                      </p:cBhvr>
                                      <p:tavLst>
                                        <p:tav tm="0">
                                          <p:val>
                                            <p:strVal val="0-#ppt_w/2"/>
                                          </p:val>
                                        </p:tav>
                                        <p:tav tm="100000">
                                          <p:val>
                                            <p:strVal val="#ppt_x"/>
                                          </p:val>
                                        </p:tav>
                                      </p:tavLst>
                                    </p:anim>
                                    <p:anim calcmode="lin" valueType="num">
                                      <p:cBhvr additive="base">
                                        <p:cTn id="8" dur="500" fill="hold"/>
                                        <p:tgtEl>
                                          <p:spTgt spid="1423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42358"/>
                                        </p:tgtEl>
                                        <p:attrNameLst>
                                          <p:attrName>style.visibility</p:attrName>
                                        </p:attrNameLst>
                                      </p:cBhvr>
                                      <p:to>
                                        <p:strVal val="visible"/>
                                      </p:to>
                                    </p:set>
                                    <p:animEffect transition="in" filter="blinds(horizontal)">
                                      <p:cBhvr>
                                        <p:cTn id="13" dur="500"/>
                                        <p:tgtEl>
                                          <p:spTgt spid="14235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42339"/>
                                        </p:tgtEl>
                                        <p:attrNameLst>
                                          <p:attrName>style.visibility</p:attrName>
                                        </p:attrNameLst>
                                      </p:cBhvr>
                                      <p:to>
                                        <p:strVal val="visible"/>
                                      </p:to>
                                    </p:set>
                                    <p:animEffect transition="in" filter="wipe(left)">
                                      <p:cBhvr>
                                        <p:cTn id="18" dur="2000"/>
                                        <p:tgtEl>
                                          <p:spTgt spid="14233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142346"/>
                                        </p:tgtEl>
                                        <p:attrNameLst>
                                          <p:attrName>style.visibility</p:attrName>
                                        </p:attrNameLst>
                                      </p:cBhvr>
                                      <p:to>
                                        <p:strVal val="visible"/>
                                      </p:to>
                                    </p:set>
                                    <p:animEffect transition="in" filter="strips(downRight)">
                                      <p:cBhvr>
                                        <p:cTn id="23" dur="2000"/>
                                        <p:tgtEl>
                                          <p:spTgt spid="14234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142347"/>
                                        </p:tgtEl>
                                        <p:attrNameLst>
                                          <p:attrName>style.visibility</p:attrName>
                                        </p:attrNameLst>
                                      </p:cBhvr>
                                      <p:to>
                                        <p:strVal val="visible"/>
                                      </p:to>
                                    </p:set>
                                    <p:animEffect transition="in" filter="wipe(left)">
                                      <p:cBhvr>
                                        <p:cTn id="28" dur="2000"/>
                                        <p:tgtEl>
                                          <p:spTgt spid="14234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8" fill="hold" nodeType="clickEffect">
                                  <p:stCondLst>
                                    <p:cond delay="0"/>
                                  </p:stCondLst>
                                  <p:childTnLst>
                                    <p:set>
                                      <p:cBhvr>
                                        <p:cTn id="32" dur="1" fill="hold">
                                          <p:stCondLst>
                                            <p:cond delay="0"/>
                                          </p:stCondLst>
                                        </p:cTn>
                                        <p:tgtEl>
                                          <p:spTgt spid="142348"/>
                                        </p:tgtEl>
                                        <p:attrNameLst>
                                          <p:attrName>style.visibility</p:attrName>
                                        </p:attrNameLst>
                                      </p:cBhvr>
                                      <p:to>
                                        <p:strVal val="visible"/>
                                      </p:to>
                                    </p:set>
                                    <p:animEffect transition="in" filter="slide(fromLeft)">
                                      <p:cBhvr>
                                        <p:cTn id="33" dur="500"/>
                                        <p:tgtEl>
                                          <p:spTgt spid="142348"/>
                                        </p:tgtEl>
                                      </p:cBhvr>
                                    </p:animEffect>
                                  </p:childTnLst>
                                </p:cTn>
                              </p:par>
                            </p:childTnLst>
                          </p:cTn>
                        </p:par>
                        <p:par>
                          <p:cTn id="34" fill="hold" nodeType="afterGroup">
                            <p:stCondLst>
                              <p:cond delay="500"/>
                            </p:stCondLst>
                            <p:childTnLst>
                              <p:par>
                                <p:cTn id="35" presetID="18" presetClass="entr" presetSubtype="6" fill="hold" nodeType="afterEffect">
                                  <p:stCondLst>
                                    <p:cond delay="0"/>
                                  </p:stCondLst>
                                  <p:childTnLst>
                                    <p:set>
                                      <p:cBhvr>
                                        <p:cTn id="36" dur="1" fill="hold">
                                          <p:stCondLst>
                                            <p:cond delay="0"/>
                                          </p:stCondLst>
                                        </p:cTn>
                                        <p:tgtEl>
                                          <p:spTgt spid="142349"/>
                                        </p:tgtEl>
                                        <p:attrNameLst>
                                          <p:attrName>style.visibility</p:attrName>
                                        </p:attrNameLst>
                                      </p:cBhvr>
                                      <p:to>
                                        <p:strVal val="visible"/>
                                      </p:to>
                                    </p:set>
                                    <p:animEffect transition="in" filter="strips(downRight)">
                                      <p:cBhvr>
                                        <p:cTn id="37" dur="3000"/>
                                        <p:tgtEl>
                                          <p:spTgt spid="14234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142350"/>
                                        </p:tgtEl>
                                        <p:attrNameLst>
                                          <p:attrName>style.visibility</p:attrName>
                                        </p:attrNameLst>
                                      </p:cBhvr>
                                      <p:to>
                                        <p:strVal val="visible"/>
                                      </p:to>
                                    </p:set>
                                    <p:animEffect transition="in" filter="wipe(down)">
                                      <p:cBhvr>
                                        <p:cTn id="42" dur="2000"/>
                                        <p:tgtEl>
                                          <p:spTgt spid="14235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42351"/>
                                        </p:tgtEl>
                                        <p:attrNameLst>
                                          <p:attrName>style.visibility</p:attrName>
                                        </p:attrNameLst>
                                      </p:cBhvr>
                                      <p:to>
                                        <p:strVal val="visible"/>
                                      </p:to>
                                    </p:set>
                                    <p:animEffect transition="in" filter="wipe(left)">
                                      <p:cBhvr>
                                        <p:cTn id="47" dur="2000"/>
                                        <p:tgtEl>
                                          <p:spTgt spid="14235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42340"/>
                                        </p:tgtEl>
                                        <p:attrNameLst>
                                          <p:attrName>style.visibility</p:attrName>
                                        </p:attrNameLst>
                                      </p:cBhvr>
                                      <p:to>
                                        <p:strVal val="visible"/>
                                      </p:to>
                                    </p:set>
                                    <p:animEffect transition="in" filter="blinds(horizontal)">
                                      <p:cBhvr>
                                        <p:cTn id="52" dur="500"/>
                                        <p:tgtEl>
                                          <p:spTgt spid="142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8"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611188" y="476250"/>
            <a:ext cx="6192837" cy="519113"/>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chemeClr val="bg1"/>
                </a:solidFill>
                <a:latin typeface="Times New Roman" panose="02020603050405020304" pitchFamily="18" charset="0"/>
                <a:ea typeface="楷体_GB2312" pitchFamily="49" charset="-122"/>
              </a:rPr>
              <a:t>并联电容也可以用功率三角形确定：</a:t>
            </a:r>
          </a:p>
        </p:txBody>
      </p:sp>
      <p:grpSp>
        <p:nvGrpSpPr>
          <p:cNvPr id="143363" name="Group 3"/>
          <p:cNvGrpSpPr>
            <a:grpSpLocks/>
          </p:cNvGrpSpPr>
          <p:nvPr/>
        </p:nvGrpSpPr>
        <p:grpSpPr bwMode="auto">
          <a:xfrm>
            <a:off x="395288" y="1268413"/>
            <a:ext cx="3384550" cy="2794000"/>
            <a:chOff x="624" y="756"/>
            <a:chExt cx="2132" cy="1760"/>
          </a:xfrm>
        </p:grpSpPr>
        <p:sp>
          <p:nvSpPr>
            <p:cNvPr id="25616" name="Line 4"/>
            <p:cNvSpPr>
              <a:spLocks noChangeShapeType="1"/>
            </p:cNvSpPr>
            <p:nvPr/>
          </p:nvSpPr>
          <p:spPr bwMode="auto">
            <a:xfrm>
              <a:off x="624" y="2160"/>
              <a:ext cx="1296" cy="0"/>
            </a:xfrm>
            <a:prstGeom prst="line">
              <a:avLst/>
            </a:prstGeom>
            <a:noFill/>
            <a:ln w="2857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5617" name="Line 5"/>
            <p:cNvSpPr>
              <a:spLocks noChangeShapeType="1"/>
            </p:cNvSpPr>
            <p:nvPr/>
          </p:nvSpPr>
          <p:spPr bwMode="auto">
            <a:xfrm flipV="1">
              <a:off x="1920" y="768"/>
              <a:ext cx="0" cy="1392"/>
            </a:xfrm>
            <a:prstGeom prst="line">
              <a:avLst/>
            </a:prstGeom>
            <a:noFill/>
            <a:ln w="28575">
              <a:solidFill>
                <a:srgbClr val="66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5618" name="Line 6"/>
            <p:cNvSpPr>
              <a:spLocks noChangeShapeType="1"/>
            </p:cNvSpPr>
            <p:nvPr/>
          </p:nvSpPr>
          <p:spPr bwMode="auto">
            <a:xfrm flipH="1">
              <a:off x="624" y="768"/>
              <a:ext cx="1296" cy="1392"/>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5619" name="Line 7"/>
            <p:cNvSpPr>
              <a:spLocks noChangeShapeType="1"/>
            </p:cNvSpPr>
            <p:nvPr/>
          </p:nvSpPr>
          <p:spPr bwMode="auto">
            <a:xfrm flipV="1">
              <a:off x="624" y="1344"/>
              <a:ext cx="1296" cy="816"/>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5620" name="Freeform 8"/>
            <p:cNvSpPr>
              <a:spLocks/>
            </p:cNvSpPr>
            <p:nvPr/>
          </p:nvSpPr>
          <p:spPr bwMode="auto">
            <a:xfrm>
              <a:off x="768" y="2004"/>
              <a:ext cx="60" cy="156"/>
            </a:xfrm>
            <a:custGeom>
              <a:avLst/>
              <a:gdLst>
                <a:gd name="T0" fmla="*/ 0 w 60"/>
                <a:gd name="T1" fmla="*/ 0 h 156"/>
                <a:gd name="T2" fmla="*/ 60 w 60"/>
                <a:gd name="T3" fmla="*/ 156 h 156"/>
                <a:gd name="T4" fmla="*/ 0 60000 65536"/>
                <a:gd name="T5" fmla="*/ 0 60000 65536"/>
              </a:gdLst>
              <a:ahLst/>
              <a:cxnLst>
                <a:cxn ang="T4">
                  <a:pos x="T0" y="T1"/>
                </a:cxn>
                <a:cxn ang="T5">
                  <a:pos x="T2" y="T3"/>
                </a:cxn>
              </a:cxnLst>
              <a:rect l="0" t="0" r="r" b="b"/>
              <a:pathLst>
                <a:path w="60" h="156">
                  <a:moveTo>
                    <a:pt x="0" y="0"/>
                  </a:moveTo>
                  <a:cubicBezTo>
                    <a:pt x="29" y="44"/>
                    <a:pt x="60" y="102"/>
                    <a:pt x="60" y="156"/>
                  </a:cubicBezTo>
                </a:path>
              </a:pathLst>
            </a:custGeom>
            <a:noFill/>
            <a:ln w="381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5621" name="Freeform 9"/>
            <p:cNvSpPr>
              <a:spLocks/>
            </p:cNvSpPr>
            <p:nvPr/>
          </p:nvSpPr>
          <p:spPr bwMode="auto">
            <a:xfrm>
              <a:off x="1011" y="1917"/>
              <a:ext cx="96" cy="240"/>
            </a:xfrm>
            <a:custGeom>
              <a:avLst/>
              <a:gdLst>
                <a:gd name="T0" fmla="*/ 0 w 96"/>
                <a:gd name="T1" fmla="*/ 0 h 240"/>
                <a:gd name="T2" fmla="*/ 75 w 96"/>
                <a:gd name="T3" fmla="*/ 96 h 240"/>
                <a:gd name="T4" fmla="*/ 96 w 96"/>
                <a:gd name="T5" fmla="*/ 240 h 240"/>
                <a:gd name="T6" fmla="*/ 0 60000 65536"/>
                <a:gd name="T7" fmla="*/ 0 60000 65536"/>
                <a:gd name="T8" fmla="*/ 0 60000 65536"/>
              </a:gdLst>
              <a:ahLst/>
              <a:cxnLst>
                <a:cxn ang="T6">
                  <a:pos x="T0" y="T1"/>
                </a:cxn>
                <a:cxn ang="T7">
                  <a:pos x="T2" y="T3"/>
                </a:cxn>
                <a:cxn ang="T8">
                  <a:pos x="T4" y="T5"/>
                </a:cxn>
              </a:cxnLst>
              <a:rect l="0" t="0" r="r" b="b"/>
              <a:pathLst>
                <a:path w="96" h="240">
                  <a:moveTo>
                    <a:pt x="0" y="0"/>
                  </a:moveTo>
                  <a:cubicBezTo>
                    <a:pt x="5" y="15"/>
                    <a:pt x="59" y="56"/>
                    <a:pt x="75" y="96"/>
                  </a:cubicBezTo>
                  <a:cubicBezTo>
                    <a:pt x="91" y="136"/>
                    <a:pt x="92" y="210"/>
                    <a:pt x="96" y="240"/>
                  </a:cubicBezTo>
                </a:path>
              </a:pathLst>
            </a:custGeom>
            <a:noFill/>
            <a:ln w="381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5622" name="Text Box 10"/>
            <p:cNvSpPr txBox="1">
              <a:spLocks noChangeArrowheads="1"/>
            </p:cNvSpPr>
            <p:nvPr/>
          </p:nvSpPr>
          <p:spPr bwMode="auto">
            <a:xfrm>
              <a:off x="745" y="1829"/>
              <a:ext cx="3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Symbol" panose="05050102010706020507" pitchFamily="18" charset="2"/>
                  <a:ea typeface="宋体" panose="02010600030101010101" pitchFamily="2" charset="-122"/>
                </a:rPr>
                <a:t>j</a:t>
              </a:r>
              <a:r>
                <a:rPr kumimoji="1" lang="en-US" altLang="zh-CN" sz="2800" baseline="-25000">
                  <a:solidFill>
                    <a:schemeClr val="bg1"/>
                  </a:solidFill>
                  <a:latin typeface="Times New Roman" panose="02020603050405020304" pitchFamily="18" charset="0"/>
                  <a:ea typeface="宋体" panose="02010600030101010101" pitchFamily="2" charset="-122"/>
                </a:rPr>
                <a:t>1</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25623" name="Text Box 11"/>
            <p:cNvSpPr txBox="1">
              <a:spLocks noChangeArrowheads="1"/>
            </p:cNvSpPr>
            <p:nvPr/>
          </p:nvSpPr>
          <p:spPr bwMode="auto">
            <a:xfrm>
              <a:off x="1041" y="1805"/>
              <a:ext cx="3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Symbol" panose="05050102010706020507" pitchFamily="18" charset="2"/>
                  <a:ea typeface="宋体" panose="02010600030101010101" pitchFamily="2" charset="-122"/>
                </a:rPr>
                <a:t>j</a:t>
              </a:r>
              <a:r>
                <a:rPr kumimoji="1" lang="en-US" altLang="zh-CN" sz="2800" baseline="-25000">
                  <a:solidFill>
                    <a:schemeClr val="bg1"/>
                  </a:solidFill>
                  <a:latin typeface="Times New Roman" panose="02020603050405020304" pitchFamily="18" charset="0"/>
                  <a:ea typeface="宋体" panose="02010600030101010101" pitchFamily="2" charset="-122"/>
                </a:rPr>
                <a:t>2</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25624" name="Text Box 12"/>
            <p:cNvSpPr txBox="1">
              <a:spLocks noChangeArrowheads="1"/>
            </p:cNvSpPr>
            <p:nvPr/>
          </p:nvSpPr>
          <p:spPr bwMode="auto">
            <a:xfrm>
              <a:off x="1190" y="2189"/>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P</a:t>
              </a:r>
            </a:p>
          </p:txBody>
        </p:sp>
        <p:sp>
          <p:nvSpPr>
            <p:cNvPr id="25625" name="AutoShape 13"/>
            <p:cNvSpPr>
              <a:spLocks/>
            </p:cNvSpPr>
            <p:nvPr/>
          </p:nvSpPr>
          <p:spPr bwMode="auto">
            <a:xfrm>
              <a:off x="1968" y="768"/>
              <a:ext cx="96" cy="576"/>
            </a:xfrm>
            <a:prstGeom prst="rightBrace">
              <a:avLst>
                <a:gd name="adj1" fmla="val 5000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5626" name="Text Box 14"/>
            <p:cNvSpPr txBox="1">
              <a:spLocks noChangeArrowheads="1"/>
            </p:cNvSpPr>
            <p:nvPr/>
          </p:nvSpPr>
          <p:spPr bwMode="auto">
            <a:xfrm>
              <a:off x="1993" y="893"/>
              <a:ext cx="37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Q</a:t>
              </a:r>
              <a:r>
                <a:rPr kumimoji="1" lang="en-US" altLang="zh-CN" sz="2800" baseline="-25000">
                  <a:solidFill>
                    <a:schemeClr val="bg1"/>
                  </a:solidFill>
                  <a:latin typeface="Times New Roman" panose="02020603050405020304" pitchFamily="18" charset="0"/>
                  <a:ea typeface="宋体" panose="02010600030101010101" pitchFamily="2" charset="-122"/>
                </a:rPr>
                <a:t>C</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25627" name="AutoShape 15"/>
            <p:cNvSpPr>
              <a:spLocks/>
            </p:cNvSpPr>
            <p:nvPr/>
          </p:nvSpPr>
          <p:spPr bwMode="auto">
            <a:xfrm>
              <a:off x="2304" y="756"/>
              <a:ext cx="96" cy="1440"/>
            </a:xfrm>
            <a:prstGeom prst="rightBrace">
              <a:avLst>
                <a:gd name="adj1" fmla="val 125000"/>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5628" name="Text Box 16"/>
            <p:cNvSpPr txBox="1">
              <a:spLocks noChangeArrowheads="1"/>
            </p:cNvSpPr>
            <p:nvPr/>
          </p:nvSpPr>
          <p:spPr bwMode="auto">
            <a:xfrm>
              <a:off x="2385" y="1325"/>
              <a:ext cx="3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Q</a:t>
              </a:r>
              <a:r>
                <a:rPr kumimoji="1" lang="en-US" altLang="zh-CN" sz="2800" baseline="-25000">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25629" name="Text Box 17"/>
            <p:cNvSpPr txBox="1">
              <a:spLocks noChangeArrowheads="1"/>
            </p:cNvSpPr>
            <p:nvPr/>
          </p:nvSpPr>
          <p:spPr bwMode="auto">
            <a:xfrm>
              <a:off x="1658" y="1661"/>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Q</a:t>
              </a:r>
            </a:p>
          </p:txBody>
        </p:sp>
      </p:grpSp>
      <p:graphicFrame>
        <p:nvGraphicFramePr>
          <p:cNvPr id="143378" name="Object 18"/>
          <p:cNvGraphicFramePr>
            <a:graphicFrameLocks noChangeAspect="1"/>
          </p:cNvGraphicFramePr>
          <p:nvPr/>
        </p:nvGraphicFramePr>
        <p:xfrm>
          <a:off x="3419475" y="1052513"/>
          <a:ext cx="5184775" cy="2054225"/>
        </p:xfrm>
        <a:graphic>
          <a:graphicData uri="http://schemas.openxmlformats.org/presentationml/2006/ole">
            <mc:AlternateContent xmlns:mc="http://schemas.openxmlformats.org/markup-compatibility/2006">
              <mc:Choice xmlns:v="urn:schemas-microsoft-com:vml" Requires="v">
                <p:oleObj spid="_x0000_s25637" name="公式" r:id="rId3" imgW="2495612" imgH="984162" progId="Equation.3">
                  <p:embed/>
                </p:oleObj>
              </mc:Choice>
              <mc:Fallback>
                <p:oleObj name="公式" r:id="rId3" imgW="2495612" imgH="984162"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1052513"/>
                        <a:ext cx="5184775" cy="2054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379" name="Text Box 19"/>
          <p:cNvSpPr txBox="1">
            <a:spLocks noChangeArrowheads="1"/>
          </p:cNvSpPr>
          <p:nvPr/>
        </p:nvSpPr>
        <p:spPr bwMode="auto">
          <a:xfrm>
            <a:off x="3995738" y="3213100"/>
            <a:ext cx="2952750" cy="519113"/>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从功率角度看 </a:t>
            </a:r>
            <a:r>
              <a:rPr kumimoji="1" lang="en-US" altLang="zh-CN" sz="2800" b="1">
                <a:solidFill>
                  <a:srgbClr val="FFFF00"/>
                </a:solidFill>
                <a:latin typeface="楷体_GB2312" pitchFamily="49" charset="-122"/>
                <a:ea typeface="楷体_GB2312" pitchFamily="49" charset="-122"/>
              </a:rPr>
              <a:t>:</a:t>
            </a:r>
          </a:p>
        </p:txBody>
      </p:sp>
      <p:sp>
        <p:nvSpPr>
          <p:cNvPr id="143380" name="Text Box 20"/>
          <p:cNvSpPr txBox="1">
            <a:spLocks noChangeArrowheads="1"/>
          </p:cNvSpPr>
          <p:nvPr/>
        </p:nvSpPr>
        <p:spPr bwMode="auto">
          <a:xfrm>
            <a:off x="539750" y="3860800"/>
            <a:ext cx="7921625" cy="26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pPr>
            <a:r>
              <a:rPr kumimoji="1" lang="zh-CN" altLang="en-US" sz="2800" b="1">
                <a:solidFill>
                  <a:srgbClr val="FFFF00"/>
                </a:solidFill>
                <a:latin typeface="楷体_GB2312" pitchFamily="49" charset="-122"/>
                <a:ea typeface="楷体_GB2312" pitchFamily="49" charset="-122"/>
              </a:rPr>
              <a:t>并联电容后，电源向负载输送的有功</a:t>
            </a:r>
            <a:r>
              <a:rPr kumimoji="1" lang="en-US" altLang="zh-CN" sz="2800" i="1">
                <a:solidFill>
                  <a:srgbClr val="FFFF00"/>
                </a:solidFill>
                <a:latin typeface="Times New Roman" panose="02020603050405020304" pitchFamily="18" charset="0"/>
                <a:ea typeface="仿宋_GB2312" pitchFamily="49" charset="-122"/>
              </a:rPr>
              <a:t>UI</a:t>
            </a:r>
            <a:r>
              <a:rPr kumimoji="1" lang="en-US" altLang="zh-CN" sz="2800" i="1" baseline="-25000">
                <a:solidFill>
                  <a:srgbClr val="FFFF00"/>
                </a:solidFill>
                <a:latin typeface="Times New Roman" panose="02020603050405020304" pitchFamily="18" charset="0"/>
                <a:ea typeface="仿宋_GB2312" pitchFamily="49" charset="-122"/>
              </a:rPr>
              <a:t>L</a:t>
            </a:r>
            <a:r>
              <a:rPr kumimoji="1" lang="en-US" altLang="zh-CN" sz="2800">
                <a:solidFill>
                  <a:srgbClr val="FFFF00"/>
                </a:solidFill>
                <a:latin typeface="Times New Roman" panose="02020603050405020304" pitchFamily="18" charset="0"/>
                <a:ea typeface="仿宋_GB2312" pitchFamily="49" charset="-122"/>
              </a:rPr>
              <a:t> cos</a:t>
            </a:r>
            <a:r>
              <a:rPr kumimoji="1" lang="en-US" altLang="zh-CN" sz="2800" i="1">
                <a:solidFill>
                  <a:srgbClr val="FFFF00"/>
                </a:solidFill>
                <a:latin typeface="Times New Roman" panose="02020603050405020304" pitchFamily="18" charset="0"/>
                <a:ea typeface="仿宋_GB2312" pitchFamily="49" charset="-122"/>
                <a:sym typeface="Symbol" panose="05050102010706020507" pitchFamily="18" charset="2"/>
              </a:rPr>
              <a:t></a:t>
            </a:r>
            <a:r>
              <a:rPr kumimoji="1" lang="en-US" altLang="zh-CN" sz="2800" baseline="-25000">
                <a:solidFill>
                  <a:srgbClr val="FFFF00"/>
                </a:solidFill>
                <a:latin typeface="Times New Roman" panose="02020603050405020304" pitchFamily="18" charset="0"/>
                <a:ea typeface="仿宋_GB2312" pitchFamily="49" charset="-122"/>
              </a:rPr>
              <a:t>1</a:t>
            </a:r>
            <a:r>
              <a:rPr kumimoji="1" lang="en-US" altLang="zh-CN" sz="2800">
                <a:solidFill>
                  <a:srgbClr val="FFFF00"/>
                </a:solidFill>
                <a:latin typeface="Times New Roman" panose="02020603050405020304" pitchFamily="18" charset="0"/>
                <a:ea typeface="仿宋_GB2312" pitchFamily="49" charset="-122"/>
              </a:rPr>
              <a:t>=</a:t>
            </a:r>
            <a:r>
              <a:rPr kumimoji="1" lang="en-US" altLang="zh-CN" sz="2800" i="1">
                <a:solidFill>
                  <a:srgbClr val="FFFF00"/>
                </a:solidFill>
                <a:latin typeface="Times New Roman" panose="02020603050405020304" pitchFamily="18" charset="0"/>
                <a:ea typeface="仿宋_GB2312" pitchFamily="49" charset="-122"/>
              </a:rPr>
              <a:t>UI</a:t>
            </a:r>
            <a:r>
              <a:rPr kumimoji="1" lang="en-US" altLang="zh-CN" sz="2800">
                <a:solidFill>
                  <a:srgbClr val="FFFF00"/>
                </a:solidFill>
                <a:latin typeface="Times New Roman" panose="02020603050405020304" pitchFamily="18" charset="0"/>
                <a:ea typeface="仿宋_GB2312" pitchFamily="49" charset="-122"/>
              </a:rPr>
              <a:t> cos</a:t>
            </a:r>
            <a:r>
              <a:rPr kumimoji="1" lang="en-US" altLang="zh-CN" sz="2800" i="1">
                <a:solidFill>
                  <a:srgbClr val="FFFF00"/>
                </a:solidFill>
                <a:latin typeface="Times New Roman" panose="02020603050405020304" pitchFamily="18" charset="0"/>
                <a:ea typeface="仿宋_GB2312" pitchFamily="49" charset="-122"/>
                <a:sym typeface="Symbol" panose="05050102010706020507" pitchFamily="18" charset="2"/>
              </a:rPr>
              <a:t></a:t>
            </a:r>
            <a:r>
              <a:rPr kumimoji="1" lang="en-US" altLang="zh-CN" sz="2800" baseline="-25000">
                <a:solidFill>
                  <a:srgbClr val="FFFF00"/>
                </a:solidFill>
                <a:latin typeface="Times New Roman" panose="02020603050405020304" pitchFamily="18" charset="0"/>
                <a:ea typeface="仿宋_GB2312" pitchFamily="49" charset="-122"/>
              </a:rPr>
              <a:t>2</a:t>
            </a:r>
            <a:r>
              <a:rPr kumimoji="1" lang="zh-CN" altLang="en-US" sz="2800" b="1">
                <a:solidFill>
                  <a:srgbClr val="FFFF00"/>
                </a:solidFill>
                <a:latin typeface="楷体_GB2312" pitchFamily="49" charset="-122"/>
                <a:ea typeface="楷体_GB2312" pitchFamily="49" charset="-122"/>
              </a:rPr>
              <a:t>不变，但是电源向负载输送的无功</a:t>
            </a:r>
            <a:r>
              <a:rPr kumimoji="1" lang="en-US" altLang="zh-CN" sz="2800" i="1">
                <a:solidFill>
                  <a:srgbClr val="FFFF00"/>
                </a:solidFill>
                <a:latin typeface="Times New Roman" panose="02020603050405020304" pitchFamily="18" charset="0"/>
                <a:ea typeface="仿宋_GB2312" pitchFamily="49" charset="-122"/>
              </a:rPr>
              <a:t>UI</a:t>
            </a:r>
            <a:r>
              <a:rPr kumimoji="1" lang="en-US" altLang="zh-CN" sz="2800">
                <a:solidFill>
                  <a:srgbClr val="FFFF00"/>
                </a:solidFill>
                <a:latin typeface="Times New Roman" panose="02020603050405020304" pitchFamily="18" charset="0"/>
                <a:ea typeface="仿宋_GB2312" pitchFamily="49" charset="-122"/>
              </a:rPr>
              <a:t>sin</a:t>
            </a:r>
            <a:r>
              <a:rPr kumimoji="1" lang="en-US" altLang="zh-CN" sz="2800" i="1">
                <a:solidFill>
                  <a:srgbClr val="FFFF00"/>
                </a:solidFill>
                <a:latin typeface="Times New Roman" panose="02020603050405020304" pitchFamily="18" charset="0"/>
                <a:ea typeface="仿宋_GB2312" pitchFamily="49" charset="-122"/>
                <a:sym typeface="Symbol" panose="05050102010706020507" pitchFamily="18" charset="2"/>
              </a:rPr>
              <a:t></a:t>
            </a:r>
            <a:r>
              <a:rPr kumimoji="1" lang="en-US" altLang="zh-CN" sz="2800" baseline="-25000">
                <a:solidFill>
                  <a:srgbClr val="FFFF00"/>
                </a:solidFill>
                <a:latin typeface="Times New Roman" panose="02020603050405020304" pitchFamily="18" charset="0"/>
                <a:ea typeface="仿宋_GB2312" pitchFamily="49" charset="-122"/>
              </a:rPr>
              <a:t>2</a:t>
            </a:r>
            <a:r>
              <a:rPr kumimoji="1" lang="en-US" altLang="zh-CN" sz="2800">
                <a:solidFill>
                  <a:srgbClr val="FFFF00"/>
                </a:solidFill>
                <a:latin typeface="Times New Roman" panose="02020603050405020304" pitchFamily="18" charset="0"/>
                <a:ea typeface="仿宋_GB2312" pitchFamily="49" charset="-122"/>
              </a:rPr>
              <a:t>&lt;</a:t>
            </a:r>
            <a:r>
              <a:rPr kumimoji="1" lang="en-US" altLang="zh-CN" sz="2800" i="1">
                <a:solidFill>
                  <a:srgbClr val="FFFF00"/>
                </a:solidFill>
                <a:latin typeface="Times New Roman" panose="02020603050405020304" pitchFamily="18" charset="0"/>
                <a:ea typeface="仿宋_GB2312" pitchFamily="49" charset="-122"/>
              </a:rPr>
              <a:t>UI</a:t>
            </a:r>
            <a:r>
              <a:rPr kumimoji="1" lang="en-US" altLang="zh-CN" sz="2800" baseline="-25000">
                <a:solidFill>
                  <a:srgbClr val="FFFF00"/>
                </a:solidFill>
                <a:latin typeface="Times New Roman" panose="02020603050405020304" pitchFamily="18" charset="0"/>
                <a:ea typeface="仿宋_GB2312" pitchFamily="49" charset="-122"/>
              </a:rPr>
              <a:t>L</a:t>
            </a:r>
            <a:r>
              <a:rPr kumimoji="1" lang="en-US" altLang="zh-CN" sz="2800">
                <a:solidFill>
                  <a:srgbClr val="FFFF00"/>
                </a:solidFill>
                <a:latin typeface="Times New Roman" panose="02020603050405020304" pitchFamily="18" charset="0"/>
                <a:ea typeface="仿宋_GB2312" pitchFamily="49" charset="-122"/>
              </a:rPr>
              <a:t>sin</a:t>
            </a:r>
            <a:r>
              <a:rPr kumimoji="1" lang="en-US" altLang="zh-CN" sz="2800" i="1">
                <a:solidFill>
                  <a:srgbClr val="FFFF00"/>
                </a:solidFill>
                <a:latin typeface="Times New Roman" panose="02020603050405020304" pitchFamily="18" charset="0"/>
                <a:ea typeface="仿宋_GB2312" pitchFamily="49" charset="-122"/>
                <a:sym typeface="Symbol" panose="05050102010706020507" pitchFamily="18" charset="2"/>
              </a:rPr>
              <a:t></a:t>
            </a:r>
            <a:r>
              <a:rPr kumimoji="1" lang="en-US" altLang="zh-CN" sz="2800" baseline="-25000">
                <a:solidFill>
                  <a:srgbClr val="FFFF00"/>
                </a:solidFill>
                <a:latin typeface="Times New Roman" panose="02020603050405020304" pitchFamily="18" charset="0"/>
                <a:ea typeface="仿宋_GB2312" pitchFamily="49" charset="-122"/>
              </a:rPr>
              <a:t>1</a:t>
            </a:r>
            <a:r>
              <a:rPr kumimoji="1" lang="zh-CN" altLang="en-US" sz="2800" b="1">
                <a:solidFill>
                  <a:srgbClr val="FFFF00"/>
                </a:solidFill>
                <a:latin typeface="楷体_GB2312" pitchFamily="49" charset="-122"/>
                <a:ea typeface="楷体_GB2312" pitchFamily="49" charset="-122"/>
              </a:rPr>
              <a:t>减少了，减少的这部分无功由电容</a:t>
            </a:r>
            <a:r>
              <a:rPr kumimoji="1" lang="zh-CN" altLang="en-US" sz="2800" b="1">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产生</a:t>
            </a:r>
            <a:r>
              <a:rPr kumimoji="1" lang="zh-CN" altLang="en-US" sz="2800" b="1">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来补偿，使感性负载吸收的无功不变，而功率因数得到改善。</a:t>
            </a:r>
          </a:p>
        </p:txBody>
      </p:sp>
      <p:grpSp>
        <p:nvGrpSpPr>
          <p:cNvPr id="25607" name="Group 21"/>
          <p:cNvGrpSpPr>
            <a:grpSpLocks/>
          </p:cNvGrpSpPr>
          <p:nvPr/>
        </p:nvGrpSpPr>
        <p:grpSpPr bwMode="auto">
          <a:xfrm>
            <a:off x="8316913" y="6446838"/>
            <a:ext cx="792162" cy="366712"/>
            <a:chOff x="5193" y="4020"/>
            <a:chExt cx="499" cy="231"/>
          </a:xfrm>
        </p:grpSpPr>
        <p:pic>
          <p:nvPicPr>
            <p:cNvPr id="25614" name="Picture 22"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5" name="Text Box 23">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5608" name="Group 24"/>
          <p:cNvGrpSpPr>
            <a:grpSpLocks/>
          </p:cNvGrpSpPr>
          <p:nvPr/>
        </p:nvGrpSpPr>
        <p:grpSpPr bwMode="auto">
          <a:xfrm>
            <a:off x="7453313" y="6446838"/>
            <a:ext cx="792162" cy="366712"/>
            <a:chOff x="4649" y="4020"/>
            <a:chExt cx="499" cy="231"/>
          </a:xfrm>
        </p:grpSpPr>
        <p:pic>
          <p:nvPicPr>
            <p:cNvPr id="25612" name="Picture 25"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3" name="Text Box 26">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25609" name="Group 27"/>
          <p:cNvGrpSpPr>
            <a:grpSpLocks/>
          </p:cNvGrpSpPr>
          <p:nvPr/>
        </p:nvGrpSpPr>
        <p:grpSpPr bwMode="auto">
          <a:xfrm>
            <a:off x="6588125" y="6446838"/>
            <a:ext cx="792163" cy="366712"/>
            <a:chOff x="4649" y="4020"/>
            <a:chExt cx="499" cy="231"/>
          </a:xfrm>
        </p:grpSpPr>
        <p:pic>
          <p:nvPicPr>
            <p:cNvPr id="25610" name="Picture 28"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1" name="Text Box 29">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3362"/>
                                        </p:tgtEl>
                                        <p:attrNameLst>
                                          <p:attrName>style.visibility</p:attrName>
                                        </p:attrNameLst>
                                      </p:cBhvr>
                                      <p:to>
                                        <p:strVal val="visible"/>
                                      </p:to>
                                    </p:set>
                                    <p:anim calcmode="lin" valueType="num">
                                      <p:cBhvr additive="base">
                                        <p:cTn id="7" dur="500" fill="hold"/>
                                        <p:tgtEl>
                                          <p:spTgt spid="143362"/>
                                        </p:tgtEl>
                                        <p:attrNameLst>
                                          <p:attrName>ppt_x</p:attrName>
                                        </p:attrNameLst>
                                      </p:cBhvr>
                                      <p:tavLst>
                                        <p:tav tm="0">
                                          <p:val>
                                            <p:strVal val="0-#ppt_w/2"/>
                                          </p:val>
                                        </p:tav>
                                        <p:tav tm="100000">
                                          <p:val>
                                            <p:strVal val="#ppt_x"/>
                                          </p:val>
                                        </p:tav>
                                      </p:tavLst>
                                    </p:anim>
                                    <p:anim calcmode="lin" valueType="num">
                                      <p:cBhvr additive="base">
                                        <p:cTn id="8" dur="500" fill="hold"/>
                                        <p:tgtEl>
                                          <p:spTgt spid="1433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8" fill="hold" nodeType="clickEffect">
                                  <p:stCondLst>
                                    <p:cond delay="0"/>
                                  </p:stCondLst>
                                  <p:childTnLst>
                                    <p:set>
                                      <p:cBhvr>
                                        <p:cTn id="12" dur="1" fill="hold">
                                          <p:stCondLst>
                                            <p:cond delay="0"/>
                                          </p:stCondLst>
                                        </p:cTn>
                                        <p:tgtEl>
                                          <p:spTgt spid="143363"/>
                                        </p:tgtEl>
                                        <p:attrNameLst>
                                          <p:attrName>style.visibility</p:attrName>
                                        </p:attrNameLst>
                                      </p:cBhvr>
                                      <p:to>
                                        <p:strVal val="visible"/>
                                      </p:to>
                                    </p:set>
                                    <p:anim calcmode="lin" valueType="num">
                                      <p:cBhvr>
                                        <p:cTn id="13" dur="500" fill="hold"/>
                                        <p:tgtEl>
                                          <p:spTgt spid="143363"/>
                                        </p:tgtEl>
                                        <p:attrNameLst>
                                          <p:attrName>ppt_x</p:attrName>
                                        </p:attrNameLst>
                                      </p:cBhvr>
                                      <p:tavLst>
                                        <p:tav tm="0">
                                          <p:val>
                                            <p:strVal val="#ppt_x-#ppt_w/2"/>
                                          </p:val>
                                        </p:tav>
                                        <p:tav tm="100000">
                                          <p:val>
                                            <p:strVal val="#ppt_x"/>
                                          </p:val>
                                        </p:tav>
                                      </p:tavLst>
                                    </p:anim>
                                    <p:anim calcmode="lin" valueType="num">
                                      <p:cBhvr>
                                        <p:cTn id="14" dur="500" fill="hold"/>
                                        <p:tgtEl>
                                          <p:spTgt spid="143363"/>
                                        </p:tgtEl>
                                        <p:attrNameLst>
                                          <p:attrName>ppt_y</p:attrName>
                                        </p:attrNameLst>
                                      </p:cBhvr>
                                      <p:tavLst>
                                        <p:tav tm="0">
                                          <p:val>
                                            <p:strVal val="#ppt_y"/>
                                          </p:val>
                                        </p:tav>
                                        <p:tav tm="100000">
                                          <p:val>
                                            <p:strVal val="#ppt_y"/>
                                          </p:val>
                                        </p:tav>
                                      </p:tavLst>
                                    </p:anim>
                                    <p:anim calcmode="lin" valueType="num">
                                      <p:cBhvr>
                                        <p:cTn id="15" dur="500" fill="hold"/>
                                        <p:tgtEl>
                                          <p:spTgt spid="143363"/>
                                        </p:tgtEl>
                                        <p:attrNameLst>
                                          <p:attrName>ppt_w</p:attrName>
                                        </p:attrNameLst>
                                      </p:cBhvr>
                                      <p:tavLst>
                                        <p:tav tm="0">
                                          <p:val>
                                            <p:fltVal val="0"/>
                                          </p:val>
                                        </p:tav>
                                        <p:tav tm="100000">
                                          <p:val>
                                            <p:strVal val="#ppt_w"/>
                                          </p:val>
                                        </p:tav>
                                      </p:tavLst>
                                    </p:anim>
                                    <p:anim calcmode="lin" valueType="num">
                                      <p:cBhvr>
                                        <p:cTn id="16" dur="500" fill="hold"/>
                                        <p:tgtEl>
                                          <p:spTgt spid="143363"/>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143378"/>
                                        </p:tgtEl>
                                        <p:attrNameLst>
                                          <p:attrName>style.visibility</p:attrName>
                                        </p:attrNameLst>
                                      </p:cBhvr>
                                      <p:to>
                                        <p:strVal val="visible"/>
                                      </p:to>
                                    </p:set>
                                    <p:animEffect transition="in" filter="wipe(up)">
                                      <p:cBhvr>
                                        <p:cTn id="21" dur="2000"/>
                                        <p:tgtEl>
                                          <p:spTgt spid="14337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43379"/>
                                        </p:tgtEl>
                                        <p:attrNameLst>
                                          <p:attrName>style.visibility</p:attrName>
                                        </p:attrNameLst>
                                      </p:cBhvr>
                                      <p:to>
                                        <p:strVal val="visible"/>
                                      </p:to>
                                    </p:set>
                                    <p:anim calcmode="lin" valueType="num">
                                      <p:cBhvr additive="base">
                                        <p:cTn id="26" dur="500" fill="hold"/>
                                        <p:tgtEl>
                                          <p:spTgt spid="143379"/>
                                        </p:tgtEl>
                                        <p:attrNameLst>
                                          <p:attrName>ppt_x</p:attrName>
                                        </p:attrNameLst>
                                      </p:cBhvr>
                                      <p:tavLst>
                                        <p:tav tm="0">
                                          <p:val>
                                            <p:strVal val="1+#ppt_w/2"/>
                                          </p:val>
                                        </p:tav>
                                        <p:tav tm="100000">
                                          <p:val>
                                            <p:strVal val="#ppt_x"/>
                                          </p:val>
                                        </p:tav>
                                      </p:tavLst>
                                    </p:anim>
                                    <p:anim calcmode="lin" valueType="num">
                                      <p:cBhvr additive="base">
                                        <p:cTn id="27" dur="500" fill="hold"/>
                                        <p:tgtEl>
                                          <p:spTgt spid="143379"/>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iterate type="lt">
                                    <p:tmPct val="100000"/>
                                  </p:iterate>
                                  <p:childTnLst>
                                    <p:set>
                                      <p:cBhvr>
                                        <p:cTn id="31" dur="1" fill="hold">
                                          <p:stCondLst>
                                            <p:cond delay="0"/>
                                          </p:stCondLst>
                                        </p:cTn>
                                        <p:tgtEl>
                                          <p:spTgt spid="143380"/>
                                        </p:tgtEl>
                                        <p:attrNameLst>
                                          <p:attrName>style.visibility</p:attrName>
                                        </p:attrNameLst>
                                      </p:cBhvr>
                                      <p:to>
                                        <p:strVal val="visible"/>
                                      </p:to>
                                    </p:set>
                                    <p:animEffect transition="in" filter="wipe(left)">
                                      <p:cBhvr>
                                        <p:cTn id="32" dur="75"/>
                                        <p:tgtEl>
                                          <p:spTgt spid="143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animBg="1" autoUpdateAnimBg="0"/>
      <p:bldP spid="143379" grpId="0" animBg="1" autoUpdateAnimBg="0"/>
      <p:bldP spid="143380"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900113" y="260350"/>
            <a:ext cx="7620000"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已知：</a:t>
            </a:r>
            <a:r>
              <a:rPr kumimoji="1" lang="en-US" altLang="zh-CN" sz="2800" i="1">
                <a:solidFill>
                  <a:schemeClr val="bg1"/>
                </a:solidFill>
                <a:latin typeface="Times New Roman" panose="02020603050405020304" pitchFamily="18" charset="0"/>
                <a:ea typeface="楷体_GB2312" pitchFamily="49" charset="-122"/>
              </a:rPr>
              <a:t>f</a:t>
            </a:r>
            <a:r>
              <a:rPr kumimoji="1" lang="en-US" altLang="zh-CN" sz="2800">
                <a:solidFill>
                  <a:schemeClr val="bg1"/>
                </a:solidFill>
                <a:latin typeface="Times New Roman" panose="02020603050405020304" pitchFamily="18" charset="0"/>
                <a:ea typeface="楷体_GB2312" pitchFamily="49" charset="-122"/>
              </a:rPr>
              <a:t>=50Hz, </a:t>
            </a:r>
            <a:r>
              <a:rPr kumimoji="1" lang="en-US" altLang="zh-CN" sz="2800" i="1">
                <a:solidFill>
                  <a:schemeClr val="bg1"/>
                </a:solidFill>
                <a:latin typeface="Times New Roman" panose="02020603050405020304" pitchFamily="18" charset="0"/>
                <a:ea typeface="楷体_GB2312" pitchFamily="49" charset="-122"/>
              </a:rPr>
              <a:t>U</a:t>
            </a:r>
            <a:r>
              <a:rPr kumimoji="1" lang="en-US" altLang="zh-CN" sz="2800">
                <a:solidFill>
                  <a:schemeClr val="bg1"/>
                </a:solidFill>
                <a:latin typeface="Times New Roman" panose="02020603050405020304" pitchFamily="18" charset="0"/>
                <a:ea typeface="楷体_GB2312" pitchFamily="49" charset="-122"/>
              </a:rPr>
              <a:t>=220V, </a:t>
            </a:r>
            <a:r>
              <a:rPr kumimoji="1" lang="en-US" altLang="zh-CN" sz="2800" i="1">
                <a:solidFill>
                  <a:schemeClr val="bg1"/>
                </a:solidFill>
                <a:latin typeface="Times New Roman" panose="02020603050405020304" pitchFamily="18" charset="0"/>
                <a:ea typeface="楷体_GB2312" pitchFamily="49" charset="-122"/>
              </a:rPr>
              <a:t>P</a:t>
            </a:r>
            <a:r>
              <a:rPr kumimoji="1" lang="en-US" altLang="zh-CN" sz="2800">
                <a:solidFill>
                  <a:schemeClr val="bg1"/>
                </a:solidFill>
                <a:latin typeface="Times New Roman" panose="02020603050405020304" pitchFamily="18" charset="0"/>
                <a:ea typeface="楷体_GB2312" pitchFamily="49" charset="-122"/>
              </a:rPr>
              <a:t>=10kW, cos</a:t>
            </a:r>
            <a:r>
              <a:rPr kumimoji="1" lang="en-US" altLang="zh-CN" sz="2800" i="1">
                <a:solidFill>
                  <a:schemeClr val="bg1"/>
                </a:solidFill>
                <a:latin typeface="Times New Roman" panose="02020603050405020304" pitchFamily="18" charset="0"/>
                <a:ea typeface="楷体_GB2312" pitchFamily="49" charset="-122"/>
                <a:sym typeface="Symbol" panose="05050102010706020507" pitchFamily="18" charset="2"/>
              </a:rPr>
              <a:t></a:t>
            </a:r>
            <a:r>
              <a:rPr kumimoji="1" lang="en-US" altLang="zh-CN" sz="2800" baseline="-25000">
                <a:solidFill>
                  <a:schemeClr val="bg1"/>
                </a:solidFill>
                <a:latin typeface="Times New Roman" panose="02020603050405020304" pitchFamily="18" charset="0"/>
                <a:ea typeface="楷体_GB2312" pitchFamily="49" charset="-122"/>
              </a:rPr>
              <a:t>1</a:t>
            </a:r>
            <a:r>
              <a:rPr kumimoji="1" lang="en-US" altLang="zh-CN" sz="2800">
                <a:solidFill>
                  <a:schemeClr val="bg1"/>
                </a:solidFill>
                <a:latin typeface="Times New Roman" panose="02020603050405020304" pitchFamily="18" charset="0"/>
                <a:ea typeface="楷体_GB2312" pitchFamily="49" charset="-122"/>
              </a:rPr>
              <a:t>=0.6</a:t>
            </a:r>
            <a:r>
              <a:rPr kumimoji="1" lang="zh-CN" altLang="en-US" sz="2800" b="1">
                <a:solidFill>
                  <a:srgbClr val="FFFF00"/>
                </a:solidFill>
                <a:latin typeface="楷体_GB2312" pitchFamily="49" charset="-122"/>
                <a:ea typeface="楷体_GB2312" pitchFamily="49" charset="-122"/>
              </a:rPr>
              <a:t>，要使功率因数提高到</a:t>
            </a:r>
            <a:r>
              <a:rPr kumimoji="1" lang="en-US" altLang="zh-CN" sz="2800">
                <a:solidFill>
                  <a:schemeClr val="bg1"/>
                </a:solidFill>
                <a:latin typeface="Times New Roman" panose="02020603050405020304" pitchFamily="18" charset="0"/>
                <a:ea typeface="楷体_GB2312" pitchFamily="49" charset="-122"/>
              </a:rPr>
              <a:t>0.9</a:t>
            </a:r>
            <a:r>
              <a:rPr kumimoji="1" lang="en-US" altLang="zh-CN" sz="2800" b="1">
                <a:solidFill>
                  <a:srgbClr val="FFFF00"/>
                </a:solidFill>
                <a:latin typeface="楷体_GB2312" pitchFamily="49" charset="-122"/>
                <a:ea typeface="楷体_GB2312" pitchFamily="49" charset="-122"/>
              </a:rPr>
              <a:t> , </a:t>
            </a:r>
            <a:r>
              <a:rPr kumimoji="1" lang="zh-CN" altLang="en-US" sz="2800" b="1">
                <a:solidFill>
                  <a:srgbClr val="FFFF00"/>
                </a:solidFill>
                <a:latin typeface="楷体_GB2312" pitchFamily="49" charset="-122"/>
                <a:ea typeface="楷体_GB2312" pitchFamily="49" charset="-122"/>
              </a:rPr>
              <a:t>求并联电容</a:t>
            </a:r>
            <a:r>
              <a:rPr kumimoji="1" lang="en-US" altLang="zh-CN" sz="2800" i="1">
                <a:solidFill>
                  <a:schemeClr val="bg1"/>
                </a:solidFill>
                <a:latin typeface="Times New Roman" panose="02020603050405020304" pitchFamily="18" charset="0"/>
                <a:ea typeface="楷体_GB2312" pitchFamily="49" charset="-122"/>
              </a:rPr>
              <a:t>C</a:t>
            </a:r>
            <a:r>
              <a:rPr kumimoji="1" lang="zh-CN" altLang="en-US" sz="2800" b="1" i="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并联前后电路的总电流各为多大？</a:t>
            </a:r>
          </a:p>
        </p:txBody>
      </p:sp>
      <p:graphicFrame>
        <p:nvGraphicFramePr>
          <p:cNvPr id="144387" name="Object 3"/>
          <p:cNvGraphicFramePr>
            <a:graphicFrameLocks noChangeAspect="1"/>
          </p:cNvGraphicFramePr>
          <p:nvPr/>
        </p:nvGraphicFramePr>
        <p:xfrm>
          <a:off x="1187450" y="1844675"/>
          <a:ext cx="4105275" cy="577850"/>
        </p:xfrm>
        <a:graphic>
          <a:graphicData uri="http://schemas.openxmlformats.org/presentationml/2006/ole">
            <mc:AlternateContent xmlns:mc="http://schemas.openxmlformats.org/markup-compatibility/2006">
              <mc:Choice xmlns:v="urn:schemas-microsoft-com:vml" Requires="v">
                <p:oleObj spid="_x0000_s26737" name="公式" r:id="rId3" imgW="1987414" imgH="247519" progId="Equation.3">
                  <p:embed/>
                </p:oleObj>
              </mc:Choice>
              <mc:Fallback>
                <p:oleObj name="公式" r:id="rId3" imgW="1987414" imgH="247519"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844675"/>
                        <a:ext cx="4105275"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4388" name="Text Box 4"/>
          <p:cNvSpPr txBox="1">
            <a:spLocks noChangeArrowheads="1"/>
          </p:cNvSpPr>
          <p:nvPr/>
        </p:nvSpPr>
        <p:spPr bwMode="auto">
          <a:xfrm>
            <a:off x="250825" y="404813"/>
            <a:ext cx="630238" cy="579437"/>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p>
        </p:txBody>
      </p:sp>
      <p:sp>
        <p:nvSpPr>
          <p:cNvPr id="144389" name="Text Box 5"/>
          <p:cNvSpPr txBox="1">
            <a:spLocks noChangeArrowheads="1"/>
          </p:cNvSpPr>
          <p:nvPr/>
        </p:nvSpPr>
        <p:spPr bwMode="auto">
          <a:xfrm>
            <a:off x="323850" y="1989138"/>
            <a:ext cx="542925" cy="519112"/>
          </a:xfrm>
          <a:prstGeom prst="rect">
            <a:avLst/>
          </a:prstGeom>
          <a:solidFill>
            <a:srgbClr val="99003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p>
        </p:txBody>
      </p:sp>
      <p:graphicFrame>
        <p:nvGraphicFramePr>
          <p:cNvPr id="144390" name="Object 6"/>
          <p:cNvGraphicFramePr>
            <a:graphicFrameLocks noChangeAspect="1"/>
          </p:cNvGraphicFramePr>
          <p:nvPr/>
        </p:nvGraphicFramePr>
        <p:xfrm>
          <a:off x="1187450" y="2420938"/>
          <a:ext cx="4105275" cy="569912"/>
        </p:xfrm>
        <a:graphic>
          <a:graphicData uri="http://schemas.openxmlformats.org/presentationml/2006/ole">
            <mc:AlternateContent xmlns:mc="http://schemas.openxmlformats.org/markup-compatibility/2006">
              <mc:Choice xmlns:v="urn:schemas-microsoft-com:vml" Requires="v">
                <p:oleObj spid="_x0000_s26738" name="公式" r:id="rId5" imgW="2038313" imgH="247519" progId="Equation.3">
                  <p:embed/>
                </p:oleObj>
              </mc:Choice>
              <mc:Fallback>
                <p:oleObj name="公式" r:id="rId5" imgW="2038313" imgH="247519"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2420938"/>
                        <a:ext cx="4105275" cy="56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391" name="Object 7"/>
          <p:cNvGraphicFramePr>
            <a:graphicFrameLocks noChangeAspect="1"/>
          </p:cNvGraphicFramePr>
          <p:nvPr/>
        </p:nvGraphicFramePr>
        <p:xfrm>
          <a:off x="827088" y="2924175"/>
          <a:ext cx="6840537" cy="1855788"/>
        </p:xfrm>
        <a:graphic>
          <a:graphicData uri="http://schemas.openxmlformats.org/presentationml/2006/ole">
            <mc:AlternateContent xmlns:mc="http://schemas.openxmlformats.org/markup-compatibility/2006">
              <mc:Choice xmlns:v="urn:schemas-microsoft-com:vml" Requires="v">
                <p:oleObj spid="_x0000_s26739" name="公式" r:id="rId7" imgW="3308412" imgH="895481" progId="Equation.3">
                  <p:embed/>
                </p:oleObj>
              </mc:Choice>
              <mc:Fallback>
                <p:oleObj name="公式" r:id="rId7" imgW="3308412" imgH="895481"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2924175"/>
                        <a:ext cx="6840537" cy="1855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392" name="Object 8"/>
          <p:cNvGraphicFramePr>
            <a:graphicFrameLocks noChangeAspect="1"/>
          </p:cNvGraphicFramePr>
          <p:nvPr/>
        </p:nvGraphicFramePr>
        <p:xfrm>
          <a:off x="2771775" y="4508500"/>
          <a:ext cx="5568950" cy="1063625"/>
        </p:xfrm>
        <a:graphic>
          <a:graphicData uri="http://schemas.openxmlformats.org/presentationml/2006/ole">
            <mc:AlternateContent xmlns:mc="http://schemas.openxmlformats.org/markup-compatibility/2006">
              <mc:Choice xmlns:v="urn:schemas-microsoft-com:vml" Requires="v">
                <p:oleObj spid="_x0000_s26740" name="公式" r:id="rId9" imgW="2647913" imgH="501738" progId="Equation.3">
                  <p:embed/>
                </p:oleObj>
              </mc:Choice>
              <mc:Fallback>
                <p:oleObj name="公式" r:id="rId9" imgW="2647913" imgH="501738"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1775" y="4508500"/>
                        <a:ext cx="5568950"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4393" name="Text Box 9"/>
          <p:cNvSpPr txBox="1">
            <a:spLocks noChangeArrowheads="1"/>
          </p:cNvSpPr>
          <p:nvPr/>
        </p:nvSpPr>
        <p:spPr bwMode="auto">
          <a:xfrm>
            <a:off x="395288" y="4724400"/>
            <a:ext cx="2663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未并电容时：</a:t>
            </a:r>
          </a:p>
        </p:txBody>
      </p:sp>
      <p:sp>
        <p:nvSpPr>
          <p:cNvPr id="144394" name="Text Box 10"/>
          <p:cNvSpPr txBox="1">
            <a:spLocks noChangeArrowheads="1"/>
          </p:cNvSpPr>
          <p:nvPr/>
        </p:nvSpPr>
        <p:spPr bwMode="auto">
          <a:xfrm>
            <a:off x="395288" y="5661025"/>
            <a:ext cx="2663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并联电容后：</a:t>
            </a:r>
          </a:p>
        </p:txBody>
      </p:sp>
      <p:graphicFrame>
        <p:nvGraphicFramePr>
          <p:cNvPr id="144395" name="Object 11"/>
          <p:cNvGraphicFramePr>
            <a:graphicFrameLocks noChangeAspect="1"/>
          </p:cNvGraphicFramePr>
          <p:nvPr/>
        </p:nvGraphicFramePr>
        <p:xfrm>
          <a:off x="2700338" y="5445125"/>
          <a:ext cx="4705350" cy="1022350"/>
        </p:xfrm>
        <a:graphic>
          <a:graphicData uri="http://schemas.openxmlformats.org/presentationml/2006/ole">
            <mc:AlternateContent xmlns:mc="http://schemas.openxmlformats.org/markup-compatibility/2006">
              <mc:Choice xmlns:v="urn:schemas-microsoft-com:vml" Requires="v">
                <p:oleObj spid="_x0000_s26741" name="公式" r:id="rId11" imgW="2330290" imgH="501738" progId="Equation.3">
                  <p:embed/>
                </p:oleObj>
              </mc:Choice>
              <mc:Fallback>
                <p:oleObj name="公式" r:id="rId11" imgW="2330290" imgH="501738"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00338" y="5445125"/>
                        <a:ext cx="4705350"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6636" name="Group 12"/>
          <p:cNvGrpSpPr>
            <a:grpSpLocks/>
          </p:cNvGrpSpPr>
          <p:nvPr/>
        </p:nvGrpSpPr>
        <p:grpSpPr bwMode="auto">
          <a:xfrm>
            <a:off x="8316913" y="6446838"/>
            <a:ext cx="792162" cy="366712"/>
            <a:chOff x="5193" y="4020"/>
            <a:chExt cx="499" cy="231"/>
          </a:xfrm>
        </p:grpSpPr>
        <p:pic>
          <p:nvPicPr>
            <p:cNvPr id="26672" name="Picture 13"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3" name="Text Box 1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6637" name="Group 15"/>
          <p:cNvGrpSpPr>
            <a:grpSpLocks/>
          </p:cNvGrpSpPr>
          <p:nvPr/>
        </p:nvGrpSpPr>
        <p:grpSpPr bwMode="auto">
          <a:xfrm>
            <a:off x="7453313" y="6446838"/>
            <a:ext cx="792162" cy="366712"/>
            <a:chOff x="4649" y="4020"/>
            <a:chExt cx="499" cy="231"/>
          </a:xfrm>
        </p:grpSpPr>
        <p:pic>
          <p:nvPicPr>
            <p:cNvPr id="26670" name="Picture 16"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1" name="Text Box 17">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44402" name="Group 18"/>
          <p:cNvGrpSpPr>
            <a:grpSpLocks/>
          </p:cNvGrpSpPr>
          <p:nvPr/>
        </p:nvGrpSpPr>
        <p:grpSpPr bwMode="auto">
          <a:xfrm>
            <a:off x="6011863" y="1268413"/>
            <a:ext cx="2528887" cy="2473325"/>
            <a:chOff x="3778" y="709"/>
            <a:chExt cx="1593" cy="1558"/>
          </a:xfrm>
        </p:grpSpPr>
        <p:grpSp>
          <p:nvGrpSpPr>
            <p:cNvPr id="26642" name="Group 19"/>
            <p:cNvGrpSpPr>
              <a:grpSpLocks/>
            </p:cNvGrpSpPr>
            <p:nvPr/>
          </p:nvGrpSpPr>
          <p:grpSpPr bwMode="auto">
            <a:xfrm>
              <a:off x="5083" y="1579"/>
              <a:ext cx="288" cy="92"/>
              <a:chOff x="2208" y="1732"/>
              <a:chExt cx="174" cy="93"/>
            </a:xfrm>
          </p:grpSpPr>
          <p:sp>
            <p:nvSpPr>
              <p:cNvPr id="26668" name="Line 20"/>
              <p:cNvSpPr>
                <a:spLocks noChangeShapeType="1"/>
              </p:cNvSpPr>
              <p:nvPr/>
            </p:nvSpPr>
            <p:spPr bwMode="auto">
              <a:xfrm>
                <a:off x="2208" y="1732"/>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69" name="Line 21"/>
              <p:cNvSpPr>
                <a:spLocks noChangeShapeType="1"/>
              </p:cNvSpPr>
              <p:nvPr/>
            </p:nvSpPr>
            <p:spPr bwMode="auto">
              <a:xfrm>
                <a:off x="2208" y="1824"/>
                <a:ext cx="174"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6643" name="Line 22"/>
            <p:cNvSpPr>
              <a:spLocks noChangeShapeType="1"/>
            </p:cNvSpPr>
            <p:nvPr/>
          </p:nvSpPr>
          <p:spPr bwMode="auto">
            <a:xfrm>
              <a:off x="4555" y="1047"/>
              <a:ext cx="3" cy="614"/>
            </a:xfrm>
            <a:prstGeom prst="line">
              <a:avLst/>
            </a:prstGeom>
            <a:noFill/>
            <a:ln w="28575">
              <a:solidFill>
                <a:srgbClr val="FFCC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44" name="Line 23"/>
            <p:cNvSpPr>
              <a:spLocks noChangeShapeType="1"/>
            </p:cNvSpPr>
            <p:nvPr/>
          </p:nvSpPr>
          <p:spPr bwMode="auto">
            <a:xfrm>
              <a:off x="3931" y="1047"/>
              <a:ext cx="128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45" name="Line 24"/>
            <p:cNvSpPr>
              <a:spLocks noChangeShapeType="1"/>
            </p:cNvSpPr>
            <p:nvPr/>
          </p:nvSpPr>
          <p:spPr bwMode="auto">
            <a:xfrm>
              <a:off x="5215" y="1047"/>
              <a:ext cx="0" cy="52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46" name="Line 25"/>
            <p:cNvSpPr>
              <a:spLocks noChangeShapeType="1"/>
            </p:cNvSpPr>
            <p:nvPr/>
          </p:nvSpPr>
          <p:spPr bwMode="auto">
            <a:xfrm>
              <a:off x="5215" y="1671"/>
              <a:ext cx="0" cy="57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47" name="Line 26"/>
            <p:cNvSpPr>
              <a:spLocks noChangeShapeType="1"/>
            </p:cNvSpPr>
            <p:nvPr/>
          </p:nvSpPr>
          <p:spPr bwMode="auto">
            <a:xfrm flipH="1">
              <a:off x="4555" y="2024"/>
              <a:ext cx="3" cy="223"/>
            </a:xfrm>
            <a:prstGeom prst="line">
              <a:avLst/>
            </a:prstGeom>
            <a:noFill/>
            <a:ln w="28575">
              <a:solidFill>
                <a:srgbClr val="FFCC00"/>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48" name="Line 27"/>
            <p:cNvSpPr>
              <a:spLocks noChangeShapeType="1"/>
            </p:cNvSpPr>
            <p:nvPr/>
          </p:nvSpPr>
          <p:spPr bwMode="auto">
            <a:xfrm>
              <a:off x="3979" y="2247"/>
              <a:ext cx="124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49" name="Text Box 28"/>
            <p:cNvSpPr txBox="1">
              <a:spLocks noChangeArrowheads="1"/>
            </p:cNvSpPr>
            <p:nvPr/>
          </p:nvSpPr>
          <p:spPr bwMode="auto">
            <a:xfrm>
              <a:off x="4275" y="1700"/>
              <a:ext cx="2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L</a:t>
              </a:r>
            </a:p>
          </p:txBody>
        </p:sp>
        <p:sp>
          <p:nvSpPr>
            <p:cNvPr id="26650" name="Text Box 29"/>
            <p:cNvSpPr txBox="1">
              <a:spLocks noChangeArrowheads="1"/>
            </p:cNvSpPr>
            <p:nvPr/>
          </p:nvSpPr>
          <p:spPr bwMode="auto">
            <a:xfrm>
              <a:off x="4241" y="1207"/>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p>
          </p:txBody>
        </p:sp>
        <p:sp>
          <p:nvSpPr>
            <p:cNvPr id="26651" name="Text Box 30"/>
            <p:cNvSpPr txBox="1">
              <a:spLocks noChangeArrowheads="1"/>
            </p:cNvSpPr>
            <p:nvPr/>
          </p:nvSpPr>
          <p:spPr bwMode="auto">
            <a:xfrm>
              <a:off x="4833" y="1460"/>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C</a:t>
              </a:r>
            </a:p>
          </p:txBody>
        </p:sp>
        <p:sp>
          <p:nvSpPr>
            <p:cNvPr id="26652" name="Line 31"/>
            <p:cNvSpPr>
              <a:spLocks noChangeShapeType="1"/>
            </p:cNvSpPr>
            <p:nvPr/>
          </p:nvSpPr>
          <p:spPr bwMode="auto">
            <a:xfrm>
              <a:off x="4694" y="1842"/>
              <a:ext cx="0" cy="24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53" name="Line 32"/>
            <p:cNvSpPr>
              <a:spLocks noChangeShapeType="1"/>
            </p:cNvSpPr>
            <p:nvPr/>
          </p:nvSpPr>
          <p:spPr bwMode="auto">
            <a:xfrm>
              <a:off x="4740" y="1117"/>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26654" name="Object 33"/>
            <p:cNvGraphicFramePr>
              <a:graphicFrameLocks noChangeAspect="1"/>
            </p:cNvGraphicFramePr>
            <p:nvPr/>
          </p:nvGraphicFramePr>
          <p:xfrm>
            <a:off x="3779" y="1560"/>
            <a:ext cx="255" cy="328"/>
          </p:xfrm>
          <a:graphic>
            <a:graphicData uri="http://schemas.openxmlformats.org/presentationml/2006/ole">
              <mc:AlternateContent xmlns:mc="http://schemas.openxmlformats.org/markup-compatibility/2006">
                <mc:Choice xmlns:v="urn:schemas-microsoft-com:vml" Requires="v">
                  <p:oleObj spid="_x0000_s26742" name="公式" r:id="rId14" imgW="171635" imgH="222294" progId="Equation.3">
                    <p:embed/>
                  </p:oleObj>
                </mc:Choice>
                <mc:Fallback>
                  <p:oleObj name="公式" r:id="rId14" imgW="171635" imgH="222294" progId="Equation.3">
                    <p:embed/>
                    <p:pic>
                      <p:nvPicPr>
                        <p:cNvPr id="0" name="Object 3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79" y="1560"/>
                          <a:ext cx="255"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55" name="Object 34"/>
            <p:cNvGraphicFramePr>
              <a:graphicFrameLocks noChangeAspect="1"/>
            </p:cNvGraphicFramePr>
            <p:nvPr/>
          </p:nvGraphicFramePr>
          <p:xfrm>
            <a:off x="4105" y="754"/>
            <a:ext cx="158" cy="272"/>
          </p:xfrm>
          <a:graphic>
            <a:graphicData uri="http://schemas.openxmlformats.org/presentationml/2006/ole">
              <mc:AlternateContent xmlns:mc="http://schemas.openxmlformats.org/markup-compatibility/2006">
                <mc:Choice xmlns:v="urn:schemas-microsoft-com:vml" Requires="v">
                  <p:oleObj spid="_x0000_s26743" name="公式" r:id="rId16" imgW="120736" imgH="209681" progId="Equation.3">
                    <p:embed/>
                  </p:oleObj>
                </mc:Choice>
                <mc:Fallback>
                  <p:oleObj name="公式" r:id="rId16" imgW="120736" imgH="209681" progId="Equation.3">
                    <p:embed/>
                    <p:pic>
                      <p:nvPicPr>
                        <p:cNvPr id="0" name="Object 3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105" y="754"/>
                          <a:ext cx="158"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56" name="Object 35"/>
            <p:cNvGraphicFramePr>
              <a:graphicFrameLocks noChangeAspect="1"/>
            </p:cNvGraphicFramePr>
            <p:nvPr/>
          </p:nvGraphicFramePr>
          <p:xfrm>
            <a:off x="4740" y="1797"/>
            <a:ext cx="218" cy="327"/>
          </p:xfrm>
          <a:graphic>
            <a:graphicData uri="http://schemas.openxmlformats.org/presentationml/2006/ole">
              <mc:AlternateContent xmlns:mc="http://schemas.openxmlformats.org/markup-compatibility/2006">
                <mc:Choice xmlns:v="urn:schemas-microsoft-com:vml" Requires="v">
                  <p:oleObj spid="_x0000_s26744" name="公式" r:id="rId18" imgW="171635" imgH="260525" progId="Equation.3">
                    <p:embed/>
                  </p:oleObj>
                </mc:Choice>
                <mc:Fallback>
                  <p:oleObj name="公式" r:id="rId18" imgW="171635" imgH="260525" progId="Equation.3">
                    <p:embed/>
                    <p:pic>
                      <p:nvPicPr>
                        <p:cNvPr id="0" name="Object 3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40" y="1797"/>
                          <a:ext cx="218"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57" name="Object 36"/>
            <p:cNvGraphicFramePr>
              <a:graphicFrameLocks noChangeAspect="1"/>
            </p:cNvGraphicFramePr>
            <p:nvPr/>
          </p:nvGraphicFramePr>
          <p:xfrm>
            <a:off x="4785" y="709"/>
            <a:ext cx="226" cy="317"/>
          </p:xfrm>
          <a:graphic>
            <a:graphicData uri="http://schemas.openxmlformats.org/presentationml/2006/ole">
              <mc:AlternateContent xmlns:mc="http://schemas.openxmlformats.org/markup-compatibility/2006">
                <mc:Choice xmlns:v="urn:schemas-microsoft-com:vml" Requires="v">
                  <p:oleObj spid="_x0000_s26745" name="公式" r:id="rId20" imgW="184261" imgH="260525" progId="Equation.3">
                    <p:embed/>
                  </p:oleObj>
                </mc:Choice>
                <mc:Fallback>
                  <p:oleObj name="公式" r:id="rId20" imgW="184261" imgH="260525" progId="Equation.3">
                    <p:embed/>
                    <p:pic>
                      <p:nvPicPr>
                        <p:cNvPr id="0" name="Object 3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785" y="709"/>
                          <a:ext cx="226"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58" name="Line 37"/>
            <p:cNvSpPr>
              <a:spLocks noChangeShapeType="1"/>
            </p:cNvSpPr>
            <p:nvPr/>
          </p:nvSpPr>
          <p:spPr bwMode="auto">
            <a:xfrm>
              <a:off x="4014" y="1117"/>
              <a:ext cx="336"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6659" name="Text Box 38"/>
            <p:cNvSpPr txBox="1">
              <a:spLocks noChangeArrowheads="1"/>
            </p:cNvSpPr>
            <p:nvPr/>
          </p:nvSpPr>
          <p:spPr bwMode="auto">
            <a:xfrm>
              <a:off x="3778" y="1124"/>
              <a:ext cx="2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26660" name="Text Box 39"/>
            <p:cNvSpPr txBox="1">
              <a:spLocks noChangeArrowheads="1"/>
            </p:cNvSpPr>
            <p:nvPr/>
          </p:nvSpPr>
          <p:spPr bwMode="auto">
            <a:xfrm>
              <a:off x="3827" y="1796"/>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_</a:t>
              </a:r>
            </a:p>
          </p:txBody>
        </p:sp>
        <p:sp>
          <p:nvSpPr>
            <p:cNvPr id="26661" name="Oval 40"/>
            <p:cNvSpPr>
              <a:spLocks noChangeArrowheads="1"/>
            </p:cNvSpPr>
            <p:nvPr/>
          </p:nvSpPr>
          <p:spPr bwMode="auto">
            <a:xfrm>
              <a:off x="3911" y="2199"/>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6662" name="Oval 41"/>
            <p:cNvSpPr>
              <a:spLocks noChangeArrowheads="1"/>
            </p:cNvSpPr>
            <p:nvPr/>
          </p:nvSpPr>
          <p:spPr bwMode="auto">
            <a:xfrm>
              <a:off x="3883" y="999"/>
              <a:ext cx="68" cy="68"/>
            </a:xfrm>
            <a:prstGeom prst="ellipse">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6663" name="Rectangle 42"/>
            <p:cNvSpPr>
              <a:spLocks noChangeArrowheads="1"/>
            </p:cNvSpPr>
            <p:nvPr/>
          </p:nvSpPr>
          <p:spPr bwMode="auto">
            <a:xfrm>
              <a:off x="4477" y="1207"/>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26664" name="Group 43"/>
            <p:cNvGrpSpPr>
              <a:grpSpLocks/>
            </p:cNvGrpSpPr>
            <p:nvPr/>
          </p:nvGrpSpPr>
          <p:grpSpPr bwMode="auto">
            <a:xfrm rot="5400000">
              <a:off x="4150" y="1571"/>
              <a:ext cx="453" cy="544"/>
              <a:chOff x="476" y="663"/>
              <a:chExt cx="771" cy="862"/>
            </a:xfrm>
          </p:grpSpPr>
          <p:sp>
            <p:nvSpPr>
              <p:cNvPr id="26665" name="AutoShape 44"/>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66" name="AutoShape 45"/>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67" name="AutoShape 46"/>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6639" name="Group 47"/>
          <p:cNvGrpSpPr>
            <a:grpSpLocks/>
          </p:cNvGrpSpPr>
          <p:nvPr/>
        </p:nvGrpSpPr>
        <p:grpSpPr bwMode="auto">
          <a:xfrm>
            <a:off x="6588125" y="6446838"/>
            <a:ext cx="792163" cy="366712"/>
            <a:chOff x="4649" y="4020"/>
            <a:chExt cx="499" cy="231"/>
          </a:xfrm>
        </p:grpSpPr>
        <p:pic>
          <p:nvPicPr>
            <p:cNvPr id="26640" name="Picture 48"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1" name="Text Box 49">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44388"/>
                                        </p:tgtEl>
                                        <p:attrNameLst>
                                          <p:attrName>style.visibility</p:attrName>
                                        </p:attrNameLst>
                                      </p:cBhvr>
                                      <p:to>
                                        <p:strVal val="visible"/>
                                      </p:to>
                                    </p:set>
                                    <p:anim calcmode="lin" valueType="num">
                                      <p:cBhvr>
                                        <p:cTn id="7" dur="1000" fill="hold"/>
                                        <p:tgtEl>
                                          <p:spTgt spid="144388"/>
                                        </p:tgtEl>
                                        <p:attrNameLst>
                                          <p:attrName>ppt_w</p:attrName>
                                        </p:attrNameLst>
                                      </p:cBhvr>
                                      <p:tavLst>
                                        <p:tav tm="0">
                                          <p:val>
                                            <p:fltVal val="0"/>
                                          </p:val>
                                        </p:tav>
                                        <p:tav tm="100000">
                                          <p:val>
                                            <p:strVal val="#ppt_w"/>
                                          </p:val>
                                        </p:tav>
                                      </p:tavLst>
                                    </p:anim>
                                    <p:anim calcmode="lin" valueType="num">
                                      <p:cBhvr>
                                        <p:cTn id="8" dur="1000" fill="hold"/>
                                        <p:tgtEl>
                                          <p:spTgt spid="144388"/>
                                        </p:tgtEl>
                                        <p:attrNameLst>
                                          <p:attrName>ppt_h</p:attrName>
                                        </p:attrNameLst>
                                      </p:cBhvr>
                                      <p:tavLst>
                                        <p:tav tm="0">
                                          <p:val>
                                            <p:fltVal val="0"/>
                                          </p:val>
                                        </p:tav>
                                        <p:tav tm="100000">
                                          <p:val>
                                            <p:strVal val="#ppt_h"/>
                                          </p:val>
                                        </p:tav>
                                      </p:tavLst>
                                    </p:anim>
                                    <p:anim calcmode="lin" valueType="num">
                                      <p:cBhvr>
                                        <p:cTn id="9" dur="1000" fill="hold"/>
                                        <p:tgtEl>
                                          <p:spTgt spid="14438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438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144402"/>
                                        </p:tgtEl>
                                        <p:attrNameLst>
                                          <p:attrName>style.visibility</p:attrName>
                                        </p:attrNameLst>
                                      </p:cBhvr>
                                      <p:to>
                                        <p:strVal val="visible"/>
                                      </p:to>
                                    </p:set>
                                    <p:animEffect transition="in" filter="blinds(horizontal)">
                                      <p:cBhvr>
                                        <p:cTn id="14" dur="500"/>
                                        <p:tgtEl>
                                          <p:spTgt spid="144402"/>
                                        </p:tgtEl>
                                      </p:cBhvr>
                                    </p:animEffect>
                                  </p:childTnLst>
                                </p:cTn>
                              </p:par>
                            </p:childTnLst>
                          </p:cTn>
                        </p:par>
                        <p:par>
                          <p:cTn id="15" fill="hold" nodeType="afterGroup">
                            <p:stCondLst>
                              <p:cond delay="1500"/>
                            </p:stCondLst>
                            <p:childTnLst>
                              <p:par>
                                <p:cTn id="16" presetID="17" presetClass="entr" presetSubtype="8" fill="hold" grpId="0" nodeType="afterEffect">
                                  <p:stCondLst>
                                    <p:cond delay="0"/>
                                  </p:stCondLst>
                                  <p:iterate type="lt">
                                    <p:tmPct val="100000"/>
                                  </p:iterate>
                                  <p:childTnLst>
                                    <p:set>
                                      <p:cBhvr>
                                        <p:cTn id="17" dur="1" fill="hold">
                                          <p:stCondLst>
                                            <p:cond delay="0"/>
                                          </p:stCondLst>
                                        </p:cTn>
                                        <p:tgtEl>
                                          <p:spTgt spid="144386"/>
                                        </p:tgtEl>
                                        <p:attrNameLst>
                                          <p:attrName>style.visibility</p:attrName>
                                        </p:attrNameLst>
                                      </p:cBhvr>
                                      <p:to>
                                        <p:strVal val="visible"/>
                                      </p:to>
                                    </p:set>
                                    <p:anim calcmode="lin" valueType="num">
                                      <p:cBhvr>
                                        <p:cTn id="18" dur="75" fill="hold"/>
                                        <p:tgtEl>
                                          <p:spTgt spid="144386"/>
                                        </p:tgtEl>
                                        <p:attrNameLst>
                                          <p:attrName>ppt_x</p:attrName>
                                        </p:attrNameLst>
                                      </p:cBhvr>
                                      <p:tavLst>
                                        <p:tav tm="0">
                                          <p:val>
                                            <p:strVal val="#ppt_x-#ppt_w/2"/>
                                          </p:val>
                                        </p:tav>
                                        <p:tav tm="100000">
                                          <p:val>
                                            <p:strVal val="#ppt_x"/>
                                          </p:val>
                                        </p:tav>
                                      </p:tavLst>
                                    </p:anim>
                                    <p:anim calcmode="lin" valueType="num">
                                      <p:cBhvr>
                                        <p:cTn id="19" dur="75" fill="hold"/>
                                        <p:tgtEl>
                                          <p:spTgt spid="144386"/>
                                        </p:tgtEl>
                                        <p:attrNameLst>
                                          <p:attrName>ppt_y</p:attrName>
                                        </p:attrNameLst>
                                      </p:cBhvr>
                                      <p:tavLst>
                                        <p:tav tm="0">
                                          <p:val>
                                            <p:strVal val="#ppt_y"/>
                                          </p:val>
                                        </p:tav>
                                        <p:tav tm="100000">
                                          <p:val>
                                            <p:strVal val="#ppt_y"/>
                                          </p:val>
                                        </p:tav>
                                      </p:tavLst>
                                    </p:anim>
                                    <p:anim calcmode="lin" valueType="num">
                                      <p:cBhvr>
                                        <p:cTn id="20" dur="75" fill="hold"/>
                                        <p:tgtEl>
                                          <p:spTgt spid="144386"/>
                                        </p:tgtEl>
                                        <p:attrNameLst>
                                          <p:attrName>ppt_w</p:attrName>
                                        </p:attrNameLst>
                                      </p:cBhvr>
                                      <p:tavLst>
                                        <p:tav tm="0">
                                          <p:val>
                                            <p:fltVal val="0"/>
                                          </p:val>
                                        </p:tav>
                                        <p:tav tm="100000">
                                          <p:val>
                                            <p:strVal val="#ppt_w"/>
                                          </p:val>
                                        </p:tav>
                                      </p:tavLst>
                                    </p:anim>
                                    <p:anim calcmode="lin" valueType="num">
                                      <p:cBhvr>
                                        <p:cTn id="21" dur="75" fill="hold"/>
                                        <p:tgtEl>
                                          <p:spTgt spid="144386"/>
                                        </p:tgtEl>
                                        <p:attrNameLst>
                                          <p:attrName>ppt_h</p:attrName>
                                        </p:attrNameLst>
                                      </p:cBhvr>
                                      <p:tavLst>
                                        <p:tav tm="0">
                                          <p:val>
                                            <p:strVal val="#ppt_h"/>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144389"/>
                                        </p:tgtEl>
                                        <p:attrNameLst>
                                          <p:attrName>style.visibility</p:attrName>
                                        </p:attrNameLst>
                                      </p:cBhvr>
                                      <p:to>
                                        <p:strVal val="visible"/>
                                      </p:to>
                                    </p:set>
                                    <p:anim calcmode="lin" valueType="num">
                                      <p:cBhvr>
                                        <p:cTn id="26" dur="1000" fill="hold"/>
                                        <p:tgtEl>
                                          <p:spTgt spid="144389"/>
                                        </p:tgtEl>
                                        <p:attrNameLst>
                                          <p:attrName>ppt_w</p:attrName>
                                        </p:attrNameLst>
                                      </p:cBhvr>
                                      <p:tavLst>
                                        <p:tav tm="0">
                                          <p:val>
                                            <p:fltVal val="0"/>
                                          </p:val>
                                        </p:tav>
                                        <p:tav tm="100000">
                                          <p:val>
                                            <p:strVal val="#ppt_w"/>
                                          </p:val>
                                        </p:tav>
                                      </p:tavLst>
                                    </p:anim>
                                    <p:anim calcmode="lin" valueType="num">
                                      <p:cBhvr>
                                        <p:cTn id="27" dur="1000" fill="hold"/>
                                        <p:tgtEl>
                                          <p:spTgt spid="144389"/>
                                        </p:tgtEl>
                                        <p:attrNameLst>
                                          <p:attrName>ppt_h</p:attrName>
                                        </p:attrNameLst>
                                      </p:cBhvr>
                                      <p:tavLst>
                                        <p:tav tm="0">
                                          <p:val>
                                            <p:fltVal val="0"/>
                                          </p:val>
                                        </p:tav>
                                        <p:tav tm="100000">
                                          <p:val>
                                            <p:strVal val="#ppt_h"/>
                                          </p:val>
                                        </p:tav>
                                      </p:tavLst>
                                    </p:anim>
                                    <p:anim calcmode="lin" valueType="num">
                                      <p:cBhvr>
                                        <p:cTn id="28" dur="1000" fill="hold"/>
                                        <p:tgtEl>
                                          <p:spTgt spid="144389"/>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4438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144387"/>
                                        </p:tgtEl>
                                        <p:attrNameLst>
                                          <p:attrName>style.visibility</p:attrName>
                                        </p:attrNameLst>
                                      </p:cBhvr>
                                      <p:to>
                                        <p:strVal val="visible"/>
                                      </p:to>
                                    </p:set>
                                    <p:animEffect transition="in" filter="wipe(left)">
                                      <p:cBhvr>
                                        <p:cTn id="34" dur="2000"/>
                                        <p:tgtEl>
                                          <p:spTgt spid="14438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44390"/>
                                        </p:tgtEl>
                                        <p:attrNameLst>
                                          <p:attrName>style.visibility</p:attrName>
                                        </p:attrNameLst>
                                      </p:cBhvr>
                                      <p:to>
                                        <p:strVal val="visible"/>
                                      </p:to>
                                    </p:set>
                                    <p:animEffect transition="in" filter="blinds(horizontal)">
                                      <p:cBhvr>
                                        <p:cTn id="39" dur="500"/>
                                        <p:tgtEl>
                                          <p:spTgt spid="14439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nodeType="clickEffect">
                                  <p:stCondLst>
                                    <p:cond delay="0"/>
                                  </p:stCondLst>
                                  <p:childTnLst>
                                    <p:set>
                                      <p:cBhvr>
                                        <p:cTn id="43" dur="1" fill="hold">
                                          <p:stCondLst>
                                            <p:cond delay="0"/>
                                          </p:stCondLst>
                                        </p:cTn>
                                        <p:tgtEl>
                                          <p:spTgt spid="144391"/>
                                        </p:tgtEl>
                                        <p:attrNameLst>
                                          <p:attrName>style.visibility</p:attrName>
                                        </p:attrNameLst>
                                      </p:cBhvr>
                                      <p:to>
                                        <p:strVal val="visible"/>
                                      </p:to>
                                    </p:set>
                                    <p:animEffect transition="in" filter="wipe(up)">
                                      <p:cBhvr>
                                        <p:cTn id="44" dur="2000"/>
                                        <p:tgtEl>
                                          <p:spTgt spid="14439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44393"/>
                                        </p:tgtEl>
                                        <p:attrNameLst>
                                          <p:attrName>style.visibility</p:attrName>
                                        </p:attrNameLst>
                                      </p:cBhvr>
                                      <p:to>
                                        <p:strVal val="visible"/>
                                      </p:to>
                                    </p:set>
                                    <p:anim calcmode="lin" valueType="num">
                                      <p:cBhvr additive="base">
                                        <p:cTn id="49" dur="500" fill="hold"/>
                                        <p:tgtEl>
                                          <p:spTgt spid="144393"/>
                                        </p:tgtEl>
                                        <p:attrNameLst>
                                          <p:attrName>ppt_x</p:attrName>
                                        </p:attrNameLst>
                                      </p:cBhvr>
                                      <p:tavLst>
                                        <p:tav tm="0">
                                          <p:val>
                                            <p:strVal val="0-#ppt_w/2"/>
                                          </p:val>
                                        </p:tav>
                                        <p:tav tm="100000">
                                          <p:val>
                                            <p:strVal val="#ppt_x"/>
                                          </p:val>
                                        </p:tav>
                                      </p:tavLst>
                                    </p:anim>
                                    <p:anim calcmode="lin" valueType="num">
                                      <p:cBhvr additive="base">
                                        <p:cTn id="50" dur="500" fill="hold"/>
                                        <p:tgtEl>
                                          <p:spTgt spid="144393"/>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144392"/>
                                        </p:tgtEl>
                                        <p:attrNameLst>
                                          <p:attrName>style.visibility</p:attrName>
                                        </p:attrNameLst>
                                      </p:cBhvr>
                                      <p:to>
                                        <p:strVal val="visible"/>
                                      </p:to>
                                    </p:set>
                                    <p:animEffect transition="in" filter="strips(downRight)">
                                      <p:cBhvr>
                                        <p:cTn id="55" dur="2000"/>
                                        <p:tgtEl>
                                          <p:spTgt spid="14439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44394"/>
                                        </p:tgtEl>
                                        <p:attrNameLst>
                                          <p:attrName>style.visibility</p:attrName>
                                        </p:attrNameLst>
                                      </p:cBhvr>
                                      <p:to>
                                        <p:strVal val="visible"/>
                                      </p:to>
                                    </p:set>
                                    <p:anim calcmode="lin" valueType="num">
                                      <p:cBhvr additive="base">
                                        <p:cTn id="60" dur="500" fill="hold"/>
                                        <p:tgtEl>
                                          <p:spTgt spid="144394"/>
                                        </p:tgtEl>
                                        <p:attrNameLst>
                                          <p:attrName>ppt_x</p:attrName>
                                        </p:attrNameLst>
                                      </p:cBhvr>
                                      <p:tavLst>
                                        <p:tav tm="0">
                                          <p:val>
                                            <p:strVal val="0-#ppt_w/2"/>
                                          </p:val>
                                        </p:tav>
                                        <p:tav tm="100000">
                                          <p:val>
                                            <p:strVal val="#ppt_x"/>
                                          </p:val>
                                        </p:tav>
                                      </p:tavLst>
                                    </p:anim>
                                    <p:anim calcmode="lin" valueType="num">
                                      <p:cBhvr additive="base">
                                        <p:cTn id="61" dur="500" fill="hold"/>
                                        <p:tgtEl>
                                          <p:spTgt spid="144394"/>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18" presetClass="entr" presetSubtype="6" fill="hold" nodeType="clickEffect">
                                  <p:stCondLst>
                                    <p:cond delay="0"/>
                                  </p:stCondLst>
                                  <p:childTnLst>
                                    <p:set>
                                      <p:cBhvr>
                                        <p:cTn id="65" dur="1" fill="hold">
                                          <p:stCondLst>
                                            <p:cond delay="0"/>
                                          </p:stCondLst>
                                        </p:cTn>
                                        <p:tgtEl>
                                          <p:spTgt spid="144395"/>
                                        </p:tgtEl>
                                        <p:attrNameLst>
                                          <p:attrName>style.visibility</p:attrName>
                                        </p:attrNameLst>
                                      </p:cBhvr>
                                      <p:to>
                                        <p:strVal val="visible"/>
                                      </p:to>
                                    </p:set>
                                    <p:animEffect transition="in" filter="strips(downRight)">
                                      <p:cBhvr>
                                        <p:cTn id="66" dur="2000"/>
                                        <p:tgtEl>
                                          <p:spTgt spid="144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autoUpdateAnimBg="0"/>
      <p:bldP spid="144388" grpId="0"/>
      <p:bldP spid="144389" grpId="0" animBg="1" autoUpdateAnimBg="0"/>
      <p:bldP spid="144393" grpId="0"/>
      <p:bldP spid="14439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 Box 2"/>
          <p:cNvSpPr txBox="1">
            <a:spLocks noChangeArrowheads="1"/>
          </p:cNvSpPr>
          <p:nvPr/>
        </p:nvSpPr>
        <p:spPr bwMode="auto">
          <a:xfrm>
            <a:off x="684213" y="404813"/>
            <a:ext cx="7920037"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若要使功率因数从</a:t>
            </a:r>
            <a:r>
              <a:rPr kumimoji="1" lang="en-US" altLang="zh-CN" sz="2800">
                <a:solidFill>
                  <a:schemeClr val="bg1"/>
                </a:solidFill>
                <a:latin typeface="Times New Roman" panose="02020603050405020304" pitchFamily="18" charset="0"/>
                <a:ea typeface="楷体_GB2312" pitchFamily="49" charset="-122"/>
              </a:rPr>
              <a:t>0.9</a:t>
            </a:r>
            <a:r>
              <a:rPr kumimoji="1" lang="zh-CN" altLang="en-US" sz="2800" b="1">
                <a:solidFill>
                  <a:srgbClr val="FFFF00"/>
                </a:solidFill>
                <a:latin typeface="楷体_GB2312" pitchFamily="49" charset="-122"/>
                <a:ea typeface="楷体_GB2312" pitchFamily="49" charset="-122"/>
              </a:rPr>
              <a:t>再提高到</a:t>
            </a:r>
            <a:r>
              <a:rPr kumimoji="1" lang="en-US" altLang="zh-CN" sz="2800">
                <a:solidFill>
                  <a:schemeClr val="bg1"/>
                </a:solidFill>
                <a:latin typeface="Times New Roman" panose="02020603050405020304" pitchFamily="18" charset="0"/>
                <a:ea typeface="楷体_GB2312" pitchFamily="49" charset="-122"/>
              </a:rPr>
              <a:t>0.95</a:t>
            </a:r>
            <a:r>
              <a:rPr kumimoji="1" lang="en-US" altLang="zh-CN" sz="2800" b="1">
                <a:solidFill>
                  <a:srgbClr val="FFFF00"/>
                </a:solidFill>
                <a:latin typeface="Times New Roman" panose="02020603050405020304" pitchFamily="18" charset="0"/>
                <a:ea typeface="楷体_GB2312" pitchFamily="49" charset="-122"/>
              </a:rPr>
              <a:t> </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试问还应增加多少并联电容</a:t>
            </a:r>
            <a:r>
              <a:rPr kumimoji="1" lang="zh-CN" altLang="en-US" sz="2800" b="1" i="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此时电路的总电流是多大？</a:t>
            </a:r>
          </a:p>
        </p:txBody>
      </p:sp>
      <p:graphicFrame>
        <p:nvGraphicFramePr>
          <p:cNvPr id="145411" name="Object 3"/>
          <p:cNvGraphicFramePr>
            <a:graphicFrameLocks noChangeAspect="1"/>
          </p:cNvGraphicFramePr>
          <p:nvPr/>
        </p:nvGraphicFramePr>
        <p:xfrm>
          <a:off x="1258888" y="1989138"/>
          <a:ext cx="4537075" cy="577850"/>
        </p:xfrm>
        <a:graphic>
          <a:graphicData uri="http://schemas.openxmlformats.org/presentationml/2006/ole">
            <mc:AlternateContent xmlns:mc="http://schemas.openxmlformats.org/markup-compatibility/2006">
              <mc:Choice xmlns:v="urn:schemas-microsoft-com:vml" Requires="v">
                <p:oleObj spid="_x0000_s27697" name="公式" r:id="rId3" imgW="2101838" imgH="247519" progId="Equation.3">
                  <p:embed/>
                </p:oleObj>
              </mc:Choice>
              <mc:Fallback>
                <p:oleObj name="公式" r:id="rId3" imgW="2101838" imgH="247519"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989138"/>
                        <a:ext cx="4537075"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5412" name="Text Box 4"/>
          <p:cNvSpPr txBox="1">
            <a:spLocks noChangeArrowheads="1"/>
          </p:cNvSpPr>
          <p:nvPr/>
        </p:nvSpPr>
        <p:spPr bwMode="auto">
          <a:xfrm>
            <a:off x="395288" y="1628775"/>
            <a:ext cx="542925" cy="519113"/>
          </a:xfrm>
          <a:prstGeom prst="rect">
            <a:avLst/>
          </a:prstGeom>
          <a:solidFill>
            <a:srgbClr val="99003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p>
        </p:txBody>
      </p:sp>
      <p:graphicFrame>
        <p:nvGraphicFramePr>
          <p:cNvPr id="145413" name="Object 5"/>
          <p:cNvGraphicFramePr>
            <a:graphicFrameLocks noChangeAspect="1"/>
          </p:cNvGraphicFramePr>
          <p:nvPr/>
        </p:nvGraphicFramePr>
        <p:xfrm>
          <a:off x="1331913" y="1484313"/>
          <a:ext cx="4319587" cy="569912"/>
        </p:xfrm>
        <a:graphic>
          <a:graphicData uri="http://schemas.openxmlformats.org/presentationml/2006/ole">
            <mc:AlternateContent xmlns:mc="http://schemas.openxmlformats.org/markup-compatibility/2006">
              <mc:Choice xmlns:v="urn:schemas-microsoft-com:vml" Requires="v">
                <p:oleObj spid="_x0000_s27698" name="公式" r:id="rId5" imgW="2000435" imgH="247519" progId="Equation.3">
                  <p:embed/>
                </p:oleObj>
              </mc:Choice>
              <mc:Fallback>
                <p:oleObj name="公式" r:id="rId5" imgW="2000435" imgH="247519"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1484313"/>
                        <a:ext cx="4319587" cy="56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5414" name="Object 6"/>
          <p:cNvGraphicFramePr>
            <a:graphicFrameLocks noChangeAspect="1"/>
          </p:cNvGraphicFramePr>
          <p:nvPr/>
        </p:nvGraphicFramePr>
        <p:xfrm>
          <a:off x="827088" y="2565400"/>
          <a:ext cx="7137400" cy="1951038"/>
        </p:xfrm>
        <a:graphic>
          <a:graphicData uri="http://schemas.openxmlformats.org/presentationml/2006/ole">
            <mc:AlternateContent xmlns:mc="http://schemas.openxmlformats.org/markup-compatibility/2006">
              <mc:Choice xmlns:v="urn:schemas-microsoft-com:vml" Requires="v">
                <p:oleObj spid="_x0000_s27699" name="公式" r:id="rId7" imgW="3282765" imgH="895481" progId="Equation.3">
                  <p:embed/>
                </p:oleObj>
              </mc:Choice>
              <mc:Fallback>
                <p:oleObj name="公式" r:id="rId7" imgW="3282765" imgH="895481"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2565400"/>
                        <a:ext cx="7137400" cy="1951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5415" name="Object 7"/>
          <p:cNvGraphicFramePr>
            <a:graphicFrameLocks noChangeAspect="1"/>
          </p:cNvGraphicFramePr>
          <p:nvPr/>
        </p:nvGraphicFramePr>
        <p:xfrm>
          <a:off x="4932363" y="2420938"/>
          <a:ext cx="3562350" cy="1004887"/>
        </p:xfrm>
        <a:graphic>
          <a:graphicData uri="http://schemas.openxmlformats.org/presentationml/2006/ole">
            <mc:AlternateContent xmlns:mc="http://schemas.openxmlformats.org/markup-compatibility/2006">
              <mc:Choice xmlns:v="urn:schemas-microsoft-com:vml" Requires="v">
                <p:oleObj spid="_x0000_s27700" name="公式" r:id="rId9" imgW="1657165" imgH="463506" progId="Equation.3">
                  <p:embed/>
                </p:oleObj>
              </mc:Choice>
              <mc:Fallback>
                <p:oleObj name="公式" r:id="rId9" imgW="1657165" imgH="463506"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32363" y="2420938"/>
                        <a:ext cx="3562350" cy="1004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5416" name="Text Box 8"/>
          <p:cNvSpPr txBox="1">
            <a:spLocks noChangeArrowheads="1"/>
          </p:cNvSpPr>
          <p:nvPr/>
        </p:nvSpPr>
        <p:spPr bwMode="auto">
          <a:xfrm>
            <a:off x="755650" y="4581525"/>
            <a:ext cx="7993063"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a:solidFill>
                  <a:srgbClr val="FFFF00"/>
                </a:solidFill>
                <a:latin typeface="楷体_GB2312" pitchFamily="49" charset="-122"/>
                <a:ea typeface="楷体_GB2312" pitchFamily="49" charset="-122"/>
              </a:rPr>
              <a:t>     </a:t>
            </a:r>
            <a:r>
              <a:rPr kumimoji="1" lang="en-US" altLang="zh-CN" sz="2800">
                <a:solidFill>
                  <a:schemeClr val="bg1"/>
                </a:solidFill>
                <a:latin typeface="楷体_GB2312" pitchFamily="49" charset="-122"/>
                <a:ea typeface="楷体_GB2312" pitchFamily="49" charset="-122"/>
              </a:rPr>
              <a:t>cos</a:t>
            </a:r>
            <a:r>
              <a:rPr kumimoji="1" lang="en-US" altLang="zh-CN" sz="2800" i="1">
                <a:solidFill>
                  <a:schemeClr val="bg1"/>
                </a:solidFill>
                <a:latin typeface="楷体_GB2312" pitchFamily="49" charset="-122"/>
                <a:ea typeface="楷体_GB2312" pitchFamily="49" charset="-122"/>
                <a:sym typeface="Symbol" panose="05050102010706020507" pitchFamily="18" charset="2"/>
              </a:rPr>
              <a:t></a:t>
            </a:r>
            <a:r>
              <a:rPr kumimoji="1" lang="en-US" altLang="zh-CN" sz="2800" i="1">
                <a:solidFill>
                  <a:srgbClr val="FFFF00"/>
                </a:solidFill>
                <a:latin typeface="楷体_GB2312" pitchFamily="49" charset="-122"/>
                <a:ea typeface="楷体_GB2312" pitchFamily="49" charset="-122"/>
                <a:sym typeface="Symbol" panose="05050102010706020507" pitchFamily="18" charset="2"/>
              </a:rPr>
              <a:t> </a:t>
            </a:r>
            <a:r>
              <a:rPr kumimoji="1" lang="zh-CN" altLang="en-US" sz="2800" b="1">
                <a:solidFill>
                  <a:srgbClr val="FFFF00"/>
                </a:solidFill>
                <a:latin typeface="楷体_GB2312" pitchFamily="49" charset="-122"/>
                <a:ea typeface="楷体_GB2312" pitchFamily="49" charset="-122"/>
              </a:rPr>
              <a:t>提高后，线路上总电流减少，但继续提高</a:t>
            </a:r>
            <a:r>
              <a:rPr kumimoji="1" lang="en-US" altLang="zh-CN" sz="2800">
                <a:solidFill>
                  <a:schemeClr val="bg1"/>
                </a:solidFill>
                <a:latin typeface="楷体_GB2312" pitchFamily="49" charset="-122"/>
                <a:ea typeface="楷体_GB2312" pitchFamily="49" charset="-122"/>
              </a:rPr>
              <a:t>cos</a:t>
            </a:r>
            <a:r>
              <a:rPr kumimoji="1" lang="en-US" altLang="zh-CN" sz="2800" i="1">
                <a:solidFill>
                  <a:schemeClr val="bg1"/>
                </a:solidFill>
                <a:latin typeface="楷体_GB2312" pitchFamily="49" charset="-122"/>
                <a:ea typeface="楷体_GB2312" pitchFamily="49" charset="-122"/>
                <a:sym typeface="Symbol" panose="05050102010706020507" pitchFamily="18" charset="2"/>
              </a:rPr>
              <a:t></a:t>
            </a:r>
            <a:r>
              <a:rPr kumimoji="1" lang="en-US" altLang="zh-CN" sz="2800" i="1">
                <a:solidFill>
                  <a:srgbClr val="FFFF00"/>
                </a:solidFill>
                <a:latin typeface="楷体_GB2312" pitchFamily="49" charset="-122"/>
                <a:ea typeface="楷体_GB2312" pitchFamily="49" charset="-122"/>
                <a:sym typeface="Symbol" panose="05050102010706020507" pitchFamily="18" charset="2"/>
              </a:rPr>
              <a:t> </a:t>
            </a:r>
            <a:r>
              <a:rPr kumimoji="1" lang="zh-CN" altLang="en-US" sz="2800" b="1">
                <a:solidFill>
                  <a:srgbClr val="FFFF00"/>
                </a:solidFill>
                <a:latin typeface="楷体_GB2312" pitchFamily="49" charset="-122"/>
                <a:ea typeface="楷体_GB2312" pitchFamily="49" charset="-122"/>
              </a:rPr>
              <a:t>所需电容很大，增加成本，总电流减小却不明显。因此一般将</a:t>
            </a:r>
            <a:r>
              <a:rPr kumimoji="1" lang="en-US" altLang="zh-CN" sz="2800">
                <a:solidFill>
                  <a:schemeClr val="bg1"/>
                </a:solidFill>
                <a:latin typeface="楷体_GB2312" pitchFamily="49" charset="-122"/>
                <a:ea typeface="楷体_GB2312" pitchFamily="49" charset="-122"/>
              </a:rPr>
              <a:t>cos</a:t>
            </a:r>
            <a:r>
              <a:rPr kumimoji="1" lang="en-US" altLang="zh-CN" sz="2800" i="1">
                <a:solidFill>
                  <a:schemeClr val="bg1"/>
                </a:solidFill>
                <a:latin typeface="楷体_GB2312" pitchFamily="49" charset="-122"/>
                <a:ea typeface="楷体_GB2312" pitchFamily="49" charset="-122"/>
                <a:sym typeface="Symbol" panose="05050102010706020507" pitchFamily="18" charset="2"/>
              </a:rPr>
              <a:t></a:t>
            </a:r>
            <a:r>
              <a:rPr kumimoji="1" lang="en-US" altLang="zh-CN" sz="2800" i="1">
                <a:solidFill>
                  <a:srgbClr val="FFFF00"/>
                </a:solidFill>
                <a:latin typeface="楷体_GB2312" pitchFamily="49" charset="-122"/>
                <a:ea typeface="楷体_GB2312" pitchFamily="49" charset="-122"/>
                <a:sym typeface="Symbol" panose="05050102010706020507" pitchFamily="18" charset="2"/>
              </a:rPr>
              <a:t> </a:t>
            </a:r>
            <a:r>
              <a:rPr kumimoji="1" lang="zh-CN" altLang="en-US" sz="2800" b="1">
                <a:solidFill>
                  <a:srgbClr val="FFFF00"/>
                </a:solidFill>
                <a:latin typeface="楷体_GB2312" pitchFamily="49" charset="-122"/>
                <a:ea typeface="楷体_GB2312" pitchFamily="49" charset="-122"/>
              </a:rPr>
              <a:t>提高到</a:t>
            </a:r>
            <a:r>
              <a:rPr kumimoji="1" lang="en-US" altLang="zh-CN" sz="2800">
                <a:solidFill>
                  <a:schemeClr val="bg1"/>
                </a:solidFill>
                <a:latin typeface="Times New Roman" panose="02020603050405020304" pitchFamily="18" charset="0"/>
                <a:ea typeface="楷体_GB2312" pitchFamily="49" charset="-122"/>
              </a:rPr>
              <a:t>0.9</a:t>
            </a:r>
            <a:r>
              <a:rPr kumimoji="1" lang="zh-CN" altLang="en-US" sz="2800" b="1">
                <a:solidFill>
                  <a:srgbClr val="FFFF00"/>
                </a:solidFill>
                <a:latin typeface="楷体_GB2312" pitchFamily="49" charset="-122"/>
                <a:ea typeface="楷体_GB2312" pitchFamily="49" charset="-122"/>
              </a:rPr>
              <a:t>即可。</a:t>
            </a:r>
          </a:p>
        </p:txBody>
      </p:sp>
      <p:grpSp>
        <p:nvGrpSpPr>
          <p:cNvPr id="27657" name="Group 9"/>
          <p:cNvGrpSpPr>
            <a:grpSpLocks/>
          </p:cNvGrpSpPr>
          <p:nvPr/>
        </p:nvGrpSpPr>
        <p:grpSpPr bwMode="auto">
          <a:xfrm>
            <a:off x="8316913" y="6446838"/>
            <a:ext cx="792162" cy="366712"/>
            <a:chOff x="5193" y="4020"/>
            <a:chExt cx="499" cy="231"/>
          </a:xfrm>
        </p:grpSpPr>
        <p:pic>
          <p:nvPicPr>
            <p:cNvPr id="27667" name="Picture 10"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8" name="Text Box 11">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27658" name="Group 12"/>
          <p:cNvGrpSpPr>
            <a:grpSpLocks/>
          </p:cNvGrpSpPr>
          <p:nvPr/>
        </p:nvGrpSpPr>
        <p:grpSpPr bwMode="auto">
          <a:xfrm>
            <a:off x="7453313" y="6446838"/>
            <a:ext cx="792162" cy="366712"/>
            <a:chOff x="4649" y="4020"/>
            <a:chExt cx="499" cy="231"/>
          </a:xfrm>
        </p:grpSpPr>
        <p:pic>
          <p:nvPicPr>
            <p:cNvPr id="27665" name="Picture 13"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6" name="Text Box 14">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45423" name="Group 15"/>
          <p:cNvGrpSpPr>
            <a:grpSpLocks/>
          </p:cNvGrpSpPr>
          <p:nvPr/>
        </p:nvGrpSpPr>
        <p:grpSpPr bwMode="auto">
          <a:xfrm>
            <a:off x="468313" y="4437063"/>
            <a:ext cx="1847850" cy="850900"/>
            <a:chOff x="385" y="3022"/>
            <a:chExt cx="1164" cy="536"/>
          </a:xfrm>
        </p:grpSpPr>
        <p:pic>
          <p:nvPicPr>
            <p:cNvPr id="27663" name="Picture 16" descr="1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4" name="Text Box 17"/>
            <p:cNvSpPr txBox="1">
              <a:spLocks noChangeArrowheads="1"/>
            </p:cNvSpPr>
            <p:nvPr/>
          </p:nvSpPr>
          <p:spPr bwMode="auto">
            <a:xfrm>
              <a:off x="793" y="3116"/>
              <a:ext cx="7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注意  </a:t>
              </a:r>
            </a:p>
          </p:txBody>
        </p:sp>
      </p:grpSp>
      <p:grpSp>
        <p:nvGrpSpPr>
          <p:cNvPr id="27660" name="Group 18"/>
          <p:cNvGrpSpPr>
            <a:grpSpLocks/>
          </p:cNvGrpSpPr>
          <p:nvPr/>
        </p:nvGrpSpPr>
        <p:grpSpPr bwMode="auto">
          <a:xfrm>
            <a:off x="6588125" y="6446838"/>
            <a:ext cx="792163" cy="366712"/>
            <a:chOff x="4649" y="4020"/>
            <a:chExt cx="499" cy="231"/>
          </a:xfrm>
        </p:grpSpPr>
        <p:pic>
          <p:nvPicPr>
            <p:cNvPr id="27661" name="Picture 19"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2" name="Text Box 20">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5410"/>
                                        </p:tgtEl>
                                        <p:attrNameLst>
                                          <p:attrName>style.visibility</p:attrName>
                                        </p:attrNameLst>
                                      </p:cBhvr>
                                      <p:to>
                                        <p:strVal val="visible"/>
                                      </p:to>
                                    </p:set>
                                    <p:animEffect transition="in" filter="wipe(left)">
                                      <p:cBhvr>
                                        <p:cTn id="7" dur="1000"/>
                                        <p:tgtEl>
                                          <p:spTgt spid="145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45412"/>
                                        </p:tgtEl>
                                        <p:attrNameLst>
                                          <p:attrName>style.visibility</p:attrName>
                                        </p:attrNameLst>
                                      </p:cBhvr>
                                      <p:to>
                                        <p:strVal val="visible"/>
                                      </p:to>
                                    </p:set>
                                    <p:anim calcmode="lin" valueType="num">
                                      <p:cBhvr>
                                        <p:cTn id="12" dur="1000" fill="hold"/>
                                        <p:tgtEl>
                                          <p:spTgt spid="145412"/>
                                        </p:tgtEl>
                                        <p:attrNameLst>
                                          <p:attrName>ppt_w</p:attrName>
                                        </p:attrNameLst>
                                      </p:cBhvr>
                                      <p:tavLst>
                                        <p:tav tm="0">
                                          <p:val>
                                            <p:fltVal val="0"/>
                                          </p:val>
                                        </p:tav>
                                        <p:tav tm="100000">
                                          <p:val>
                                            <p:strVal val="#ppt_w"/>
                                          </p:val>
                                        </p:tav>
                                      </p:tavLst>
                                    </p:anim>
                                    <p:anim calcmode="lin" valueType="num">
                                      <p:cBhvr>
                                        <p:cTn id="13" dur="1000" fill="hold"/>
                                        <p:tgtEl>
                                          <p:spTgt spid="145412"/>
                                        </p:tgtEl>
                                        <p:attrNameLst>
                                          <p:attrName>ppt_h</p:attrName>
                                        </p:attrNameLst>
                                      </p:cBhvr>
                                      <p:tavLst>
                                        <p:tav tm="0">
                                          <p:val>
                                            <p:fltVal val="0"/>
                                          </p:val>
                                        </p:tav>
                                        <p:tav tm="100000">
                                          <p:val>
                                            <p:strVal val="#ppt_h"/>
                                          </p:val>
                                        </p:tav>
                                      </p:tavLst>
                                    </p:anim>
                                    <p:anim calcmode="lin" valueType="num">
                                      <p:cBhvr>
                                        <p:cTn id="14" dur="1000" fill="hold"/>
                                        <p:tgtEl>
                                          <p:spTgt spid="14541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454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45413"/>
                                        </p:tgtEl>
                                        <p:attrNameLst>
                                          <p:attrName>style.visibility</p:attrName>
                                        </p:attrNameLst>
                                      </p:cBhvr>
                                      <p:to>
                                        <p:strVal val="visible"/>
                                      </p:to>
                                    </p:set>
                                    <p:animEffect transition="in" filter="blinds(horizontal)">
                                      <p:cBhvr>
                                        <p:cTn id="20" dur="500"/>
                                        <p:tgtEl>
                                          <p:spTgt spid="14541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145411"/>
                                        </p:tgtEl>
                                        <p:attrNameLst>
                                          <p:attrName>style.visibility</p:attrName>
                                        </p:attrNameLst>
                                      </p:cBhvr>
                                      <p:to>
                                        <p:strVal val="visible"/>
                                      </p:to>
                                    </p:set>
                                    <p:animEffect transition="in" filter="wipe(left)">
                                      <p:cBhvr>
                                        <p:cTn id="25" dur="2000"/>
                                        <p:tgtEl>
                                          <p:spTgt spid="14541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145414"/>
                                        </p:tgtEl>
                                        <p:attrNameLst>
                                          <p:attrName>style.visibility</p:attrName>
                                        </p:attrNameLst>
                                      </p:cBhvr>
                                      <p:to>
                                        <p:strVal val="visible"/>
                                      </p:to>
                                    </p:set>
                                    <p:animEffect transition="in" filter="wipe(up)">
                                      <p:cBhvr>
                                        <p:cTn id="30" dur="2000"/>
                                        <p:tgtEl>
                                          <p:spTgt spid="14541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145415"/>
                                        </p:tgtEl>
                                        <p:attrNameLst>
                                          <p:attrName>style.visibility</p:attrName>
                                        </p:attrNameLst>
                                      </p:cBhvr>
                                      <p:to>
                                        <p:strVal val="visible"/>
                                      </p:to>
                                    </p:set>
                                    <p:animEffect transition="in" filter="strips(downRight)">
                                      <p:cBhvr>
                                        <p:cTn id="35" dur="2000"/>
                                        <p:tgtEl>
                                          <p:spTgt spid="14541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45423"/>
                                        </p:tgtEl>
                                        <p:attrNameLst>
                                          <p:attrName>style.visibility</p:attrName>
                                        </p:attrNameLst>
                                      </p:cBhvr>
                                      <p:to>
                                        <p:strVal val="visible"/>
                                      </p:to>
                                    </p:set>
                                    <p:animEffect transition="in" filter="blinds(horizontal)">
                                      <p:cBhvr>
                                        <p:cTn id="40" dur="500"/>
                                        <p:tgtEl>
                                          <p:spTgt spid="145423"/>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7" presetClass="entr" presetSubtype="8" fill="hold" grpId="0" nodeType="clickEffect">
                                  <p:stCondLst>
                                    <p:cond delay="0"/>
                                  </p:stCondLst>
                                  <p:iterate type="lt">
                                    <p:tmPct val="100000"/>
                                  </p:iterate>
                                  <p:childTnLst>
                                    <p:set>
                                      <p:cBhvr>
                                        <p:cTn id="44" dur="1" fill="hold">
                                          <p:stCondLst>
                                            <p:cond delay="0"/>
                                          </p:stCondLst>
                                        </p:cTn>
                                        <p:tgtEl>
                                          <p:spTgt spid="145416"/>
                                        </p:tgtEl>
                                        <p:attrNameLst>
                                          <p:attrName>style.visibility</p:attrName>
                                        </p:attrNameLst>
                                      </p:cBhvr>
                                      <p:to>
                                        <p:strVal val="visible"/>
                                      </p:to>
                                    </p:set>
                                    <p:anim calcmode="lin" valueType="num">
                                      <p:cBhvr>
                                        <p:cTn id="45" dur="75" fill="hold"/>
                                        <p:tgtEl>
                                          <p:spTgt spid="145416"/>
                                        </p:tgtEl>
                                        <p:attrNameLst>
                                          <p:attrName>ppt_x</p:attrName>
                                        </p:attrNameLst>
                                      </p:cBhvr>
                                      <p:tavLst>
                                        <p:tav tm="0">
                                          <p:val>
                                            <p:strVal val="#ppt_x-#ppt_w/2"/>
                                          </p:val>
                                        </p:tav>
                                        <p:tav tm="100000">
                                          <p:val>
                                            <p:strVal val="#ppt_x"/>
                                          </p:val>
                                        </p:tav>
                                      </p:tavLst>
                                    </p:anim>
                                    <p:anim calcmode="lin" valueType="num">
                                      <p:cBhvr>
                                        <p:cTn id="46" dur="75" fill="hold"/>
                                        <p:tgtEl>
                                          <p:spTgt spid="145416"/>
                                        </p:tgtEl>
                                        <p:attrNameLst>
                                          <p:attrName>ppt_y</p:attrName>
                                        </p:attrNameLst>
                                      </p:cBhvr>
                                      <p:tavLst>
                                        <p:tav tm="0">
                                          <p:val>
                                            <p:strVal val="#ppt_y"/>
                                          </p:val>
                                        </p:tav>
                                        <p:tav tm="100000">
                                          <p:val>
                                            <p:strVal val="#ppt_y"/>
                                          </p:val>
                                        </p:tav>
                                      </p:tavLst>
                                    </p:anim>
                                    <p:anim calcmode="lin" valueType="num">
                                      <p:cBhvr>
                                        <p:cTn id="47" dur="75" fill="hold"/>
                                        <p:tgtEl>
                                          <p:spTgt spid="145416"/>
                                        </p:tgtEl>
                                        <p:attrNameLst>
                                          <p:attrName>ppt_w</p:attrName>
                                        </p:attrNameLst>
                                      </p:cBhvr>
                                      <p:tavLst>
                                        <p:tav tm="0">
                                          <p:val>
                                            <p:fltVal val="0"/>
                                          </p:val>
                                        </p:tav>
                                        <p:tav tm="100000">
                                          <p:val>
                                            <p:strVal val="#ppt_w"/>
                                          </p:val>
                                        </p:tav>
                                      </p:tavLst>
                                    </p:anim>
                                    <p:anim calcmode="lin" valueType="num">
                                      <p:cBhvr>
                                        <p:cTn id="48" dur="75" fill="hold"/>
                                        <p:tgtEl>
                                          <p:spTgt spid="1454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0" grpId="0" autoUpdateAnimBg="0"/>
      <p:bldP spid="145412" grpId="0" animBg="1" autoUpdateAnimBg="0"/>
      <p:bldP spid="145416"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1908175" y="374650"/>
            <a:ext cx="6119813" cy="762000"/>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2700">
                <a:solidFill>
                  <a:schemeClr val="tx1"/>
                </a:solidFill>
                <a:miter lim="800000"/>
                <a:headEnd/>
                <a:tailEnd/>
              </a14:hiddenLine>
            </a:ext>
          </a:extLst>
        </p:spPr>
        <p:txBody>
          <a:bodyPr lIns="198000" rIns="1980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4400" b="1">
                <a:solidFill>
                  <a:schemeClr val="bg1"/>
                </a:solidFill>
                <a:latin typeface="楷体_GB2312" pitchFamily="49" charset="-122"/>
                <a:ea typeface="楷体_GB2312" pitchFamily="49" charset="-122"/>
              </a:rPr>
              <a:t>10.7 </a:t>
            </a:r>
            <a:r>
              <a:rPr kumimoji="1" lang="zh-CN" altLang="en-US" sz="4400" b="1">
                <a:solidFill>
                  <a:schemeClr val="bg1"/>
                </a:solidFill>
                <a:latin typeface="楷体_GB2312" pitchFamily="49" charset="-122"/>
                <a:ea typeface="楷体_GB2312" pitchFamily="49" charset="-122"/>
              </a:rPr>
              <a:t>最大功率传输</a:t>
            </a:r>
          </a:p>
        </p:txBody>
      </p:sp>
      <p:sp>
        <p:nvSpPr>
          <p:cNvPr id="150531" name="Text Box 3"/>
          <p:cNvSpPr txBox="1">
            <a:spLocks noChangeArrowheads="1"/>
          </p:cNvSpPr>
          <p:nvPr/>
        </p:nvSpPr>
        <p:spPr bwMode="auto">
          <a:xfrm>
            <a:off x="1187450" y="3429000"/>
            <a:ext cx="5256213"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i="1">
                <a:solidFill>
                  <a:schemeClr val="bg1"/>
                </a:solidFill>
                <a:latin typeface="Times New Roman" panose="02020603050405020304" pitchFamily="18" charset="0"/>
                <a:ea typeface="宋体" panose="02010600030101010101" pitchFamily="2" charset="-122"/>
              </a:rPr>
              <a:t>Z</a:t>
            </a:r>
            <a:r>
              <a:rPr kumimoji="1" lang="en-US" altLang="zh-CN" sz="3200" baseline="-25000">
                <a:solidFill>
                  <a:schemeClr val="bg1"/>
                </a:solidFill>
                <a:latin typeface="Times New Roman" panose="02020603050405020304" pitchFamily="18" charset="0"/>
                <a:ea typeface="宋体" panose="02010600030101010101" pitchFamily="2" charset="-122"/>
              </a:rPr>
              <a:t>i</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i</a:t>
            </a:r>
            <a:r>
              <a:rPr kumimoji="1" lang="en-US" altLang="zh-CN" sz="3200">
                <a:solidFill>
                  <a:schemeClr val="bg1"/>
                </a:solidFill>
                <a:latin typeface="Times New Roman" panose="02020603050405020304" pitchFamily="18" charset="0"/>
                <a:ea typeface="宋体" panose="02010600030101010101" pitchFamily="2" charset="-122"/>
              </a:rPr>
              <a:t> + j</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i</a:t>
            </a:r>
            <a:r>
              <a:rPr kumimoji="1" lang="zh-CN" altLang="en-US"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Z</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 j</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L</a:t>
            </a:r>
          </a:p>
        </p:txBody>
      </p:sp>
      <p:graphicFrame>
        <p:nvGraphicFramePr>
          <p:cNvPr id="150532" name="Object 4"/>
          <p:cNvGraphicFramePr>
            <a:graphicFrameLocks noChangeAspect="1"/>
          </p:cNvGraphicFramePr>
          <p:nvPr/>
        </p:nvGraphicFramePr>
        <p:xfrm>
          <a:off x="1258888" y="3933825"/>
          <a:ext cx="6624637" cy="1370013"/>
        </p:xfrm>
        <a:graphic>
          <a:graphicData uri="http://schemas.openxmlformats.org/presentationml/2006/ole">
            <mc:AlternateContent xmlns:mc="http://schemas.openxmlformats.org/markup-compatibility/2006">
              <mc:Choice xmlns:v="urn:schemas-microsoft-com:vml" Requires="v">
                <p:oleObj spid="_x0000_s32834" name="公式" r:id="rId3" imgW="2990788" imgH="616038" progId="Equation.3">
                  <p:embed/>
                </p:oleObj>
              </mc:Choice>
              <mc:Fallback>
                <p:oleObj name="公式" r:id="rId3" imgW="2990788" imgH="616038"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3933825"/>
                        <a:ext cx="6624637" cy="137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33" name="Object 5"/>
          <p:cNvGraphicFramePr>
            <a:graphicFrameLocks noChangeAspect="1"/>
          </p:cNvGraphicFramePr>
          <p:nvPr/>
        </p:nvGraphicFramePr>
        <p:xfrm>
          <a:off x="1116013" y="5229225"/>
          <a:ext cx="6913562" cy="1049338"/>
        </p:xfrm>
        <a:graphic>
          <a:graphicData uri="http://schemas.openxmlformats.org/presentationml/2006/ole">
            <mc:AlternateContent xmlns:mc="http://schemas.openxmlformats.org/markup-compatibility/2006">
              <mc:Choice xmlns:v="urn:schemas-microsoft-com:vml" Requires="v">
                <p:oleObj spid="_x0000_s32835" name="公式" r:id="rId5" imgW="3346290" imgH="501738" progId="Equation.3">
                  <p:embed/>
                </p:oleObj>
              </mc:Choice>
              <mc:Fallback>
                <p:oleObj name="公式" r:id="rId5" imgW="3346290" imgH="501738"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5229225"/>
                        <a:ext cx="6913562" cy="1049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0534" name="Group 6"/>
          <p:cNvGrpSpPr>
            <a:grpSpLocks/>
          </p:cNvGrpSpPr>
          <p:nvPr/>
        </p:nvGrpSpPr>
        <p:grpSpPr bwMode="auto">
          <a:xfrm>
            <a:off x="1258888" y="1341438"/>
            <a:ext cx="2376487" cy="1871662"/>
            <a:chOff x="839" y="1298"/>
            <a:chExt cx="1397" cy="1043"/>
          </a:xfrm>
        </p:grpSpPr>
        <p:sp>
          <p:nvSpPr>
            <p:cNvPr id="32802" name="Rectangle 7"/>
            <p:cNvSpPr>
              <a:spLocks noChangeArrowheads="1"/>
            </p:cNvSpPr>
            <p:nvPr/>
          </p:nvSpPr>
          <p:spPr bwMode="auto">
            <a:xfrm>
              <a:off x="1804" y="1493"/>
              <a:ext cx="432" cy="720"/>
            </a:xfrm>
            <a:prstGeom prst="rect">
              <a:avLst/>
            </a:prstGeom>
            <a:gradFill rotWithShape="1">
              <a:gsLst>
                <a:gs pos="0">
                  <a:srgbClr val="FF9900"/>
                </a:gs>
                <a:gs pos="100000">
                  <a:srgbClr val="764700"/>
                </a:gs>
              </a:gsLst>
              <a:path path="shape">
                <a:fillToRect l="50000" t="50000" r="50000" b="50000"/>
              </a:path>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400" b="1">
                  <a:solidFill>
                    <a:schemeClr val="bg1"/>
                  </a:solidFill>
                  <a:latin typeface="Times New Roman" panose="02020603050405020304" pitchFamily="18" charset="0"/>
                  <a:ea typeface="宋体" panose="02010600030101010101" pitchFamily="2" charset="-122"/>
                </a:rPr>
                <a:t>负</a:t>
              </a:r>
            </a:p>
            <a:p>
              <a:pPr algn="ctr" eaLnBrk="1" hangingPunct="1"/>
              <a:r>
                <a:rPr kumimoji="1" lang="zh-CN" altLang="en-US" sz="2400" b="1">
                  <a:solidFill>
                    <a:schemeClr val="bg1"/>
                  </a:solidFill>
                  <a:latin typeface="Times New Roman" panose="02020603050405020304" pitchFamily="18" charset="0"/>
                  <a:ea typeface="宋体" panose="02010600030101010101" pitchFamily="2" charset="-122"/>
                </a:rPr>
                <a:t>载</a:t>
              </a:r>
            </a:p>
          </p:txBody>
        </p:sp>
        <p:sp>
          <p:nvSpPr>
            <p:cNvPr id="32803" name="Freeform 8"/>
            <p:cNvSpPr>
              <a:spLocks/>
            </p:cNvSpPr>
            <p:nvPr/>
          </p:nvSpPr>
          <p:spPr bwMode="auto">
            <a:xfrm>
              <a:off x="1262" y="2093"/>
              <a:ext cx="540" cy="2"/>
            </a:xfrm>
            <a:custGeom>
              <a:avLst/>
              <a:gdLst>
                <a:gd name="T0" fmla="*/ 0 w 540"/>
                <a:gd name="T1" fmla="*/ 2 h 2"/>
                <a:gd name="T2" fmla="*/ 540 w 540"/>
                <a:gd name="T3" fmla="*/ 0 h 2"/>
                <a:gd name="T4" fmla="*/ 0 60000 65536"/>
                <a:gd name="T5" fmla="*/ 0 60000 65536"/>
              </a:gdLst>
              <a:ahLst/>
              <a:cxnLst>
                <a:cxn ang="T4">
                  <a:pos x="T0" y="T1"/>
                </a:cxn>
                <a:cxn ang="T5">
                  <a:pos x="T2" y="T3"/>
                </a:cxn>
              </a:cxnLst>
              <a:rect l="0" t="0" r="r" b="b"/>
              <a:pathLst>
                <a:path w="540" h="2">
                  <a:moveTo>
                    <a:pt x="0" y="2"/>
                  </a:moveTo>
                  <a:lnTo>
                    <a:pt x="540" y="0"/>
                  </a:lnTo>
                </a:path>
              </a:pathLst>
            </a:custGeom>
            <a:noFill/>
            <a:ln w="38100" cmpd="sng">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2804" name="Freeform 9"/>
            <p:cNvSpPr>
              <a:spLocks/>
            </p:cNvSpPr>
            <p:nvPr/>
          </p:nvSpPr>
          <p:spPr bwMode="auto">
            <a:xfrm>
              <a:off x="1262" y="1613"/>
              <a:ext cx="540" cy="2"/>
            </a:xfrm>
            <a:custGeom>
              <a:avLst/>
              <a:gdLst>
                <a:gd name="T0" fmla="*/ 0 w 540"/>
                <a:gd name="T1" fmla="*/ 2 h 2"/>
                <a:gd name="T2" fmla="*/ 540 w 540"/>
                <a:gd name="T3" fmla="*/ 0 h 2"/>
                <a:gd name="T4" fmla="*/ 0 60000 65536"/>
                <a:gd name="T5" fmla="*/ 0 60000 65536"/>
              </a:gdLst>
              <a:ahLst/>
              <a:cxnLst>
                <a:cxn ang="T4">
                  <a:pos x="T0" y="T1"/>
                </a:cxn>
                <a:cxn ang="T5">
                  <a:pos x="T2" y="T3"/>
                </a:cxn>
              </a:cxnLst>
              <a:rect l="0" t="0" r="r" b="b"/>
              <a:pathLst>
                <a:path w="540" h="2">
                  <a:moveTo>
                    <a:pt x="0" y="2"/>
                  </a:moveTo>
                  <a:lnTo>
                    <a:pt x="540" y="0"/>
                  </a:lnTo>
                </a:path>
              </a:pathLst>
            </a:custGeom>
            <a:noFill/>
            <a:ln w="38100" cmpd="sng">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50538" name="Rectangle 10"/>
            <p:cNvSpPr>
              <a:spLocks noChangeArrowheads="1"/>
            </p:cNvSpPr>
            <p:nvPr/>
          </p:nvSpPr>
          <p:spPr bwMode="auto">
            <a:xfrm>
              <a:off x="839" y="1298"/>
              <a:ext cx="453" cy="1043"/>
            </a:xfrm>
            <a:prstGeom prst="rect">
              <a:avLst/>
            </a:prstGeom>
            <a:gradFill rotWithShape="1">
              <a:gsLst>
                <a:gs pos="0">
                  <a:schemeClr val="accent1"/>
                </a:gs>
                <a:gs pos="100000">
                  <a:schemeClr val="accent1">
                    <a:gamma/>
                    <a:shade val="46275"/>
                    <a:invGamma/>
                  </a:schemeClr>
                </a:gs>
              </a:gsLst>
              <a:path path="shape">
                <a:fillToRect l="50000" t="50000" r="50000" b="50000"/>
              </a:path>
            </a:gra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zh-CN" altLang="en-US" sz="2800" b="1">
                  <a:solidFill>
                    <a:srgbClr val="FF9900"/>
                  </a:solidFill>
                  <a:ea typeface="楷体_GB2312" pitchFamily="49" charset="-122"/>
                </a:rPr>
                <a:t>有</a:t>
              </a:r>
            </a:p>
            <a:p>
              <a:pPr algn="ctr" eaLnBrk="1" hangingPunct="1">
                <a:defRPr/>
              </a:pPr>
              <a:r>
                <a:rPr lang="zh-CN" altLang="en-US" sz="2800" b="1">
                  <a:solidFill>
                    <a:srgbClr val="FF9900"/>
                  </a:solidFill>
                  <a:ea typeface="楷体_GB2312" pitchFamily="49" charset="-122"/>
                </a:rPr>
                <a:t>源</a:t>
              </a:r>
            </a:p>
            <a:p>
              <a:pPr algn="ctr" eaLnBrk="1" hangingPunct="1">
                <a:defRPr/>
              </a:pPr>
              <a:r>
                <a:rPr lang="zh-CN" altLang="en-US" sz="2800" b="1">
                  <a:solidFill>
                    <a:srgbClr val="FF9900"/>
                  </a:solidFill>
                  <a:ea typeface="楷体_GB2312" pitchFamily="49" charset="-122"/>
                </a:rPr>
                <a:t>网</a:t>
              </a:r>
            </a:p>
            <a:p>
              <a:pPr algn="ctr" eaLnBrk="1" hangingPunct="1">
                <a:defRPr/>
              </a:pPr>
              <a:r>
                <a:rPr lang="zh-CN" altLang="en-US" sz="2800" b="1">
                  <a:solidFill>
                    <a:srgbClr val="FF9900"/>
                  </a:solidFill>
                  <a:ea typeface="楷体_GB2312" pitchFamily="49" charset="-122"/>
                </a:rPr>
                <a:t>络</a:t>
              </a:r>
            </a:p>
          </p:txBody>
        </p:sp>
      </p:grpSp>
      <p:grpSp>
        <p:nvGrpSpPr>
          <p:cNvPr id="150539" name="Group 11"/>
          <p:cNvGrpSpPr>
            <a:grpSpLocks/>
          </p:cNvGrpSpPr>
          <p:nvPr/>
        </p:nvGrpSpPr>
        <p:grpSpPr bwMode="auto">
          <a:xfrm>
            <a:off x="3924300" y="1916113"/>
            <a:ext cx="1512888" cy="546100"/>
            <a:chOff x="2154" y="1071"/>
            <a:chExt cx="953" cy="273"/>
          </a:xfrm>
        </p:grpSpPr>
        <p:sp>
          <p:nvSpPr>
            <p:cNvPr id="32800" name="Line 12"/>
            <p:cNvSpPr>
              <a:spLocks noChangeShapeType="1"/>
            </p:cNvSpPr>
            <p:nvPr/>
          </p:nvSpPr>
          <p:spPr bwMode="auto">
            <a:xfrm>
              <a:off x="2200" y="1344"/>
              <a:ext cx="816"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801" name="Text Box 13"/>
            <p:cNvSpPr txBox="1">
              <a:spLocks noChangeArrowheads="1"/>
            </p:cNvSpPr>
            <p:nvPr/>
          </p:nvSpPr>
          <p:spPr bwMode="auto">
            <a:xfrm>
              <a:off x="2154" y="1071"/>
              <a:ext cx="953"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a:solidFill>
                    <a:schemeClr val="bg1"/>
                  </a:solidFill>
                  <a:ea typeface="楷体_GB2312" pitchFamily="49" charset="-122"/>
                </a:rPr>
                <a:t>等效电路</a:t>
              </a:r>
            </a:p>
          </p:txBody>
        </p:sp>
      </p:grpSp>
      <p:grpSp>
        <p:nvGrpSpPr>
          <p:cNvPr id="32776" name="Group 14"/>
          <p:cNvGrpSpPr>
            <a:grpSpLocks/>
          </p:cNvGrpSpPr>
          <p:nvPr/>
        </p:nvGrpSpPr>
        <p:grpSpPr bwMode="auto">
          <a:xfrm>
            <a:off x="8316913" y="6446838"/>
            <a:ext cx="792162" cy="366712"/>
            <a:chOff x="5193" y="4020"/>
            <a:chExt cx="499" cy="231"/>
          </a:xfrm>
        </p:grpSpPr>
        <p:pic>
          <p:nvPicPr>
            <p:cNvPr id="32798" name="Picture 15"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9" name="Text Box 1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2777" name="Group 17"/>
          <p:cNvGrpSpPr>
            <a:grpSpLocks/>
          </p:cNvGrpSpPr>
          <p:nvPr/>
        </p:nvGrpSpPr>
        <p:grpSpPr bwMode="auto">
          <a:xfrm>
            <a:off x="7453313" y="6446838"/>
            <a:ext cx="792162" cy="366712"/>
            <a:chOff x="4649" y="4020"/>
            <a:chExt cx="499" cy="231"/>
          </a:xfrm>
        </p:grpSpPr>
        <p:pic>
          <p:nvPicPr>
            <p:cNvPr id="32796" name="Picture 18"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7" name="Text Box 19">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50548" name="Group 20"/>
          <p:cNvGrpSpPr>
            <a:grpSpLocks/>
          </p:cNvGrpSpPr>
          <p:nvPr/>
        </p:nvGrpSpPr>
        <p:grpSpPr bwMode="auto">
          <a:xfrm>
            <a:off x="5651500" y="981075"/>
            <a:ext cx="2033588" cy="2419350"/>
            <a:chOff x="839" y="1961"/>
            <a:chExt cx="1281" cy="1524"/>
          </a:xfrm>
        </p:grpSpPr>
        <p:sp>
          <p:nvSpPr>
            <p:cNvPr id="32782" name="Oval 21"/>
            <p:cNvSpPr>
              <a:spLocks noChangeArrowheads="1"/>
            </p:cNvSpPr>
            <p:nvPr/>
          </p:nvSpPr>
          <p:spPr bwMode="auto">
            <a:xfrm>
              <a:off x="839"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2783" name="Freeform 22"/>
            <p:cNvSpPr>
              <a:spLocks/>
            </p:cNvSpPr>
            <p:nvPr/>
          </p:nvSpPr>
          <p:spPr bwMode="auto">
            <a:xfrm>
              <a:off x="1041" y="2267"/>
              <a:ext cx="990" cy="1"/>
            </a:xfrm>
            <a:custGeom>
              <a:avLst/>
              <a:gdLst>
                <a:gd name="T0" fmla="*/ 0 w 990"/>
                <a:gd name="T1" fmla="*/ 0 h 1"/>
                <a:gd name="T2" fmla="*/ 990 w 990"/>
                <a:gd name="T3" fmla="*/ 0 h 1"/>
                <a:gd name="T4" fmla="*/ 0 60000 65536"/>
                <a:gd name="T5" fmla="*/ 0 60000 65536"/>
              </a:gdLst>
              <a:ahLst/>
              <a:cxnLst>
                <a:cxn ang="T4">
                  <a:pos x="T0" y="T1"/>
                </a:cxn>
                <a:cxn ang="T5">
                  <a:pos x="T2" y="T3"/>
                </a:cxn>
              </a:cxnLst>
              <a:rect l="0" t="0" r="r" b="b"/>
              <a:pathLst>
                <a:path w="990" h="1">
                  <a:moveTo>
                    <a:pt x="0" y="0"/>
                  </a:moveTo>
                  <a:lnTo>
                    <a:pt x="99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2784" name="Line 23"/>
            <p:cNvSpPr>
              <a:spLocks noChangeShapeType="1"/>
            </p:cNvSpPr>
            <p:nvPr/>
          </p:nvSpPr>
          <p:spPr bwMode="auto">
            <a:xfrm flipH="1">
              <a:off x="1020" y="2267"/>
              <a:ext cx="21" cy="12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785" name="Freeform 24"/>
            <p:cNvSpPr>
              <a:spLocks/>
            </p:cNvSpPr>
            <p:nvPr/>
          </p:nvSpPr>
          <p:spPr bwMode="auto">
            <a:xfrm>
              <a:off x="2031" y="2261"/>
              <a:ext cx="44" cy="1214"/>
            </a:xfrm>
            <a:custGeom>
              <a:avLst/>
              <a:gdLst>
                <a:gd name="T0" fmla="*/ 0 w 1"/>
                <a:gd name="T1" fmla="*/ 0 h 1026"/>
                <a:gd name="T2" fmla="*/ 0 w 1"/>
                <a:gd name="T3" fmla="*/ 1214 h 1026"/>
                <a:gd name="T4" fmla="*/ 0 60000 65536"/>
                <a:gd name="T5" fmla="*/ 0 60000 65536"/>
              </a:gdLst>
              <a:ahLst/>
              <a:cxnLst>
                <a:cxn ang="T4">
                  <a:pos x="T0" y="T1"/>
                </a:cxn>
                <a:cxn ang="T5">
                  <a:pos x="T2" y="T3"/>
                </a:cxn>
              </a:cxnLst>
              <a:rect l="0" t="0" r="r" b="b"/>
              <a:pathLst>
                <a:path w="1" h="1026">
                  <a:moveTo>
                    <a:pt x="0" y="0"/>
                  </a:moveTo>
                  <a:lnTo>
                    <a:pt x="0" y="1026"/>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32786" name="Object 25"/>
            <p:cNvGraphicFramePr>
              <a:graphicFrameLocks noChangeAspect="1"/>
            </p:cNvGraphicFramePr>
            <p:nvPr/>
          </p:nvGraphicFramePr>
          <p:xfrm>
            <a:off x="1247" y="2840"/>
            <a:ext cx="306" cy="408"/>
          </p:xfrm>
          <a:graphic>
            <a:graphicData uri="http://schemas.openxmlformats.org/presentationml/2006/ole">
              <mc:AlternateContent xmlns:mc="http://schemas.openxmlformats.org/markup-compatibility/2006">
                <mc:Choice xmlns:v="urn:schemas-microsoft-com:vml" Requires="v">
                  <p:oleObj spid="_x0000_s32836" name="公式" r:id="rId8" imgW="222139" imgH="298362" progId="Equation.3">
                    <p:embed/>
                  </p:oleObj>
                </mc:Choice>
                <mc:Fallback>
                  <p:oleObj name="公式" r:id="rId8" imgW="222139" imgH="298362" progId="Equation.3">
                    <p:embed/>
                    <p:pic>
                      <p:nvPicPr>
                        <p:cNvPr id="0" name="Object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7" y="2840"/>
                          <a:ext cx="306"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87" name="Text Box 26"/>
            <p:cNvSpPr txBox="1">
              <a:spLocks noChangeArrowheads="1"/>
            </p:cNvSpPr>
            <p:nvPr/>
          </p:nvSpPr>
          <p:spPr bwMode="auto">
            <a:xfrm>
              <a:off x="1655" y="2614"/>
              <a:ext cx="465"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32788" name="Text Box 27"/>
            <p:cNvSpPr txBox="1">
              <a:spLocks noChangeArrowheads="1"/>
            </p:cNvSpPr>
            <p:nvPr/>
          </p:nvSpPr>
          <p:spPr bwMode="auto">
            <a:xfrm>
              <a:off x="1156" y="2341"/>
              <a:ext cx="283"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2789" name="Line 28"/>
            <p:cNvSpPr>
              <a:spLocks noChangeShapeType="1"/>
            </p:cNvSpPr>
            <p:nvPr/>
          </p:nvSpPr>
          <p:spPr bwMode="auto">
            <a:xfrm rot="16200000" flipH="1">
              <a:off x="1482" y="2016"/>
              <a:ext cx="0" cy="28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32790" name="Object 29"/>
            <p:cNvGraphicFramePr>
              <a:graphicFrameLocks noChangeAspect="1"/>
            </p:cNvGraphicFramePr>
            <p:nvPr/>
          </p:nvGraphicFramePr>
          <p:xfrm>
            <a:off x="1665" y="1961"/>
            <a:ext cx="177" cy="305"/>
          </p:xfrm>
          <a:graphic>
            <a:graphicData uri="http://schemas.openxmlformats.org/presentationml/2006/ole">
              <mc:AlternateContent xmlns:mc="http://schemas.openxmlformats.org/markup-compatibility/2006">
                <mc:Choice xmlns:v="urn:schemas-microsoft-com:vml" Requires="v">
                  <p:oleObj spid="_x0000_s32837" name="公式" r:id="rId10" imgW="120736" imgH="209681" progId="Equation.3">
                    <p:embed/>
                  </p:oleObj>
                </mc:Choice>
                <mc:Fallback>
                  <p:oleObj name="公式" r:id="rId10" imgW="120736" imgH="209681" progId="Equation.3">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65" y="1961"/>
                          <a:ext cx="177" cy="3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91" name="Text Box 30"/>
            <p:cNvSpPr txBox="1">
              <a:spLocks noChangeArrowheads="1"/>
            </p:cNvSpPr>
            <p:nvPr/>
          </p:nvSpPr>
          <p:spPr bwMode="auto">
            <a:xfrm>
              <a:off x="1111" y="2614"/>
              <a:ext cx="242"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32792" name="Text Box 31"/>
            <p:cNvSpPr txBox="1">
              <a:spLocks noChangeArrowheads="1"/>
            </p:cNvSpPr>
            <p:nvPr/>
          </p:nvSpPr>
          <p:spPr bwMode="auto">
            <a:xfrm>
              <a:off x="1111" y="3158"/>
              <a:ext cx="229"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2793" name="Rectangle 32"/>
            <p:cNvSpPr>
              <a:spLocks noChangeArrowheads="1"/>
            </p:cNvSpPr>
            <p:nvPr/>
          </p:nvSpPr>
          <p:spPr bwMode="auto">
            <a:xfrm>
              <a:off x="975" y="238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2794" name="Rectangle 33"/>
            <p:cNvSpPr>
              <a:spLocks noChangeArrowheads="1"/>
            </p:cNvSpPr>
            <p:nvPr/>
          </p:nvSpPr>
          <p:spPr bwMode="auto">
            <a:xfrm>
              <a:off x="1973" y="256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2795" name="Line 34"/>
            <p:cNvSpPr>
              <a:spLocks noChangeShapeType="1"/>
            </p:cNvSpPr>
            <p:nvPr/>
          </p:nvSpPr>
          <p:spPr bwMode="auto">
            <a:xfrm>
              <a:off x="1020" y="3475"/>
              <a:ext cx="99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2779" name="Group 35"/>
          <p:cNvGrpSpPr>
            <a:grpSpLocks/>
          </p:cNvGrpSpPr>
          <p:nvPr/>
        </p:nvGrpSpPr>
        <p:grpSpPr bwMode="auto">
          <a:xfrm>
            <a:off x="6588125" y="6446838"/>
            <a:ext cx="792163" cy="366712"/>
            <a:chOff x="4649" y="4020"/>
            <a:chExt cx="499" cy="231"/>
          </a:xfrm>
        </p:grpSpPr>
        <p:pic>
          <p:nvPicPr>
            <p:cNvPr id="32780" name="Picture 36"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1" name="Text Box 37">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150530"/>
                                        </p:tgtEl>
                                        <p:attrNameLst>
                                          <p:attrName>style.visibility</p:attrName>
                                        </p:attrNameLst>
                                      </p:cBhvr>
                                      <p:to>
                                        <p:strVal val="visible"/>
                                      </p:to>
                                    </p:set>
                                    <p:anim calcmode="lin" valueType="num">
                                      <p:cBhvr additive="base">
                                        <p:cTn id="7" dur="500" fill="hold"/>
                                        <p:tgtEl>
                                          <p:spTgt spid="150530"/>
                                        </p:tgtEl>
                                        <p:attrNameLst>
                                          <p:attrName>ppt_x</p:attrName>
                                        </p:attrNameLst>
                                      </p:cBhvr>
                                      <p:tavLst>
                                        <p:tav tm="0">
                                          <p:val>
                                            <p:strVal val="0-#ppt_w/2"/>
                                          </p:val>
                                        </p:tav>
                                        <p:tav tm="100000">
                                          <p:val>
                                            <p:strVal val="#ppt_x"/>
                                          </p:val>
                                        </p:tav>
                                      </p:tavLst>
                                    </p:anim>
                                    <p:anim calcmode="lin" valueType="num">
                                      <p:cBhvr additive="base">
                                        <p:cTn id="8" dur="500" fill="hold"/>
                                        <p:tgtEl>
                                          <p:spTgt spid="15053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150534"/>
                                        </p:tgtEl>
                                        <p:attrNameLst>
                                          <p:attrName>style.visibility</p:attrName>
                                        </p:attrNameLst>
                                      </p:cBhvr>
                                      <p:to>
                                        <p:strVal val="visible"/>
                                      </p:to>
                                    </p:set>
                                    <p:animEffect transition="in" filter="wipe(left)">
                                      <p:cBhvr>
                                        <p:cTn id="13" dur="2000"/>
                                        <p:tgtEl>
                                          <p:spTgt spid="15053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8" fill="hold" nodeType="clickEffect">
                                  <p:stCondLst>
                                    <p:cond delay="0"/>
                                  </p:stCondLst>
                                  <p:childTnLst>
                                    <p:set>
                                      <p:cBhvr>
                                        <p:cTn id="17" dur="1" fill="hold">
                                          <p:stCondLst>
                                            <p:cond delay="0"/>
                                          </p:stCondLst>
                                        </p:cTn>
                                        <p:tgtEl>
                                          <p:spTgt spid="150539"/>
                                        </p:tgtEl>
                                        <p:attrNameLst>
                                          <p:attrName>style.visibility</p:attrName>
                                        </p:attrNameLst>
                                      </p:cBhvr>
                                      <p:to>
                                        <p:strVal val="visible"/>
                                      </p:to>
                                    </p:set>
                                    <p:animEffect transition="in" filter="slide(fromLeft)">
                                      <p:cBhvr>
                                        <p:cTn id="18" dur="500"/>
                                        <p:tgtEl>
                                          <p:spTgt spid="150539"/>
                                        </p:tgtEl>
                                      </p:cBhvr>
                                    </p:animEffect>
                                  </p:childTnLst>
                                </p:cTn>
                              </p:par>
                            </p:childTnLst>
                          </p:cTn>
                        </p:par>
                        <p:par>
                          <p:cTn id="19" fill="hold" nodeType="afterGroup">
                            <p:stCondLst>
                              <p:cond delay="500"/>
                            </p:stCondLst>
                            <p:childTnLst>
                              <p:par>
                                <p:cTn id="20" presetID="3" presetClass="entr" presetSubtype="10" fill="hold" nodeType="afterEffect">
                                  <p:stCondLst>
                                    <p:cond delay="0"/>
                                  </p:stCondLst>
                                  <p:childTnLst>
                                    <p:set>
                                      <p:cBhvr>
                                        <p:cTn id="21" dur="1" fill="hold">
                                          <p:stCondLst>
                                            <p:cond delay="0"/>
                                          </p:stCondLst>
                                        </p:cTn>
                                        <p:tgtEl>
                                          <p:spTgt spid="150548"/>
                                        </p:tgtEl>
                                        <p:attrNameLst>
                                          <p:attrName>style.visibility</p:attrName>
                                        </p:attrNameLst>
                                      </p:cBhvr>
                                      <p:to>
                                        <p:strVal val="visible"/>
                                      </p:to>
                                    </p:set>
                                    <p:animEffect transition="in" filter="blinds(horizontal)">
                                      <p:cBhvr>
                                        <p:cTn id="22" dur="500"/>
                                        <p:tgtEl>
                                          <p:spTgt spid="1505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50531"/>
                                        </p:tgtEl>
                                        <p:attrNameLst>
                                          <p:attrName>style.visibility</p:attrName>
                                        </p:attrNameLst>
                                      </p:cBhvr>
                                      <p:to>
                                        <p:strVal val="visible"/>
                                      </p:to>
                                    </p:set>
                                    <p:animEffect transition="in" filter="slide(fromBottom)">
                                      <p:cBhvr>
                                        <p:cTn id="27" dur="500"/>
                                        <p:tgtEl>
                                          <p:spTgt spid="15053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150532"/>
                                        </p:tgtEl>
                                        <p:attrNameLst>
                                          <p:attrName>style.visibility</p:attrName>
                                        </p:attrNameLst>
                                      </p:cBhvr>
                                      <p:to>
                                        <p:strVal val="visible"/>
                                      </p:to>
                                    </p:set>
                                    <p:animEffect transition="in" filter="strips(downRight)">
                                      <p:cBhvr>
                                        <p:cTn id="32" dur="2000"/>
                                        <p:tgtEl>
                                          <p:spTgt spid="15053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50533"/>
                                        </p:tgtEl>
                                        <p:attrNameLst>
                                          <p:attrName>style.visibility</p:attrName>
                                        </p:attrNameLst>
                                      </p:cBhvr>
                                      <p:to>
                                        <p:strVal val="visible"/>
                                      </p:to>
                                    </p:set>
                                    <p:animEffect transition="in" filter="wipe(left)">
                                      <p:cBhvr>
                                        <p:cTn id="37" dur="2000"/>
                                        <p:tgtEl>
                                          <p:spTgt spid="150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0" grpId="0"/>
      <p:bldP spid="15053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1763713" y="404813"/>
            <a:ext cx="6985000" cy="519112"/>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正弦电路中负载获得最大功率</a:t>
            </a:r>
            <a:r>
              <a:rPr kumimoji="1" lang="en-US" altLang="zh-CN" sz="2800" i="1">
                <a:solidFill>
                  <a:schemeClr val="bg1"/>
                </a:solidFill>
                <a:latin typeface="Times New Roman" panose="02020603050405020304" pitchFamily="18" charset="0"/>
                <a:ea typeface="楷体_GB2312" pitchFamily="49" charset="-122"/>
              </a:rPr>
              <a:t>P</a:t>
            </a:r>
            <a:r>
              <a:rPr kumimoji="1" lang="en-US" altLang="zh-CN" sz="2800" baseline="-25000">
                <a:solidFill>
                  <a:schemeClr val="bg1"/>
                </a:solidFill>
                <a:latin typeface="Times New Roman" panose="02020603050405020304" pitchFamily="18" charset="0"/>
                <a:ea typeface="楷体_GB2312" pitchFamily="49" charset="-122"/>
              </a:rPr>
              <a:t>max</a:t>
            </a:r>
            <a:r>
              <a:rPr kumimoji="1" lang="zh-CN" altLang="en-US" sz="2800" b="1">
                <a:solidFill>
                  <a:srgbClr val="FFFF00"/>
                </a:solidFill>
                <a:latin typeface="楷体_GB2312" pitchFamily="49" charset="-122"/>
                <a:ea typeface="楷体_GB2312" pitchFamily="49" charset="-122"/>
              </a:rPr>
              <a:t>的条件</a:t>
            </a:r>
          </a:p>
        </p:txBody>
      </p:sp>
      <p:sp>
        <p:nvSpPr>
          <p:cNvPr id="151555" name="Text Box 3"/>
          <p:cNvSpPr txBox="1">
            <a:spLocks noChangeArrowheads="1"/>
          </p:cNvSpPr>
          <p:nvPr/>
        </p:nvSpPr>
        <p:spPr bwMode="auto">
          <a:xfrm>
            <a:off x="827088" y="2276475"/>
            <a:ext cx="50419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a:pPr>
            <a:r>
              <a:rPr kumimoji="1" lang="zh-CN" altLang="en-US" sz="2800" b="1">
                <a:solidFill>
                  <a:srgbClr val="FFFF00"/>
                </a:solidFill>
                <a:latin typeface="Times New Roman" panose="02020603050405020304" pitchFamily="18" charset="0"/>
                <a:ea typeface="楷体_GB2312" pitchFamily="49" charset="-122"/>
              </a:rPr>
              <a:t>若</a:t>
            </a:r>
            <a:r>
              <a:rPr kumimoji="1" lang="en-US" altLang="zh-CN" sz="3200" i="1">
                <a:solidFill>
                  <a:schemeClr val="bg1"/>
                </a:solidFill>
                <a:latin typeface="Times New Roman" panose="02020603050405020304" pitchFamily="18" charset="0"/>
                <a:ea typeface="宋体" panose="02010600030101010101" pitchFamily="2" charset="-122"/>
              </a:rPr>
              <a:t>Z</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 j</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zh-CN" altLang="en-US" sz="2800" b="1">
                <a:solidFill>
                  <a:srgbClr val="FFFF00"/>
                </a:solidFill>
                <a:latin typeface="Times New Roman" panose="02020603050405020304" pitchFamily="18" charset="0"/>
                <a:ea typeface="楷体_GB2312" pitchFamily="49" charset="-122"/>
              </a:rPr>
              <a:t>可任意改变</a:t>
            </a:r>
            <a:r>
              <a:rPr kumimoji="1" lang="zh-CN" altLang="en-US" sz="2400" b="1">
                <a:solidFill>
                  <a:schemeClr val="bg1"/>
                </a:solidFill>
                <a:latin typeface="Times New Roman" panose="02020603050405020304" pitchFamily="18" charset="0"/>
                <a:ea typeface="宋体" panose="02010600030101010101" pitchFamily="2" charset="-122"/>
              </a:rPr>
              <a:t> </a:t>
            </a:r>
          </a:p>
        </p:txBody>
      </p:sp>
      <p:sp>
        <p:nvSpPr>
          <p:cNvPr id="151556" name="Text Box 4"/>
          <p:cNvSpPr txBox="1">
            <a:spLocks noChangeArrowheads="1"/>
          </p:cNvSpPr>
          <p:nvPr/>
        </p:nvSpPr>
        <p:spPr bwMode="auto">
          <a:xfrm>
            <a:off x="900113" y="2924175"/>
            <a:ext cx="42862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8000" rIns="198000">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alphaLcParenR"/>
            </a:pPr>
            <a:r>
              <a:rPr kumimoji="1" lang="zh-CN" altLang="zh-CN" sz="2800" b="1">
                <a:solidFill>
                  <a:srgbClr val="FFFF00"/>
                </a:solidFill>
                <a:latin typeface="楷体_GB2312" pitchFamily="49" charset="-122"/>
                <a:ea typeface="楷体_GB2312" pitchFamily="49" charset="-122"/>
              </a:rPr>
              <a:t>先</a:t>
            </a:r>
            <a:r>
              <a:rPr kumimoji="1" lang="zh-CN" altLang="en-US" sz="2800" b="1">
                <a:solidFill>
                  <a:srgbClr val="FFFF00"/>
                </a:solidFill>
                <a:latin typeface="楷体_GB2312" pitchFamily="49" charset="-122"/>
                <a:ea typeface="楷体_GB2312" pitchFamily="49" charset="-122"/>
              </a:rPr>
              <a:t>设 </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L </a:t>
            </a:r>
            <a:r>
              <a:rPr kumimoji="1" lang="zh-CN" altLang="en-US" sz="2800" b="1">
                <a:solidFill>
                  <a:srgbClr val="FFFF00"/>
                </a:solidFill>
                <a:latin typeface="楷体_GB2312" pitchFamily="49" charset="-122"/>
                <a:ea typeface="楷体_GB2312" pitchFamily="49" charset="-122"/>
              </a:rPr>
              <a:t>不变，</a:t>
            </a:r>
            <a:r>
              <a:rPr kumimoji="1" lang="en-US" altLang="zh-CN" sz="2800" i="1">
                <a:solidFill>
                  <a:schemeClr val="bg1"/>
                </a:solidFill>
                <a:latin typeface="Times New Roman" panose="02020603050405020304" pitchFamily="18" charset="0"/>
                <a:ea typeface="楷体_GB2312" pitchFamily="49" charset="-122"/>
              </a:rPr>
              <a:t>X</a:t>
            </a:r>
            <a:r>
              <a:rPr kumimoji="1" lang="en-US" altLang="zh-CN" sz="2800" baseline="-25000">
                <a:solidFill>
                  <a:schemeClr val="bg1"/>
                </a:solidFill>
                <a:latin typeface="Times New Roman" panose="02020603050405020304" pitchFamily="18" charset="0"/>
                <a:ea typeface="楷体_GB2312" pitchFamily="49" charset="-122"/>
              </a:rPr>
              <a:t>L </a:t>
            </a:r>
            <a:r>
              <a:rPr kumimoji="1" lang="zh-CN" altLang="zh-CN" sz="2800" b="1">
                <a:solidFill>
                  <a:srgbClr val="FFFF00"/>
                </a:solidFill>
                <a:latin typeface="楷体_GB2312" pitchFamily="49" charset="-122"/>
                <a:ea typeface="楷体_GB2312" pitchFamily="49" charset="-122"/>
              </a:rPr>
              <a:t>改变</a:t>
            </a:r>
            <a:endParaRPr kumimoji="1" lang="zh-CN" altLang="en-US" sz="2800" b="1">
              <a:solidFill>
                <a:srgbClr val="FFFF00"/>
              </a:solidFill>
              <a:latin typeface="楷体_GB2312" pitchFamily="49" charset="-122"/>
              <a:ea typeface="楷体_GB2312" pitchFamily="49" charset="-122"/>
            </a:endParaRPr>
          </a:p>
        </p:txBody>
      </p:sp>
      <p:sp>
        <p:nvSpPr>
          <p:cNvPr id="151557" name="Text Box 5"/>
          <p:cNvSpPr txBox="1">
            <a:spLocks noChangeArrowheads="1"/>
          </p:cNvSpPr>
          <p:nvPr/>
        </p:nvSpPr>
        <p:spPr bwMode="auto">
          <a:xfrm>
            <a:off x="539750" y="3500438"/>
            <a:ext cx="8281988"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显然，当</a:t>
            </a:r>
            <a:r>
              <a:rPr kumimoji="1" lang="en-US" altLang="zh-CN" sz="2800" i="1">
                <a:solidFill>
                  <a:schemeClr val="bg1"/>
                </a:solidFill>
                <a:latin typeface="Times New Roman" panose="02020603050405020304" pitchFamily="18" charset="0"/>
                <a:ea typeface="宋体" panose="02010600030101010101" pitchFamily="2" charset="-122"/>
              </a:rPr>
              <a:t>X</a:t>
            </a:r>
            <a:r>
              <a:rPr kumimoji="1" lang="en-US" altLang="zh-CN" sz="2800" baseline="-25000">
                <a:solidFill>
                  <a:schemeClr val="bg1"/>
                </a:solidFill>
                <a:latin typeface="Times New Roman" panose="02020603050405020304" pitchFamily="18" charset="0"/>
                <a:ea typeface="宋体" panose="02010600030101010101" pitchFamily="2" charset="-122"/>
              </a:rPr>
              <a:t>i</a:t>
            </a:r>
            <a:r>
              <a:rPr kumimoji="1" lang="en-US" altLang="zh-CN" sz="2800">
                <a:solidFill>
                  <a:schemeClr val="bg1"/>
                </a:solidFill>
                <a:latin typeface="Times New Roman" panose="02020603050405020304" pitchFamily="18" charset="0"/>
                <a:ea typeface="宋体" panose="02010600030101010101" pitchFamily="2" charset="-122"/>
              </a:rPr>
              <a:t> + </a:t>
            </a:r>
            <a:r>
              <a:rPr kumimoji="1" lang="en-US" altLang="zh-CN" sz="2800" i="1">
                <a:solidFill>
                  <a:schemeClr val="bg1"/>
                </a:solidFill>
                <a:latin typeface="Times New Roman" panose="02020603050405020304" pitchFamily="18" charset="0"/>
                <a:ea typeface="宋体" panose="02010600030101010101" pitchFamily="2" charset="-122"/>
              </a:rPr>
              <a:t>X</a:t>
            </a:r>
            <a:r>
              <a:rPr kumimoji="1" lang="en-US" altLang="zh-CN" sz="2800" baseline="-25000">
                <a:solidFill>
                  <a:schemeClr val="bg1"/>
                </a:solidFill>
                <a:latin typeface="Times New Roman" panose="02020603050405020304" pitchFamily="18" charset="0"/>
                <a:ea typeface="宋体" panose="02010600030101010101" pitchFamily="2" charset="-122"/>
              </a:rPr>
              <a:t>L</a:t>
            </a:r>
            <a:r>
              <a:rPr kumimoji="1" lang="en-US" altLang="zh-CN" sz="2800">
                <a:solidFill>
                  <a:schemeClr val="bg1"/>
                </a:solidFill>
                <a:latin typeface="Times New Roman" panose="02020603050405020304" pitchFamily="18" charset="0"/>
                <a:ea typeface="宋体" panose="02010600030101010101" pitchFamily="2" charset="-122"/>
              </a:rPr>
              <a:t>=0</a:t>
            </a:r>
            <a:r>
              <a:rPr kumimoji="1" lang="zh-CN" altLang="en-US" sz="2800" b="1">
                <a:solidFill>
                  <a:srgbClr val="FFFF00"/>
                </a:solidFill>
                <a:latin typeface="Times New Roman" panose="02020603050405020304" pitchFamily="18" charset="0"/>
                <a:ea typeface="宋体" panose="02010600030101010101" pitchFamily="2" charset="-122"/>
              </a:rPr>
              <a:t>，</a:t>
            </a:r>
            <a:r>
              <a:rPr kumimoji="1" lang="zh-CN" altLang="en-US" sz="2800" b="1">
                <a:solidFill>
                  <a:srgbClr val="FFFF00"/>
                </a:solidFill>
                <a:latin typeface="Times New Roman" panose="02020603050405020304" pitchFamily="18" charset="0"/>
                <a:ea typeface="楷体_GB2312" pitchFamily="49" charset="-122"/>
              </a:rPr>
              <a:t>即</a:t>
            </a:r>
            <a:r>
              <a:rPr kumimoji="1" lang="en-US" altLang="zh-CN" sz="2800" i="1">
                <a:solidFill>
                  <a:schemeClr val="bg1"/>
                </a:solidFill>
                <a:latin typeface="Times New Roman" panose="02020603050405020304" pitchFamily="18" charset="0"/>
                <a:ea typeface="宋体" panose="02010600030101010101" pitchFamily="2" charset="-122"/>
              </a:rPr>
              <a:t>X</a:t>
            </a:r>
            <a:r>
              <a:rPr kumimoji="1" lang="en-US" altLang="zh-CN" sz="2800" baseline="-25000">
                <a:solidFill>
                  <a:schemeClr val="bg1"/>
                </a:solidFill>
                <a:latin typeface="Times New Roman" panose="02020603050405020304" pitchFamily="18" charset="0"/>
                <a:ea typeface="宋体" panose="02010600030101010101" pitchFamily="2" charset="-122"/>
              </a:rPr>
              <a:t>L</a:t>
            </a:r>
            <a:r>
              <a:rPr kumimoji="1" lang="en-US" altLang="zh-CN" sz="2800">
                <a:solidFill>
                  <a:schemeClr val="bg1"/>
                </a:solidFill>
                <a:latin typeface="Times New Roman" panose="02020603050405020304" pitchFamily="18" charset="0"/>
                <a:ea typeface="宋体" panose="02010600030101010101" pitchFamily="2" charset="-122"/>
              </a:rPr>
              <a:t> =</a:t>
            </a:r>
            <a:r>
              <a:rPr kumimoji="1" lang="en-US" altLang="zh-CN" sz="2800">
                <a:solidFill>
                  <a:schemeClr val="bg1"/>
                </a:solidFill>
                <a:latin typeface="宋体" panose="02010600030101010101" pitchFamily="2" charset="-122"/>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X</a:t>
            </a:r>
            <a:r>
              <a:rPr kumimoji="1" lang="en-US" altLang="zh-CN" sz="2800" baseline="-25000">
                <a:solidFill>
                  <a:schemeClr val="bg1"/>
                </a:solidFill>
                <a:latin typeface="Times New Roman" panose="02020603050405020304" pitchFamily="18" charset="0"/>
                <a:ea typeface="宋体" panose="02010600030101010101" pitchFamily="2" charset="-122"/>
              </a:rPr>
              <a:t>i</a:t>
            </a:r>
            <a:r>
              <a:rPr kumimoji="1" lang="zh-CN" altLang="zh-CN" sz="2800" b="1">
                <a:solidFill>
                  <a:srgbClr val="FFFF00"/>
                </a:solidFill>
                <a:latin typeface="Times New Roman" panose="02020603050405020304" pitchFamily="18" charset="0"/>
                <a:ea typeface="楷体_GB2312" pitchFamily="49" charset="-122"/>
              </a:rPr>
              <a:t>时</a:t>
            </a:r>
            <a:r>
              <a:rPr kumimoji="1" lang="zh-CN" altLang="zh-CN" sz="2800" b="1">
                <a:solidFill>
                  <a:srgbClr val="FFFF00"/>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P </a:t>
            </a:r>
            <a:r>
              <a:rPr kumimoji="1" lang="zh-CN" altLang="zh-CN" sz="2800" b="1">
                <a:solidFill>
                  <a:srgbClr val="FFFF00"/>
                </a:solidFill>
                <a:latin typeface="Times New Roman" panose="02020603050405020304" pitchFamily="18" charset="0"/>
                <a:ea typeface="楷体_GB2312" pitchFamily="49" charset="-122"/>
              </a:rPr>
              <a:t>获得最大值。</a:t>
            </a:r>
            <a:endParaRPr kumimoji="1" lang="zh-CN" altLang="en-US" sz="2800" b="1" baseline="-25000">
              <a:solidFill>
                <a:srgbClr val="FFFF00"/>
              </a:solidFill>
              <a:latin typeface="Times New Roman" panose="02020603050405020304" pitchFamily="18" charset="0"/>
              <a:ea typeface="楷体_GB2312" pitchFamily="49" charset="-122"/>
            </a:endParaRPr>
          </a:p>
        </p:txBody>
      </p:sp>
      <p:graphicFrame>
        <p:nvGraphicFramePr>
          <p:cNvPr id="151558" name="Object 6"/>
          <p:cNvGraphicFramePr>
            <a:graphicFrameLocks noChangeAspect="1"/>
          </p:cNvGraphicFramePr>
          <p:nvPr/>
        </p:nvGraphicFramePr>
        <p:xfrm>
          <a:off x="5940425" y="1125538"/>
          <a:ext cx="2592388" cy="1250950"/>
        </p:xfrm>
        <a:graphic>
          <a:graphicData uri="http://schemas.openxmlformats.org/presentationml/2006/ole">
            <mc:AlternateContent xmlns:mc="http://schemas.openxmlformats.org/markup-compatibility/2006">
              <mc:Choice xmlns:v="urn:schemas-microsoft-com:vml" Requires="v">
                <p:oleObj spid="_x0000_s33842" name="公式" r:id="rId3" imgW="1047565" imgH="501738" progId="Equation.3">
                  <p:embed/>
                </p:oleObj>
              </mc:Choice>
              <mc:Fallback>
                <p:oleObj name="公式" r:id="rId3" imgW="1047565" imgH="501738"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1125538"/>
                        <a:ext cx="2592388" cy="1250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1559" name="Text Box 7"/>
          <p:cNvSpPr txBox="1">
            <a:spLocks noChangeArrowheads="1"/>
          </p:cNvSpPr>
          <p:nvPr/>
        </p:nvSpPr>
        <p:spPr bwMode="auto">
          <a:xfrm>
            <a:off x="900113" y="4149725"/>
            <a:ext cx="5688012"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alphaLcParenR" startAt="2"/>
            </a:pPr>
            <a:r>
              <a:rPr kumimoji="1" lang="zh-CN" altLang="zh-CN" sz="2800" b="1">
                <a:solidFill>
                  <a:srgbClr val="FFFF00"/>
                </a:solidFill>
                <a:latin typeface="楷体_GB2312" pitchFamily="49" charset="-122"/>
                <a:ea typeface="楷体_GB2312" pitchFamily="49" charset="-122"/>
              </a:rPr>
              <a:t>再讨论</a:t>
            </a:r>
            <a:r>
              <a:rPr kumimoji="1" lang="zh-CN" altLang="en-US" sz="2800" b="1">
                <a:solidFill>
                  <a:srgbClr val="FFFF00"/>
                </a:solidFill>
                <a:latin typeface="楷体_GB2312" pitchFamily="49" charset="-122"/>
                <a:ea typeface="楷体_GB2312" pitchFamily="49" charset="-122"/>
              </a:rPr>
              <a:t> </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L </a:t>
            </a:r>
            <a:r>
              <a:rPr kumimoji="1" lang="zh-CN" altLang="zh-CN" sz="2800" b="1">
                <a:solidFill>
                  <a:srgbClr val="FFFF00"/>
                </a:solidFill>
                <a:latin typeface="楷体_GB2312" pitchFamily="49" charset="-122"/>
                <a:ea typeface="楷体_GB2312" pitchFamily="49" charset="-122"/>
              </a:rPr>
              <a:t>改变时，</a:t>
            </a:r>
            <a:r>
              <a:rPr kumimoji="1" lang="en-US" altLang="zh-CN" sz="2800" i="1">
                <a:solidFill>
                  <a:schemeClr val="bg1"/>
                </a:solidFill>
                <a:latin typeface="Times New Roman" panose="02020603050405020304" pitchFamily="18" charset="0"/>
                <a:ea typeface="楷体_GB2312" pitchFamily="49" charset="-122"/>
              </a:rPr>
              <a:t>P </a:t>
            </a:r>
            <a:r>
              <a:rPr kumimoji="1" lang="zh-CN" altLang="zh-CN" sz="2800" b="1">
                <a:solidFill>
                  <a:srgbClr val="FFFF00"/>
                </a:solidFill>
                <a:latin typeface="楷体_GB2312" pitchFamily="49" charset="-122"/>
                <a:ea typeface="楷体_GB2312" pitchFamily="49" charset="-122"/>
              </a:rPr>
              <a:t>的最大值</a:t>
            </a:r>
            <a:endParaRPr kumimoji="1" lang="zh-CN" altLang="en-US" sz="2800" b="1">
              <a:solidFill>
                <a:srgbClr val="FFFF00"/>
              </a:solidFill>
              <a:latin typeface="楷体_GB2312" pitchFamily="49" charset="-122"/>
              <a:ea typeface="楷体_GB2312" pitchFamily="49" charset="-122"/>
            </a:endParaRPr>
          </a:p>
        </p:txBody>
      </p:sp>
      <p:graphicFrame>
        <p:nvGraphicFramePr>
          <p:cNvPr id="151560" name="Object 8"/>
          <p:cNvGraphicFramePr>
            <a:graphicFrameLocks noChangeAspect="1"/>
          </p:cNvGraphicFramePr>
          <p:nvPr/>
        </p:nvGraphicFramePr>
        <p:xfrm>
          <a:off x="6011863" y="1052513"/>
          <a:ext cx="2520950" cy="1600200"/>
        </p:xfrm>
        <a:graphic>
          <a:graphicData uri="http://schemas.openxmlformats.org/presentationml/2006/ole">
            <mc:AlternateContent xmlns:mc="http://schemas.openxmlformats.org/markup-compatibility/2006">
              <mc:Choice xmlns:v="urn:schemas-microsoft-com:vml" Requires="v">
                <p:oleObj spid="_x0000_s33843" name="公式" r:id="rId5" imgW="800100" imgH="508000" progId="Equation.3">
                  <p:embed/>
                </p:oleObj>
              </mc:Choice>
              <mc:Fallback>
                <p:oleObj name="公式" r:id="rId5" imgW="800100" imgH="5080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1863" y="1052513"/>
                        <a:ext cx="2520950" cy="1600200"/>
                      </a:xfrm>
                      <a:prstGeom prst="rect">
                        <a:avLst/>
                      </a:prstGeom>
                      <a:gradFill rotWithShape="1">
                        <a:gsLst>
                          <a:gs pos="0">
                            <a:srgbClr val="FFCC99"/>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1561" name="Object 9"/>
          <p:cNvGraphicFramePr>
            <a:graphicFrameLocks noChangeAspect="1"/>
          </p:cNvGraphicFramePr>
          <p:nvPr/>
        </p:nvGraphicFramePr>
        <p:xfrm>
          <a:off x="1187450" y="1052513"/>
          <a:ext cx="4392613" cy="1125537"/>
        </p:xfrm>
        <a:graphic>
          <a:graphicData uri="http://schemas.openxmlformats.org/presentationml/2006/ole">
            <mc:AlternateContent xmlns:mc="http://schemas.openxmlformats.org/markup-compatibility/2006">
              <mc:Choice xmlns:v="urn:schemas-microsoft-com:vml" Requires="v">
                <p:oleObj spid="_x0000_s33844" name="公式" r:id="rId7" imgW="1974788" imgH="501738" progId="Equation.3">
                  <p:embed/>
                </p:oleObj>
              </mc:Choice>
              <mc:Fallback>
                <p:oleObj name="公式" r:id="rId7" imgW="1974788" imgH="501738"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7450" y="1052513"/>
                        <a:ext cx="4392613" cy="1125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3802" name="Group 10"/>
          <p:cNvGrpSpPr>
            <a:grpSpLocks/>
          </p:cNvGrpSpPr>
          <p:nvPr/>
        </p:nvGrpSpPr>
        <p:grpSpPr bwMode="auto">
          <a:xfrm>
            <a:off x="8316913" y="6446838"/>
            <a:ext cx="792162" cy="366712"/>
            <a:chOff x="5193" y="4020"/>
            <a:chExt cx="499" cy="231"/>
          </a:xfrm>
        </p:grpSpPr>
        <p:pic>
          <p:nvPicPr>
            <p:cNvPr id="33819" name="Picture 11"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20" name="Text Box 12">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3803" name="Group 13"/>
          <p:cNvGrpSpPr>
            <a:grpSpLocks/>
          </p:cNvGrpSpPr>
          <p:nvPr/>
        </p:nvGrpSpPr>
        <p:grpSpPr bwMode="auto">
          <a:xfrm>
            <a:off x="7453313" y="6446838"/>
            <a:ext cx="792162" cy="366712"/>
            <a:chOff x="4649" y="4020"/>
            <a:chExt cx="499" cy="231"/>
          </a:xfrm>
        </p:grpSpPr>
        <p:pic>
          <p:nvPicPr>
            <p:cNvPr id="33817" name="Picture 14"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8" name="Text Box 15">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51568" name="Group 16"/>
          <p:cNvGrpSpPr>
            <a:grpSpLocks/>
          </p:cNvGrpSpPr>
          <p:nvPr/>
        </p:nvGrpSpPr>
        <p:grpSpPr bwMode="auto">
          <a:xfrm>
            <a:off x="323850" y="260350"/>
            <a:ext cx="1847850" cy="850900"/>
            <a:chOff x="385" y="3022"/>
            <a:chExt cx="1164" cy="536"/>
          </a:xfrm>
        </p:grpSpPr>
        <p:pic>
          <p:nvPicPr>
            <p:cNvPr id="33815" name="Picture 17" descr="1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6" name="Text Box 18"/>
            <p:cNvSpPr txBox="1">
              <a:spLocks noChangeArrowheads="1"/>
            </p:cNvSpPr>
            <p:nvPr/>
          </p:nvSpPr>
          <p:spPr bwMode="auto">
            <a:xfrm>
              <a:off x="793" y="3116"/>
              <a:ext cx="7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rgbClr val="FA7748"/>
                  </a:solidFill>
                  <a:latin typeface="Times New Roman" panose="02020603050405020304" pitchFamily="18" charset="0"/>
                  <a:ea typeface="华文行楷" panose="02010800040101010101" pitchFamily="2" charset="-122"/>
                </a:rPr>
                <a:t>讨论  </a:t>
              </a:r>
            </a:p>
          </p:txBody>
        </p:sp>
      </p:grpSp>
      <p:sp>
        <p:nvSpPr>
          <p:cNvPr id="151571" name="Text Box 19"/>
          <p:cNvSpPr txBox="1">
            <a:spLocks noChangeArrowheads="1"/>
          </p:cNvSpPr>
          <p:nvPr/>
        </p:nvSpPr>
        <p:spPr bwMode="auto">
          <a:xfrm>
            <a:off x="539750" y="4797425"/>
            <a:ext cx="4897438"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当</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L</a:t>
            </a:r>
            <a:r>
              <a:rPr kumimoji="1" lang="en-US" altLang="zh-CN" sz="2800">
                <a:solidFill>
                  <a:schemeClr val="bg1"/>
                </a:solidFill>
                <a:latin typeface="Times New Roman" panose="02020603050405020304" pitchFamily="18" charset="0"/>
                <a:ea typeface="楷体_GB2312" pitchFamily="49" charset="-122"/>
              </a:rPr>
              <a:t>= </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i</a:t>
            </a:r>
            <a:r>
              <a:rPr kumimoji="1" lang="en-US" altLang="zh-CN" sz="2800" b="1" baseline="-25000">
                <a:solidFill>
                  <a:schemeClr val="bg1"/>
                </a:solidFill>
                <a:latin typeface="楷体_GB2312" pitchFamily="49" charset="-122"/>
                <a:ea typeface="楷体_GB2312" pitchFamily="49" charset="-122"/>
              </a:rPr>
              <a:t> </a:t>
            </a:r>
            <a:r>
              <a:rPr kumimoji="1" lang="zh-CN" altLang="zh-CN" sz="2800" b="1">
                <a:solidFill>
                  <a:srgbClr val="FFFF00"/>
                </a:solidFill>
                <a:latin typeface="楷体_GB2312" pitchFamily="49" charset="-122"/>
                <a:ea typeface="楷体_GB2312" pitchFamily="49" charset="-122"/>
              </a:rPr>
              <a:t>时，</a:t>
            </a:r>
            <a:r>
              <a:rPr kumimoji="1" lang="en-US" altLang="zh-CN" sz="2800" i="1">
                <a:solidFill>
                  <a:schemeClr val="bg1"/>
                </a:solidFill>
                <a:latin typeface="Times New Roman" panose="02020603050405020304" pitchFamily="18" charset="0"/>
                <a:ea typeface="楷体_GB2312" pitchFamily="49" charset="-122"/>
              </a:rPr>
              <a:t>P </a:t>
            </a:r>
            <a:r>
              <a:rPr kumimoji="1" lang="zh-CN" altLang="zh-CN" sz="2800" b="1">
                <a:solidFill>
                  <a:srgbClr val="FFFF00"/>
                </a:solidFill>
                <a:latin typeface="楷体_GB2312" pitchFamily="49" charset="-122"/>
                <a:ea typeface="楷体_GB2312" pitchFamily="49" charset="-122"/>
              </a:rPr>
              <a:t>获得最大值</a:t>
            </a:r>
            <a:endParaRPr kumimoji="1" lang="zh-CN" altLang="en-US" sz="2800" b="1" baseline="-25000">
              <a:solidFill>
                <a:srgbClr val="FFFF00"/>
              </a:solidFill>
              <a:latin typeface="楷体_GB2312" pitchFamily="49" charset="-122"/>
              <a:ea typeface="楷体_GB2312" pitchFamily="49" charset="-122"/>
            </a:endParaRPr>
          </a:p>
        </p:txBody>
      </p:sp>
      <p:grpSp>
        <p:nvGrpSpPr>
          <p:cNvPr id="151572" name="Group 20"/>
          <p:cNvGrpSpPr>
            <a:grpSpLocks/>
          </p:cNvGrpSpPr>
          <p:nvPr/>
        </p:nvGrpSpPr>
        <p:grpSpPr bwMode="auto">
          <a:xfrm>
            <a:off x="1116013" y="5445125"/>
            <a:ext cx="3514725" cy="579438"/>
            <a:chOff x="703" y="3521"/>
            <a:chExt cx="2214" cy="365"/>
          </a:xfrm>
        </p:grpSpPr>
        <p:sp>
          <p:nvSpPr>
            <p:cNvPr id="33813" name="Text Box 21"/>
            <p:cNvSpPr txBox="1">
              <a:spLocks noChangeArrowheads="1"/>
            </p:cNvSpPr>
            <p:nvPr/>
          </p:nvSpPr>
          <p:spPr bwMode="auto">
            <a:xfrm>
              <a:off x="703" y="3521"/>
              <a:ext cx="786" cy="365"/>
            </a:xfrm>
            <a:prstGeom prst="rect">
              <a:avLst/>
            </a:prstGeom>
            <a:noFill/>
            <a:ln>
              <a:noFill/>
            </a:ln>
            <a:effectLst/>
            <a:extLst>
              <a:ext uri="{909E8E84-426E-40DD-AFC4-6F175D3DCCD1}">
                <a14:hiddenFill xmlns:a14="http://schemas.microsoft.com/office/drawing/2010/main">
                  <a:gradFill rotWithShape="1">
                    <a:gsLst>
                      <a:gs pos="0">
                        <a:schemeClr val="accent1"/>
                      </a:gs>
                      <a:gs pos="100000">
                        <a:schemeClr val="bg1"/>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i</a:t>
              </a:r>
            </a:p>
          </p:txBody>
        </p:sp>
        <p:sp>
          <p:nvSpPr>
            <p:cNvPr id="33814" name="Text Box 22"/>
            <p:cNvSpPr txBox="1">
              <a:spLocks noChangeArrowheads="1"/>
            </p:cNvSpPr>
            <p:nvPr/>
          </p:nvSpPr>
          <p:spPr bwMode="auto">
            <a:xfrm>
              <a:off x="1565" y="3521"/>
              <a:ext cx="1352" cy="365"/>
            </a:xfrm>
            <a:prstGeom prst="rect">
              <a:avLst/>
            </a:prstGeom>
            <a:noFill/>
            <a:ln>
              <a:noFill/>
            </a:ln>
            <a:effectLst/>
            <a:extLst>
              <a:ext uri="{909E8E84-426E-40DD-AFC4-6F175D3DCCD1}">
                <a14:hiddenFill xmlns:a14="http://schemas.microsoft.com/office/drawing/2010/main">
                  <a:gradFill rotWithShape="1">
                    <a:gsLst>
                      <a:gs pos="0">
                        <a:schemeClr val="accent1"/>
                      </a:gs>
                      <a:gs pos="100000">
                        <a:schemeClr val="bg1"/>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a:solidFill>
                    <a:schemeClr val="bg1"/>
                  </a:solidFill>
                  <a:latin typeface="宋体" panose="02010600030101010101" pitchFamily="2" charset="-122"/>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i</a:t>
              </a:r>
            </a:p>
          </p:txBody>
        </p:sp>
      </p:grpSp>
      <p:sp>
        <p:nvSpPr>
          <p:cNvPr id="151575" name="Text Box 23"/>
          <p:cNvSpPr txBox="1">
            <a:spLocks noChangeArrowheads="1"/>
          </p:cNvSpPr>
          <p:nvPr/>
        </p:nvSpPr>
        <p:spPr bwMode="auto">
          <a:xfrm>
            <a:off x="5219700" y="5445125"/>
            <a:ext cx="1944688" cy="641350"/>
          </a:xfrm>
          <a:prstGeom prst="rect">
            <a:avLst/>
          </a:prstGeom>
          <a:gradFill rotWithShape="1">
            <a:gsLst>
              <a:gs pos="0">
                <a:srgbClr val="FFCC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600" i="1">
                <a:solidFill>
                  <a:schemeClr val="tx2"/>
                </a:solidFill>
                <a:latin typeface="Times New Roman" panose="02020603050405020304" pitchFamily="18" charset="0"/>
                <a:ea typeface="宋体" panose="02010600030101010101" pitchFamily="2" charset="-122"/>
              </a:rPr>
              <a:t>Z</a:t>
            </a:r>
            <a:r>
              <a:rPr kumimoji="1" lang="en-US" altLang="zh-CN" sz="3600" baseline="-25000">
                <a:solidFill>
                  <a:schemeClr val="tx2"/>
                </a:solidFill>
                <a:latin typeface="Times New Roman" panose="02020603050405020304" pitchFamily="18" charset="0"/>
                <a:ea typeface="宋体" panose="02010600030101010101" pitchFamily="2" charset="-122"/>
              </a:rPr>
              <a:t>L</a:t>
            </a:r>
            <a:r>
              <a:rPr kumimoji="1" lang="en-US" altLang="zh-CN" sz="3600">
                <a:solidFill>
                  <a:schemeClr val="tx2"/>
                </a:solidFill>
                <a:latin typeface="Times New Roman" panose="02020603050405020304" pitchFamily="18" charset="0"/>
                <a:ea typeface="宋体" panose="02010600030101010101" pitchFamily="2" charset="-122"/>
              </a:rPr>
              <a:t>= </a:t>
            </a:r>
            <a:r>
              <a:rPr kumimoji="1" lang="en-US" altLang="zh-CN" sz="3600" i="1">
                <a:solidFill>
                  <a:schemeClr val="tx2"/>
                </a:solidFill>
                <a:latin typeface="Times New Roman" panose="02020603050405020304" pitchFamily="18" charset="0"/>
                <a:ea typeface="宋体" panose="02010600030101010101" pitchFamily="2" charset="-122"/>
              </a:rPr>
              <a:t>Z</a:t>
            </a:r>
            <a:r>
              <a:rPr kumimoji="1" lang="en-US" altLang="zh-CN" sz="3600" baseline="-25000">
                <a:solidFill>
                  <a:schemeClr val="tx2"/>
                </a:solidFill>
                <a:latin typeface="Times New Roman" panose="02020603050405020304" pitchFamily="18" charset="0"/>
                <a:ea typeface="宋体" panose="02010600030101010101" pitchFamily="2" charset="-122"/>
              </a:rPr>
              <a:t>i</a:t>
            </a:r>
            <a:r>
              <a:rPr kumimoji="1" lang="en-US" altLang="zh-CN" sz="3600" baseline="30000">
                <a:solidFill>
                  <a:schemeClr val="tx2"/>
                </a:solidFill>
                <a:latin typeface="Times New Roman" panose="02020603050405020304" pitchFamily="18" charset="0"/>
                <a:ea typeface="宋体" panose="02010600030101010101" pitchFamily="2" charset="-122"/>
              </a:rPr>
              <a:t>*</a:t>
            </a:r>
            <a:endParaRPr kumimoji="1" lang="en-US" altLang="zh-CN" sz="3600" baseline="-25000">
              <a:solidFill>
                <a:schemeClr val="tx2"/>
              </a:solidFill>
              <a:latin typeface="Times New Roman" panose="02020603050405020304" pitchFamily="18" charset="0"/>
              <a:ea typeface="宋体" panose="02010600030101010101" pitchFamily="2" charset="-122"/>
            </a:endParaRPr>
          </a:p>
        </p:txBody>
      </p:sp>
      <p:sp>
        <p:nvSpPr>
          <p:cNvPr id="151576" name="Line 24"/>
          <p:cNvSpPr>
            <a:spLocks noChangeShapeType="1"/>
          </p:cNvSpPr>
          <p:nvPr/>
        </p:nvSpPr>
        <p:spPr bwMode="auto">
          <a:xfrm>
            <a:off x="4284663" y="5734050"/>
            <a:ext cx="574675"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1577" name="AutoShape 25"/>
          <p:cNvSpPr>
            <a:spLocks noChangeArrowheads="1"/>
          </p:cNvSpPr>
          <p:nvPr/>
        </p:nvSpPr>
        <p:spPr bwMode="auto">
          <a:xfrm>
            <a:off x="7524750" y="4365625"/>
            <a:ext cx="1079500" cy="1295400"/>
          </a:xfrm>
          <a:prstGeom prst="wedgeRoundRectCallout">
            <a:avLst>
              <a:gd name="adj1" fmla="val -91472"/>
              <a:gd name="adj2" fmla="val 44977"/>
              <a:gd name="adj3" fmla="val 16667"/>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b="1">
                <a:solidFill>
                  <a:schemeClr val="tx2"/>
                </a:solidFill>
                <a:ea typeface="楷体_GB2312" pitchFamily="49" charset="-122"/>
              </a:rPr>
              <a:t>最佳匹配条件</a:t>
            </a:r>
          </a:p>
        </p:txBody>
      </p:sp>
      <p:grpSp>
        <p:nvGrpSpPr>
          <p:cNvPr id="33810" name="Group 26"/>
          <p:cNvGrpSpPr>
            <a:grpSpLocks/>
          </p:cNvGrpSpPr>
          <p:nvPr/>
        </p:nvGrpSpPr>
        <p:grpSpPr bwMode="auto">
          <a:xfrm>
            <a:off x="6588125" y="6446838"/>
            <a:ext cx="792163" cy="366712"/>
            <a:chOff x="4649" y="4020"/>
            <a:chExt cx="499" cy="231"/>
          </a:xfrm>
        </p:grpSpPr>
        <p:pic>
          <p:nvPicPr>
            <p:cNvPr id="33811" name="Picture 27"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2" name="Text Box 28">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51568"/>
                                        </p:tgtEl>
                                        <p:attrNameLst>
                                          <p:attrName>style.visibility</p:attrName>
                                        </p:attrNameLst>
                                      </p:cBhvr>
                                      <p:to>
                                        <p:strVal val="visible"/>
                                      </p:to>
                                    </p:set>
                                    <p:animEffect transition="in" filter="blinds(horizontal)">
                                      <p:cBhvr>
                                        <p:cTn id="7" dur="500"/>
                                        <p:tgtEl>
                                          <p:spTgt spid="1515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1554"/>
                                        </p:tgtEl>
                                        <p:attrNameLst>
                                          <p:attrName>style.visibility</p:attrName>
                                        </p:attrNameLst>
                                      </p:cBhvr>
                                      <p:to>
                                        <p:strVal val="visible"/>
                                      </p:to>
                                    </p:set>
                                    <p:animEffect transition="in" filter="wipe(up)">
                                      <p:cBhvr>
                                        <p:cTn id="12" dur="500"/>
                                        <p:tgtEl>
                                          <p:spTgt spid="1515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51561"/>
                                        </p:tgtEl>
                                        <p:attrNameLst>
                                          <p:attrName>style.visibility</p:attrName>
                                        </p:attrNameLst>
                                      </p:cBhvr>
                                      <p:to>
                                        <p:strVal val="visible"/>
                                      </p:to>
                                    </p:set>
                                    <p:animEffect transition="in" filter="wipe(left)">
                                      <p:cBhvr>
                                        <p:cTn id="17" dur="2000"/>
                                        <p:tgtEl>
                                          <p:spTgt spid="1515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7" presetClass="entr" presetSubtype="1" fill="hold" nodeType="clickEffect">
                                  <p:stCondLst>
                                    <p:cond delay="0"/>
                                  </p:stCondLst>
                                  <p:childTnLst>
                                    <p:set>
                                      <p:cBhvr>
                                        <p:cTn id="21" dur="1" fill="hold">
                                          <p:stCondLst>
                                            <p:cond delay="0"/>
                                          </p:stCondLst>
                                        </p:cTn>
                                        <p:tgtEl>
                                          <p:spTgt spid="151555"/>
                                        </p:tgtEl>
                                        <p:attrNameLst>
                                          <p:attrName>style.visibility</p:attrName>
                                        </p:attrNameLst>
                                      </p:cBhvr>
                                      <p:to>
                                        <p:strVal val="visible"/>
                                      </p:to>
                                    </p:set>
                                    <p:anim calcmode="lin" valueType="num">
                                      <p:cBhvr>
                                        <p:cTn id="22" dur="500" fill="hold"/>
                                        <p:tgtEl>
                                          <p:spTgt spid="151555"/>
                                        </p:tgtEl>
                                        <p:attrNameLst>
                                          <p:attrName>ppt_x</p:attrName>
                                        </p:attrNameLst>
                                      </p:cBhvr>
                                      <p:tavLst>
                                        <p:tav tm="0">
                                          <p:val>
                                            <p:strVal val="#ppt_x"/>
                                          </p:val>
                                        </p:tav>
                                        <p:tav tm="100000">
                                          <p:val>
                                            <p:strVal val="#ppt_x"/>
                                          </p:val>
                                        </p:tav>
                                      </p:tavLst>
                                    </p:anim>
                                    <p:anim calcmode="lin" valueType="num">
                                      <p:cBhvr>
                                        <p:cTn id="23" dur="500" fill="hold"/>
                                        <p:tgtEl>
                                          <p:spTgt spid="151555"/>
                                        </p:tgtEl>
                                        <p:attrNameLst>
                                          <p:attrName>ppt_y</p:attrName>
                                        </p:attrNameLst>
                                      </p:cBhvr>
                                      <p:tavLst>
                                        <p:tav tm="0">
                                          <p:val>
                                            <p:strVal val="#ppt_y-#ppt_h/2"/>
                                          </p:val>
                                        </p:tav>
                                        <p:tav tm="100000">
                                          <p:val>
                                            <p:strVal val="#ppt_y"/>
                                          </p:val>
                                        </p:tav>
                                      </p:tavLst>
                                    </p:anim>
                                    <p:anim calcmode="lin" valueType="num">
                                      <p:cBhvr>
                                        <p:cTn id="24" dur="500" fill="hold"/>
                                        <p:tgtEl>
                                          <p:spTgt spid="151555"/>
                                        </p:tgtEl>
                                        <p:attrNameLst>
                                          <p:attrName>ppt_w</p:attrName>
                                        </p:attrNameLst>
                                      </p:cBhvr>
                                      <p:tavLst>
                                        <p:tav tm="0">
                                          <p:val>
                                            <p:strVal val="#ppt_w"/>
                                          </p:val>
                                        </p:tav>
                                        <p:tav tm="100000">
                                          <p:val>
                                            <p:strVal val="#ppt_w"/>
                                          </p:val>
                                        </p:tav>
                                      </p:tavLst>
                                    </p:anim>
                                    <p:anim calcmode="lin" valueType="num">
                                      <p:cBhvr>
                                        <p:cTn id="25" dur="500" fill="hold"/>
                                        <p:tgtEl>
                                          <p:spTgt spid="151555"/>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51556"/>
                                        </p:tgtEl>
                                        <p:attrNameLst>
                                          <p:attrName>style.visibility</p:attrName>
                                        </p:attrNameLst>
                                      </p:cBhvr>
                                      <p:to>
                                        <p:strVal val="visible"/>
                                      </p:to>
                                    </p:set>
                                    <p:animEffect transition="in" filter="blinds(horizontal)">
                                      <p:cBhvr>
                                        <p:cTn id="30" dur="500"/>
                                        <p:tgtEl>
                                          <p:spTgt spid="15155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1557"/>
                                        </p:tgtEl>
                                        <p:attrNameLst>
                                          <p:attrName>style.visibility</p:attrName>
                                        </p:attrNameLst>
                                      </p:cBhvr>
                                      <p:to>
                                        <p:strVal val="visible"/>
                                      </p:to>
                                    </p:set>
                                    <p:animEffect transition="in" filter="wipe(left)">
                                      <p:cBhvr>
                                        <p:cTn id="35" dur="2000"/>
                                        <p:tgtEl>
                                          <p:spTgt spid="151557"/>
                                        </p:tgtEl>
                                      </p:cBhvr>
                                    </p:animEffect>
                                  </p:childTnLst>
                                </p:cTn>
                              </p:par>
                            </p:childTnLst>
                          </p:cTn>
                        </p:par>
                        <p:par>
                          <p:cTn id="36" fill="hold" nodeType="afterGroup">
                            <p:stCondLst>
                              <p:cond delay="2000"/>
                            </p:stCondLst>
                            <p:childTnLst>
                              <p:par>
                                <p:cTn id="37" presetID="9" presetClass="entr" presetSubtype="0" fill="hold" nodeType="afterEffect">
                                  <p:stCondLst>
                                    <p:cond delay="0"/>
                                  </p:stCondLst>
                                  <p:childTnLst>
                                    <p:set>
                                      <p:cBhvr>
                                        <p:cTn id="38" dur="1" fill="hold">
                                          <p:stCondLst>
                                            <p:cond delay="0"/>
                                          </p:stCondLst>
                                        </p:cTn>
                                        <p:tgtEl>
                                          <p:spTgt spid="151558"/>
                                        </p:tgtEl>
                                        <p:attrNameLst>
                                          <p:attrName>style.visibility</p:attrName>
                                        </p:attrNameLst>
                                      </p:cBhvr>
                                      <p:to>
                                        <p:strVal val="visible"/>
                                      </p:to>
                                    </p:set>
                                    <p:animEffect transition="in" filter="dissolve">
                                      <p:cBhvr>
                                        <p:cTn id="39" dur="500"/>
                                        <p:tgtEl>
                                          <p:spTgt spid="15155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51559"/>
                                        </p:tgtEl>
                                        <p:attrNameLst>
                                          <p:attrName>style.visibility</p:attrName>
                                        </p:attrNameLst>
                                      </p:cBhvr>
                                      <p:to>
                                        <p:strVal val="visible"/>
                                      </p:to>
                                    </p:set>
                                    <p:animEffect transition="in" filter="blinds(horizontal)">
                                      <p:cBhvr>
                                        <p:cTn id="44" dur="500"/>
                                        <p:tgtEl>
                                          <p:spTgt spid="151559"/>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51571"/>
                                        </p:tgtEl>
                                        <p:attrNameLst>
                                          <p:attrName>style.visibility</p:attrName>
                                        </p:attrNameLst>
                                      </p:cBhvr>
                                      <p:to>
                                        <p:strVal val="visible"/>
                                      </p:to>
                                    </p:set>
                                    <p:animEffect transition="in" filter="wipe(left)">
                                      <p:cBhvr>
                                        <p:cTn id="49" dur="500"/>
                                        <p:tgtEl>
                                          <p:spTgt spid="151571"/>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51572"/>
                                        </p:tgtEl>
                                        <p:attrNameLst>
                                          <p:attrName>style.visibility</p:attrName>
                                        </p:attrNameLst>
                                      </p:cBhvr>
                                      <p:to>
                                        <p:strVal val="visible"/>
                                      </p:to>
                                    </p:set>
                                    <p:animEffect transition="in" filter="blinds(horizontal)">
                                      <p:cBhvr>
                                        <p:cTn id="54" dur="500"/>
                                        <p:tgtEl>
                                          <p:spTgt spid="151572"/>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2" presetClass="entr" presetSubtype="8" fill="hold" nodeType="clickEffect">
                                  <p:stCondLst>
                                    <p:cond delay="0"/>
                                  </p:stCondLst>
                                  <p:childTnLst>
                                    <p:set>
                                      <p:cBhvr>
                                        <p:cTn id="58" dur="1" fill="hold">
                                          <p:stCondLst>
                                            <p:cond delay="0"/>
                                          </p:stCondLst>
                                        </p:cTn>
                                        <p:tgtEl>
                                          <p:spTgt spid="151576"/>
                                        </p:tgtEl>
                                        <p:attrNameLst>
                                          <p:attrName>style.visibility</p:attrName>
                                        </p:attrNameLst>
                                      </p:cBhvr>
                                      <p:to>
                                        <p:strVal val="visible"/>
                                      </p:to>
                                    </p:set>
                                    <p:animEffect transition="in" filter="slide(fromLeft)">
                                      <p:cBhvr>
                                        <p:cTn id="59" dur="500"/>
                                        <p:tgtEl>
                                          <p:spTgt spid="151576"/>
                                        </p:tgtEl>
                                      </p:cBhvr>
                                    </p:animEffect>
                                  </p:childTnLst>
                                </p:cTn>
                              </p:par>
                            </p:childTnLst>
                          </p:cTn>
                        </p:par>
                        <p:par>
                          <p:cTn id="60" fill="hold" nodeType="afterGroup">
                            <p:stCondLst>
                              <p:cond delay="500"/>
                            </p:stCondLst>
                            <p:childTnLst>
                              <p:par>
                                <p:cTn id="61" presetID="55" presetClass="entr" presetSubtype="0" fill="hold" grpId="0" nodeType="afterEffect">
                                  <p:stCondLst>
                                    <p:cond delay="0"/>
                                  </p:stCondLst>
                                  <p:childTnLst>
                                    <p:set>
                                      <p:cBhvr>
                                        <p:cTn id="62" dur="1" fill="hold">
                                          <p:stCondLst>
                                            <p:cond delay="0"/>
                                          </p:stCondLst>
                                        </p:cTn>
                                        <p:tgtEl>
                                          <p:spTgt spid="151575"/>
                                        </p:tgtEl>
                                        <p:attrNameLst>
                                          <p:attrName>style.visibility</p:attrName>
                                        </p:attrNameLst>
                                      </p:cBhvr>
                                      <p:to>
                                        <p:strVal val="visible"/>
                                      </p:to>
                                    </p:set>
                                    <p:anim calcmode="lin" valueType="num">
                                      <p:cBhvr>
                                        <p:cTn id="63" dur="1000" fill="hold"/>
                                        <p:tgtEl>
                                          <p:spTgt spid="151575"/>
                                        </p:tgtEl>
                                        <p:attrNameLst>
                                          <p:attrName>ppt_w</p:attrName>
                                        </p:attrNameLst>
                                      </p:cBhvr>
                                      <p:tavLst>
                                        <p:tav tm="0">
                                          <p:val>
                                            <p:strVal val="#ppt_w*0.70"/>
                                          </p:val>
                                        </p:tav>
                                        <p:tav tm="100000">
                                          <p:val>
                                            <p:strVal val="#ppt_w"/>
                                          </p:val>
                                        </p:tav>
                                      </p:tavLst>
                                    </p:anim>
                                    <p:anim calcmode="lin" valueType="num">
                                      <p:cBhvr>
                                        <p:cTn id="64" dur="1000" fill="hold"/>
                                        <p:tgtEl>
                                          <p:spTgt spid="151575"/>
                                        </p:tgtEl>
                                        <p:attrNameLst>
                                          <p:attrName>ppt_h</p:attrName>
                                        </p:attrNameLst>
                                      </p:cBhvr>
                                      <p:tavLst>
                                        <p:tav tm="0">
                                          <p:val>
                                            <p:strVal val="#ppt_h"/>
                                          </p:val>
                                        </p:tav>
                                        <p:tav tm="100000">
                                          <p:val>
                                            <p:strVal val="#ppt_h"/>
                                          </p:val>
                                        </p:tav>
                                      </p:tavLst>
                                    </p:anim>
                                    <p:animEffect transition="in" filter="fade">
                                      <p:cBhvr>
                                        <p:cTn id="65" dur="1000"/>
                                        <p:tgtEl>
                                          <p:spTgt spid="151575"/>
                                        </p:tgtEl>
                                      </p:cBhvr>
                                    </p:animEffect>
                                  </p:childTnLst>
                                </p:cTn>
                              </p:par>
                            </p:childTnLst>
                          </p:cTn>
                        </p:par>
                        <p:par>
                          <p:cTn id="66" fill="hold" nodeType="afterGroup">
                            <p:stCondLst>
                              <p:cond delay="1500"/>
                            </p:stCondLst>
                            <p:childTnLst>
                              <p:par>
                                <p:cTn id="67" presetID="20" presetClass="entr" presetSubtype="0" fill="hold" grpId="0" nodeType="afterEffect">
                                  <p:stCondLst>
                                    <p:cond delay="0"/>
                                  </p:stCondLst>
                                  <p:childTnLst>
                                    <p:set>
                                      <p:cBhvr>
                                        <p:cTn id="68" dur="1" fill="hold">
                                          <p:stCondLst>
                                            <p:cond delay="0"/>
                                          </p:stCondLst>
                                        </p:cTn>
                                        <p:tgtEl>
                                          <p:spTgt spid="151577"/>
                                        </p:tgtEl>
                                        <p:attrNameLst>
                                          <p:attrName>style.visibility</p:attrName>
                                        </p:attrNameLst>
                                      </p:cBhvr>
                                      <p:to>
                                        <p:strVal val="visible"/>
                                      </p:to>
                                    </p:set>
                                    <p:animEffect transition="in" filter="wedge">
                                      <p:cBhvr>
                                        <p:cTn id="69" dur="2000"/>
                                        <p:tgtEl>
                                          <p:spTgt spid="151577"/>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9" presetClass="entr" presetSubtype="0" fill="hold" nodeType="clickEffect">
                                  <p:stCondLst>
                                    <p:cond delay="0"/>
                                  </p:stCondLst>
                                  <p:childTnLst>
                                    <p:set>
                                      <p:cBhvr>
                                        <p:cTn id="73" dur="1" fill="hold">
                                          <p:stCondLst>
                                            <p:cond delay="0"/>
                                          </p:stCondLst>
                                        </p:cTn>
                                        <p:tgtEl>
                                          <p:spTgt spid="151560"/>
                                        </p:tgtEl>
                                        <p:attrNameLst>
                                          <p:attrName>style.visibility</p:attrName>
                                        </p:attrNameLst>
                                      </p:cBhvr>
                                      <p:to>
                                        <p:strVal val="visible"/>
                                      </p:to>
                                    </p:set>
                                    <p:animEffect transition="in" filter="dissolve">
                                      <p:cBhvr>
                                        <p:cTn id="74" dur="500"/>
                                        <p:tgtEl>
                                          <p:spTgt spid="151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4" grpId="0"/>
      <p:bldP spid="151556" grpId="0" autoUpdateAnimBg="0"/>
      <p:bldP spid="151557" grpId="0" autoUpdateAnimBg="0"/>
      <p:bldP spid="151559" grpId="0" autoUpdateAnimBg="0"/>
      <p:bldP spid="151571" grpId="0" autoUpdateAnimBg="0"/>
      <p:bldP spid="151575" grpId="0" animBg="1"/>
      <p:bldP spid="15157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ext Box 2"/>
          <p:cNvSpPr txBox="1">
            <a:spLocks noChangeArrowheads="1"/>
          </p:cNvSpPr>
          <p:nvPr/>
        </p:nvSpPr>
        <p:spPr bwMode="auto">
          <a:xfrm>
            <a:off x="827088" y="476250"/>
            <a:ext cx="52578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2"/>
            </a:pPr>
            <a:r>
              <a:rPr kumimoji="1" lang="zh-CN" altLang="en-US" sz="2800" b="1">
                <a:solidFill>
                  <a:srgbClr val="FFFF00"/>
                </a:solidFill>
                <a:latin typeface="Times New Roman" panose="02020603050405020304" pitchFamily="18" charset="0"/>
                <a:ea typeface="楷体_GB2312" pitchFamily="49" charset="-122"/>
              </a:rPr>
              <a:t>若</a:t>
            </a:r>
            <a:r>
              <a:rPr kumimoji="1" lang="en-US" altLang="zh-CN" sz="3200" i="1">
                <a:solidFill>
                  <a:schemeClr val="bg1"/>
                </a:solidFill>
                <a:latin typeface="Times New Roman" panose="02020603050405020304" pitchFamily="18" charset="0"/>
                <a:ea typeface="宋体" panose="02010600030101010101" pitchFamily="2" charset="-122"/>
              </a:rPr>
              <a:t>Z</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 j</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zh-CN" altLang="en-US" sz="2800" b="1">
                <a:solidFill>
                  <a:srgbClr val="FFFF00"/>
                </a:solidFill>
                <a:latin typeface="Times New Roman" panose="02020603050405020304" pitchFamily="18" charset="0"/>
                <a:ea typeface="楷体_GB2312" pitchFamily="49" charset="-122"/>
              </a:rPr>
              <a:t>只允许</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zh-CN" altLang="en-US" sz="2800" b="1">
                <a:solidFill>
                  <a:srgbClr val="FFFF00"/>
                </a:solidFill>
                <a:latin typeface="Times New Roman" panose="02020603050405020304" pitchFamily="18" charset="0"/>
                <a:ea typeface="楷体_GB2312" pitchFamily="49" charset="-122"/>
              </a:rPr>
              <a:t>改变</a:t>
            </a:r>
            <a:r>
              <a:rPr kumimoji="1" lang="zh-CN" altLang="en-US" sz="2400" b="1">
                <a:solidFill>
                  <a:srgbClr val="FFFF00"/>
                </a:solidFill>
                <a:latin typeface="Times New Roman" panose="02020603050405020304" pitchFamily="18" charset="0"/>
                <a:ea typeface="宋体" panose="02010600030101010101" pitchFamily="2" charset="-122"/>
              </a:rPr>
              <a:t> </a:t>
            </a:r>
          </a:p>
        </p:txBody>
      </p:sp>
      <p:sp>
        <p:nvSpPr>
          <p:cNvPr id="152579" name="Text Box 3"/>
          <p:cNvSpPr txBox="1">
            <a:spLocks noChangeArrowheads="1"/>
          </p:cNvSpPr>
          <p:nvPr/>
        </p:nvSpPr>
        <p:spPr bwMode="auto">
          <a:xfrm>
            <a:off x="755650" y="1125538"/>
            <a:ext cx="7775575" cy="67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Times New Roman" panose="02020603050405020304" pitchFamily="18" charset="0"/>
                <a:ea typeface="楷体_GB2312" pitchFamily="49" charset="-122"/>
              </a:rPr>
              <a:t>获得最大功率的条件是：</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i</a:t>
            </a:r>
            <a:r>
              <a:rPr kumimoji="1" lang="en-US" altLang="zh-CN" sz="3200">
                <a:solidFill>
                  <a:schemeClr val="bg1"/>
                </a:solidFill>
                <a:latin typeface="Times New Roman" panose="02020603050405020304" pitchFamily="18" charset="0"/>
                <a:ea typeface="宋体" panose="02010600030101010101" pitchFamily="2" charset="-122"/>
              </a:rPr>
              <a:t> + </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=0</a:t>
            </a:r>
            <a:r>
              <a:rPr kumimoji="1" lang="zh-CN" altLang="en-US" sz="2400" b="1">
                <a:solidFill>
                  <a:schemeClr val="bg1"/>
                </a:solidFill>
                <a:latin typeface="Times New Roman" panose="02020603050405020304" pitchFamily="18" charset="0"/>
                <a:ea typeface="宋体" panose="02010600030101010101" pitchFamily="2" charset="-122"/>
              </a:rPr>
              <a:t>，</a:t>
            </a:r>
            <a:r>
              <a:rPr kumimoji="1" lang="zh-CN" altLang="en-US" sz="2800" b="1">
                <a:solidFill>
                  <a:srgbClr val="FFFF00"/>
                </a:solidFill>
                <a:latin typeface="Times New Roman" panose="02020603050405020304" pitchFamily="18" charset="0"/>
                <a:ea typeface="楷体_GB2312" pitchFamily="49" charset="-122"/>
              </a:rPr>
              <a:t>即</a:t>
            </a:r>
            <a:r>
              <a:rPr kumimoji="1" lang="zh-CN" altLang="en-US" sz="2400" b="1">
                <a:solidFill>
                  <a:srgbClr val="FFFF00"/>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a:solidFill>
                  <a:schemeClr val="bg1"/>
                </a:solidFill>
                <a:latin typeface="宋体" panose="02010600030101010101" pitchFamily="2" charset="-122"/>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X</a:t>
            </a:r>
            <a:r>
              <a:rPr kumimoji="1" lang="en-US" altLang="zh-CN" sz="3200" baseline="-25000">
                <a:solidFill>
                  <a:schemeClr val="bg1"/>
                </a:solidFill>
                <a:latin typeface="Times New Roman" panose="02020603050405020304" pitchFamily="18" charset="0"/>
                <a:ea typeface="宋体" panose="02010600030101010101" pitchFamily="2" charset="-122"/>
              </a:rPr>
              <a:t>i</a:t>
            </a:r>
            <a:r>
              <a:rPr kumimoji="1" lang="en-US" altLang="zh-CN" sz="2800" b="1" baseline="-25000">
                <a:solidFill>
                  <a:schemeClr val="bg1"/>
                </a:solidFill>
                <a:latin typeface="Times New Roman" panose="02020603050405020304" pitchFamily="18" charset="0"/>
                <a:ea typeface="宋体" panose="02010600030101010101" pitchFamily="2" charset="-122"/>
              </a:rPr>
              <a:t> </a:t>
            </a:r>
          </a:p>
        </p:txBody>
      </p:sp>
      <p:grpSp>
        <p:nvGrpSpPr>
          <p:cNvPr id="152580" name="Group 4"/>
          <p:cNvGrpSpPr>
            <a:grpSpLocks/>
          </p:cNvGrpSpPr>
          <p:nvPr/>
        </p:nvGrpSpPr>
        <p:grpSpPr bwMode="auto">
          <a:xfrm>
            <a:off x="900113" y="1844675"/>
            <a:ext cx="4546600" cy="1016000"/>
            <a:chOff x="567" y="1162"/>
            <a:chExt cx="2864" cy="640"/>
          </a:xfrm>
        </p:grpSpPr>
        <p:graphicFrame>
          <p:nvGraphicFramePr>
            <p:cNvPr id="34837" name="Object 5"/>
            <p:cNvGraphicFramePr>
              <a:graphicFrameLocks noChangeAspect="1"/>
            </p:cNvGraphicFramePr>
            <p:nvPr/>
          </p:nvGraphicFramePr>
          <p:xfrm>
            <a:off x="1927" y="1162"/>
            <a:ext cx="1504" cy="640"/>
          </p:xfrm>
          <a:graphic>
            <a:graphicData uri="http://schemas.openxmlformats.org/presentationml/2006/ole">
              <mc:AlternateContent xmlns:mc="http://schemas.openxmlformats.org/markup-compatibility/2006">
                <mc:Choice xmlns:v="urn:schemas-microsoft-com:vml" Requires="v">
                  <p:oleObj spid="_x0000_s34867" name="公式" r:id="rId3" imgW="1187635" imgH="501738" progId="Equation.3">
                    <p:embed/>
                  </p:oleObj>
                </mc:Choice>
                <mc:Fallback>
                  <p:oleObj name="公式" r:id="rId3" imgW="1187635" imgH="501738"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 y="1162"/>
                          <a:ext cx="1504" cy="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38" name="Text Box 6"/>
            <p:cNvSpPr txBox="1">
              <a:spLocks noChangeArrowheads="1"/>
            </p:cNvSpPr>
            <p:nvPr/>
          </p:nvSpPr>
          <p:spPr bwMode="auto">
            <a:xfrm>
              <a:off x="567" y="1253"/>
              <a:ext cx="1241"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最大功率为</a:t>
              </a:r>
            </a:p>
          </p:txBody>
        </p:sp>
      </p:grpSp>
      <p:sp>
        <p:nvSpPr>
          <p:cNvPr id="152583" name="Text Box 7"/>
          <p:cNvSpPr txBox="1">
            <a:spLocks noChangeArrowheads="1"/>
          </p:cNvSpPr>
          <p:nvPr/>
        </p:nvSpPr>
        <p:spPr bwMode="auto">
          <a:xfrm>
            <a:off x="900113" y="2852738"/>
            <a:ext cx="40322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3"/>
            </a:pPr>
            <a:r>
              <a:rPr kumimoji="1" lang="zh-CN" altLang="en-US" sz="2800" b="1">
                <a:solidFill>
                  <a:srgbClr val="FFFF00"/>
                </a:solidFill>
                <a:latin typeface="Times New Roman" panose="02020603050405020304" pitchFamily="18" charset="0"/>
                <a:ea typeface="楷体_GB2312" pitchFamily="49" charset="-122"/>
              </a:rPr>
              <a:t>若</a:t>
            </a:r>
            <a:r>
              <a:rPr kumimoji="1" lang="en-US" altLang="zh-CN" sz="3200" i="1">
                <a:solidFill>
                  <a:schemeClr val="bg1"/>
                </a:solidFill>
                <a:latin typeface="Times New Roman" panose="02020603050405020304" pitchFamily="18" charset="0"/>
                <a:ea typeface="宋体" panose="02010600030101010101" pitchFamily="2" charset="-122"/>
              </a:rPr>
              <a:t>Z</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en-US" altLang="zh-CN" sz="3200">
                <a:solidFill>
                  <a:schemeClr val="bg1"/>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R</a:t>
            </a:r>
            <a:r>
              <a:rPr kumimoji="1" lang="en-US" altLang="zh-CN" sz="3200" baseline="-25000">
                <a:solidFill>
                  <a:schemeClr val="bg1"/>
                </a:solidFill>
                <a:latin typeface="Times New Roman" panose="02020603050405020304" pitchFamily="18" charset="0"/>
                <a:ea typeface="宋体" panose="02010600030101010101" pitchFamily="2" charset="-122"/>
              </a:rPr>
              <a:t>L</a:t>
            </a:r>
            <a:r>
              <a:rPr kumimoji="1" lang="zh-CN" altLang="en-US" sz="2800" b="1">
                <a:solidFill>
                  <a:srgbClr val="FFFF00"/>
                </a:solidFill>
                <a:latin typeface="Times New Roman" panose="02020603050405020304" pitchFamily="18" charset="0"/>
                <a:ea typeface="楷体_GB2312" pitchFamily="49" charset="-122"/>
              </a:rPr>
              <a:t>为纯电阻</a:t>
            </a:r>
          </a:p>
        </p:txBody>
      </p:sp>
      <p:sp>
        <p:nvSpPr>
          <p:cNvPr id="152584" name="Text Box 8"/>
          <p:cNvSpPr txBox="1">
            <a:spLocks noChangeArrowheads="1"/>
          </p:cNvSpPr>
          <p:nvPr/>
        </p:nvSpPr>
        <p:spPr bwMode="auto">
          <a:xfrm>
            <a:off x="395288" y="4652963"/>
            <a:ext cx="3398837"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负载获得的功率为：</a:t>
            </a:r>
          </a:p>
        </p:txBody>
      </p:sp>
      <p:graphicFrame>
        <p:nvGraphicFramePr>
          <p:cNvPr id="152585" name="Object 9"/>
          <p:cNvGraphicFramePr>
            <a:graphicFrameLocks noChangeAspect="1"/>
          </p:cNvGraphicFramePr>
          <p:nvPr/>
        </p:nvGraphicFramePr>
        <p:xfrm>
          <a:off x="3348038" y="3213100"/>
          <a:ext cx="4941887" cy="1265238"/>
        </p:xfrm>
        <a:graphic>
          <a:graphicData uri="http://schemas.openxmlformats.org/presentationml/2006/ole">
            <mc:AlternateContent xmlns:mc="http://schemas.openxmlformats.org/markup-compatibility/2006">
              <mc:Choice xmlns:v="urn:schemas-microsoft-com:vml" Requires="v">
                <p:oleObj spid="_x0000_s34868" name="公式" r:id="rId5" imgW="2469965" imgH="628650" progId="Equation.3">
                  <p:embed/>
                </p:oleObj>
              </mc:Choice>
              <mc:Fallback>
                <p:oleObj name="公式" r:id="rId5" imgW="2469965" imgH="62865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8038" y="3213100"/>
                        <a:ext cx="4941887" cy="126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86" name="Text Box 10"/>
          <p:cNvSpPr txBox="1">
            <a:spLocks noChangeArrowheads="1"/>
          </p:cNvSpPr>
          <p:nvPr/>
        </p:nvSpPr>
        <p:spPr bwMode="auto">
          <a:xfrm>
            <a:off x="468313" y="3573463"/>
            <a:ext cx="31670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电路中的电流为：</a:t>
            </a:r>
          </a:p>
        </p:txBody>
      </p:sp>
      <p:graphicFrame>
        <p:nvGraphicFramePr>
          <p:cNvPr id="152587" name="Object 11"/>
          <p:cNvGraphicFramePr>
            <a:graphicFrameLocks noChangeAspect="1"/>
          </p:cNvGraphicFramePr>
          <p:nvPr/>
        </p:nvGraphicFramePr>
        <p:xfrm>
          <a:off x="3708400" y="4437063"/>
          <a:ext cx="2909888" cy="1014412"/>
        </p:xfrm>
        <a:graphic>
          <a:graphicData uri="http://schemas.openxmlformats.org/presentationml/2006/ole">
            <mc:AlternateContent xmlns:mc="http://schemas.openxmlformats.org/markup-compatibility/2006">
              <mc:Choice xmlns:v="urn:schemas-microsoft-com:vml" Requires="v">
                <p:oleObj spid="_x0000_s34869" name="公式" r:id="rId7" imgW="1453965" imgH="501738" progId="Equation.3">
                  <p:embed/>
                </p:oleObj>
              </mc:Choice>
              <mc:Fallback>
                <p:oleObj name="公式" r:id="rId7" imgW="1453965" imgH="501738"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4437063"/>
                        <a:ext cx="2909888" cy="1014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2588" name="Object 12"/>
          <p:cNvGraphicFramePr>
            <a:graphicFrameLocks noChangeAspect="1"/>
          </p:cNvGraphicFramePr>
          <p:nvPr/>
        </p:nvGraphicFramePr>
        <p:xfrm>
          <a:off x="250825" y="5516563"/>
          <a:ext cx="8607425" cy="989012"/>
        </p:xfrm>
        <a:graphic>
          <a:graphicData uri="http://schemas.openxmlformats.org/presentationml/2006/ole">
            <mc:AlternateContent xmlns:mc="http://schemas.openxmlformats.org/markup-compatibility/2006">
              <mc:Choice xmlns:v="urn:schemas-microsoft-com:vml" Requires="v">
                <p:oleObj spid="_x0000_s34870" name="公式" r:id="rId9" imgW="4311786" imgH="489125" progId="Equation.3">
                  <p:embed/>
                </p:oleObj>
              </mc:Choice>
              <mc:Fallback>
                <p:oleObj name="公式" r:id="rId9" imgW="4311786" imgH="489125"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825" y="5516563"/>
                        <a:ext cx="8607425" cy="98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89" name="AutoShape 13"/>
          <p:cNvSpPr>
            <a:spLocks noChangeArrowheads="1"/>
          </p:cNvSpPr>
          <p:nvPr/>
        </p:nvSpPr>
        <p:spPr bwMode="auto">
          <a:xfrm>
            <a:off x="7235825" y="4797425"/>
            <a:ext cx="1584325" cy="504825"/>
          </a:xfrm>
          <a:prstGeom prst="wedgeRoundRectCallout">
            <a:avLst>
              <a:gd name="adj1" fmla="val -45190"/>
              <a:gd name="adj2" fmla="val 126417"/>
              <a:gd name="adj3" fmla="val 16667"/>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800" b="1">
                <a:ea typeface="楷体_GB2312" pitchFamily="49" charset="-122"/>
              </a:rPr>
              <a:t>模匹配</a:t>
            </a:r>
          </a:p>
        </p:txBody>
      </p:sp>
      <p:grpSp>
        <p:nvGrpSpPr>
          <p:cNvPr id="34828" name="Group 14"/>
          <p:cNvGrpSpPr>
            <a:grpSpLocks/>
          </p:cNvGrpSpPr>
          <p:nvPr/>
        </p:nvGrpSpPr>
        <p:grpSpPr bwMode="auto">
          <a:xfrm>
            <a:off x="8316913" y="6446838"/>
            <a:ext cx="792162" cy="366712"/>
            <a:chOff x="5193" y="4020"/>
            <a:chExt cx="499" cy="231"/>
          </a:xfrm>
        </p:grpSpPr>
        <p:pic>
          <p:nvPicPr>
            <p:cNvPr id="34835" name="Picture 15"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6" name="Text Box 1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4829" name="Group 17"/>
          <p:cNvGrpSpPr>
            <a:grpSpLocks/>
          </p:cNvGrpSpPr>
          <p:nvPr/>
        </p:nvGrpSpPr>
        <p:grpSpPr bwMode="auto">
          <a:xfrm>
            <a:off x="7453313" y="6446838"/>
            <a:ext cx="792162" cy="366712"/>
            <a:chOff x="4649" y="4020"/>
            <a:chExt cx="499" cy="231"/>
          </a:xfrm>
        </p:grpSpPr>
        <p:pic>
          <p:nvPicPr>
            <p:cNvPr id="34833" name="Picture 18"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4" name="Text Box 19">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34830" name="Group 20"/>
          <p:cNvGrpSpPr>
            <a:grpSpLocks/>
          </p:cNvGrpSpPr>
          <p:nvPr/>
        </p:nvGrpSpPr>
        <p:grpSpPr bwMode="auto">
          <a:xfrm>
            <a:off x="6588125" y="6446838"/>
            <a:ext cx="792163" cy="366712"/>
            <a:chOff x="4649" y="4020"/>
            <a:chExt cx="499" cy="231"/>
          </a:xfrm>
        </p:grpSpPr>
        <p:pic>
          <p:nvPicPr>
            <p:cNvPr id="34831" name="Picture 21"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2" name="Text Box 22">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grpId="0" nodeType="withEffect">
                                  <p:stCondLst>
                                    <p:cond delay="0"/>
                                  </p:stCondLst>
                                  <p:childTnLst>
                                    <p:set>
                                      <p:cBhvr>
                                        <p:cTn id="6" dur="1" fill="hold">
                                          <p:stCondLst>
                                            <p:cond delay="0"/>
                                          </p:stCondLst>
                                        </p:cTn>
                                        <p:tgtEl>
                                          <p:spTgt spid="152578"/>
                                        </p:tgtEl>
                                        <p:attrNameLst>
                                          <p:attrName>style.visibility</p:attrName>
                                        </p:attrNameLst>
                                      </p:cBhvr>
                                      <p:to>
                                        <p:strVal val="visible"/>
                                      </p:to>
                                    </p:set>
                                    <p:anim calcmode="lin" valueType="num">
                                      <p:cBhvr>
                                        <p:cTn id="7" dur="500" fill="hold"/>
                                        <p:tgtEl>
                                          <p:spTgt spid="152578"/>
                                        </p:tgtEl>
                                        <p:attrNameLst>
                                          <p:attrName>ppt_x</p:attrName>
                                        </p:attrNameLst>
                                      </p:cBhvr>
                                      <p:tavLst>
                                        <p:tav tm="0">
                                          <p:val>
                                            <p:strVal val="#ppt_x"/>
                                          </p:val>
                                        </p:tav>
                                        <p:tav tm="100000">
                                          <p:val>
                                            <p:strVal val="#ppt_x"/>
                                          </p:val>
                                        </p:tav>
                                      </p:tavLst>
                                    </p:anim>
                                    <p:anim calcmode="lin" valueType="num">
                                      <p:cBhvr>
                                        <p:cTn id="8" dur="500" fill="hold"/>
                                        <p:tgtEl>
                                          <p:spTgt spid="152578"/>
                                        </p:tgtEl>
                                        <p:attrNameLst>
                                          <p:attrName>ppt_y</p:attrName>
                                        </p:attrNameLst>
                                      </p:cBhvr>
                                      <p:tavLst>
                                        <p:tav tm="0">
                                          <p:val>
                                            <p:strVal val="#ppt_y-#ppt_h/2"/>
                                          </p:val>
                                        </p:tav>
                                        <p:tav tm="100000">
                                          <p:val>
                                            <p:strVal val="#ppt_y"/>
                                          </p:val>
                                        </p:tav>
                                      </p:tavLst>
                                    </p:anim>
                                    <p:anim calcmode="lin" valueType="num">
                                      <p:cBhvr>
                                        <p:cTn id="9" dur="500" fill="hold"/>
                                        <p:tgtEl>
                                          <p:spTgt spid="152578"/>
                                        </p:tgtEl>
                                        <p:attrNameLst>
                                          <p:attrName>ppt_w</p:attrName>
                                        </p:attrNameLst>
                                      </p:cBhvr>
                                      <p:tavLst>
                                        <p:tav tm="0">
                                          <p:val>
                                            <p:strVal val="#ppt_w"/>
                                          </p:val>
                                        </p:tav>
                                        <p:tav tm="100000">
                                          <p:val>
                                            <p:strVal val="#ppt_w"/>
                                          </p:val>
                                        </p:tav>
                                      </p:tavLst>
                                    </p:anim>
                                    <p:anim calcmode="lin" valueType="num">
                                      <p:cBhvr>
                                        <p:cTn id="10" dur="500" fill="hold"/>
                                        <p:tgtEl>
                                          <p:spTgt spid="152578"/>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2579"/>
                                        </p:tgtEl>
                                        <p:attrNameLst>
                                          <p:attrName>style.visibility</p:attrName>
                                        </p:attrNameLst>
                                      </p:cBhvr>
                                      <p:to>
                                        <p:strVal val="visible"/>
                                      </p:to>
                                    </p:set>
                                    <p:animEffect transition="in" filter="wipe(left)">
                                      <p:cBhvr>
                                        <p:cTn id="15" dur="2000"/>
                                        <p:tgtEl>
                                          <p:spTgt spid="15257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52580"/>
                                        </p:tgtEl>
                                        <p:attrNameLst>
                                          <p:attrName>style.visibility</p:attrName>
                                        </p:attrNameLst>
                                      </p:cBhvr>
                                      <p:to>
                                        <p:strVal val="visible"/>
                                      </p:to>
                                    </p:set>
                                    <p:animEffect transition="in" filter="wipe(left)">
                                      <p:cBhvr>
                                        <p:cTn id="20" dur="1000"/>
                                        <p:tgtEl>
                                          <p:spTgt spid="15258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 fill="hold" grpId="0" nodeType="clickEffect">
                                  <p:stCondLst>
                                    <p:cond delay="0"/>
                                  </p:stCondLst>
                                  <p:childTnLst>
                                    <p:set>
                                      <p:cBhvr>
                                        <p:cTn id="24" dur="1" fill="hold">
                                          <p:stCondLst>
                                            <p:cond delay="0"/>
                                          </p:stCondLst>
                                        </p:cTn>
                                        <p:tgtEl>
                                          <p:spTgt spid="152583"/>
                                        </p:tgtEl>
                                        <p:attrNameLst>
                                          <p:attrName>style.visibility</p:attrName>
                                        </p:attrNameLst>
                                      </p:cBhvr>
                                      <p:to>
                                        <p:strVal val="visible"/>
                                      </p:to>
                                    </p:set>
                                    <p:anim calcmode="lin" valueType="num">
                                      <p:cBhvr>
                                        <p:cTn id="25" dur="500" fill="hold"/>
                                        <p:tgtEl>
                                          <p:spTgt spid="152583"/>
                                        </p:tgtEl>
                                        <p:attrNameLst>
                                          <p:attrName>ppt_x</p:attrName>
                                        </p:attrNameLst>
                                      </p:cBhvr>
                                      <p:tavLst>
                                        <p:tav tm="0">
                                          <p:val>
                                            <p:strVal val="#ppt_x"/>
                                          </p:val>
                                        </p:tav>
                                        <p:tav tm="100000">
                                          <p:val>
                                            <p:strVal val="#ppt_x"/>
                                          </p:val>
                                        </p:tav>
                                      </p:tavLst>
                                    </p:anim>
                                    <p:anim calcmode="lin" valueType="num">
                                      <p:cBhvr>
                                        <p:cTn id="26" dur="500" fill="hold"/>
                                        <p:tgtEl>
                                          <p:spTgt spid="152583"/>
                                        </p:tgtEl>
                                        <p:attrNameLst>
                                          <p:attrName>ppt_y</p:attrName>
                                        </p:attrNameLst>
                                      </p:cBhvr>
                                      <p:tavLst>
                                        <p:tav tm="0">
                                          <p:val>
                                            <p:strVal val="#ppt_y-#ppt_h/2"/>
                                          </p:val>
                                        </p:tav>
                                        <p:tav tm="100000">
                                          <p:val>
                                            <p:strVal val="#ppt_y"/>
                                          </p:val>
                                        </p:tav>
                                      </p:tavLst>
                                    </p:anim>
                                    <p:anim calcmode="lin" valueType="num">
                                      <p:cBhvr>
                                        <p:cTn id="27" dur="500" fill="hold"/>
                                        <p:tgtEl>
                                          <p:spTgt spid="152583"/>
                                        </p:tgtEl>
                                        <p:attrNameLst>
                                          <p:attrName>ppt_w</p:attrName>
                                        </p:attrNameLst>
                                      </p:cBhvr>
                                      <p:tavLst>
                                        <p:tav tm="0">
                                          <p:val>
                                            <p:strVal val="#ppt_w"/>
                                          </p:val>
                                        </p:tav>
                                        <p:tav tm="100000">
                                          <p:val>
                                            <p:strVal val="#ppt_w"/>
                                          </p:val>
                                        </p:tav>
                                      </p:tavLst>
                                    </p:anim>
                                    <p:anim calcmode="lin" valueType="num">
                                      <p:cBhvr>
                                        <p:cTn id="28" dur="500" fill="hold"/>
                                        <p:tgtEl>
                                          <p:spTgt spid="152583"/>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52586"/>
                                        </p:tgtEl>
                                        <p:attrNameLst>
                                          <p:attrName>style.visibility</p:attrName>
                                        </p:attrNameLst>
                                      </p:cBhvr>
                                      <p:to>
                                        <p:strVal val="visible"/>
                                      </p:to>
                                    </p:set>
                                    <p:animEffect transition="in" filter="wipe(left)">
                                      <p:cBhvr>
                                        <p:cTn id="33" dur="500"/>
                                        <p:tgtEl>
                                          <p:spTgt spid="152586"/>
                                        </p:tgtEl>
                                      </p:cBhvr>
                                    </p:animEffect>
                                  </p:childTnLst>
                                </p:cTn>
                              </p:par>
                            </p:childTnLst>
                          </p:cTn>
                        </p:par>
                        <p:par>
                          <p:cTn id="34" fill="hold" nodeType="afterGroup">
                            <p:stCondLst>
                              <p:cond delay="500"/>
                            </p:stCondLst>
                            <p:childTnLst>
                              <p:par>
                                <p:cTn id="35" presetID="18" presetClass="entr" presetSubtype="6" fill="hold" nodeType="afterEffect">
                                  <p:stCondLst>
                                    <p:cond delay="0"/>
                                  </p:stCondLst>
                                  <p:childTnLst>
                                    <p:set>
                                      <p:cBhvr>
                                        <p:cTn id="36" dur="1" fill="hold">
                                          <p:stCondLst>
                                            <p:cond delay="0"/>
                                          </p:stCondLst>
                                        </p:cTn>
                                        <p:tgtEl>
                                          <p:spTgt spid="152585"/>
                                        </p:tgtEl>
                                        <p:attrNameLst>
                                          <p:attrName>style.visibility</p:attrName>
                                        </p:attrNameLst>
                                      </p:cBhvr>
                                      <p:to>
                                        <p:strVal val="visible"/>
                                      </p:to>
                                    </p:set>
                                    <p:animEffect transition="in" filter="strips(downRight)">
                                      <p:cBhvr>
                                        <p:cTn id="37" dur="2000"/>
                                        <p:tgtEl>
                                          <p:spTgt spid="15258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2584"/>
                                        </p:tgtEl>
                                        <p:attrNameLst>
                                          <p:attrName>style.visibility</p:attrName>
                                        </p:attrNameLst>
                                      </p:cBhvr>
                                      <p:to>
                                        <p:strVal val="visible"/>
                                      </p:to>
                                    </p:set>
                                    <p:animEffect transition="in" filter="wipe(left)">
                                      <p:cBhvr>
                                        <p:cTn id="42" dur="2000"/>
                                        <p:tgtEl>
                                          <p:spTgt spid="152584"/>
                                        </p:tgtEl>
                                      </p:cBhvr>
                                    </p:animEffect>
                                  </p:childTnLst>
                                </p:cTn>
                              </p:par>
                            </p:childTnLst>
                          </p:cTn>
                        </p:par>
                        <p:par>
                          <p:cTn id="43" fill="hold" nodeType="afterGroup">
                            <p:stCondLst>
                              <p:cond delay="2000"/>
                            </p:stCondLst>
                            <p:childTnLst>
                              <p:par>
                                <p:cTn id="44" presetID="22" presetClass="entr" presetSubtype="8" fill="hold" nodeType="afterEffect">
                                  <p:stCondLst>
                                    <p:cond delay="0"/>
                                  </p:stCondLst>
                                  <p:childTnLst>
                                    <p:set>
                                      <p:cBhvr>
                                        <p:cTn id="45" dur="1" fill="hold">
                                          <p:stCondLst>
                                            <p:cond delay="0"/>
                                          </p:stCondLst>
                                        </p:cTn>
                                        <p:tgtEl>
                                          <p:spTgt spid="152587"/>
                                        </p:tgtEl>
                                        <p:attrNameLst>
                                          <p:attrName>style.visibility</p:attrName>
                                        </p:attrNameLst>
                                      </p:cBhvr>
                                      <p:to>
                                        <p:strVal val="visible"/>
                                      </p:to>
                                    </p:set>
                                    <p:animEffect transition="in" filter="wipe(left)">
                                      <p:cBhvr>
                                        <p:cTn id="46" dur="2000"/>
                                        <p:tgtEl>
                                          <p:spTgt spid="15258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nodeType="clickEffect">
                                  <p:stCondLst>
                                    <p:cond delay="0"/>
                                  </p:stCondLst>
                                  <p:childTnLst>
                                    <p:set>
                                      <p:cBhvr>
                                        <p:cTn id="50" dur="1" fill="hold">
                                          <p:stCondLst>
                                            <p:cond delay="0"/>
                                          </p:stCondLst>
                                        </p:cTn>
                                        <p:tgtEl>
                                          <p:spTgt spid="152588"/>
                                        </p:tgtEl>
                                        <p:attrNameLst>
                                          <p:attrName>style.visibility</p:attrName>
                                        </p:attrNameLst>
                                      </p:cBhvr>
                                      <p:to>
                                        <p:strVal val="visible"/>
                                      </p:to>
                                    </p:set>
                                    <p:animEffect transition="in" filter="wipe(left)">
                                      <p:cBhvr>
                                        <p:cTn id="51" dur="2000"/>
                                        <p:tgtEl>
                                          <p:spTgt spid="152588"/>
                                        </p:tgtEl>
                                      </p:cBhvr>
                                    </p:animEffect>
                                  </p:childTnLst>
                                </p:cTn>
                              </p:par>
                            </p:childTnLst>
                          </p:cTn>
                        </p:par>
                        <p:par>
                          <p:cTn id="52" fill="hold" nodeType="afterGroup">
                            <p:stCondLst>
                              <p:cond delay="2000"/>
                            </p:stCondLst>
                            <p:childTnLst>
                              <p:par>
                                <p:cTn id="53" presetID="20" presetClass="entr" presetSubtype="0" fill="hold" grpId="0" nodeType="afterEffect">
                                  <p:stCondLst>
                                    <p:cond delay="0"/>
                                  </p:stCondLst>
                                  <p:childTnLst>
                                    <p:set>
                                      <p:cBhvr>
                                        <p:cTn id="54" dur="1" fill="hold">
                                          <p:stCondLst>
                                            <p:cond delay="0"/>
                                          </p:stCondLst>
                                        </p:cTn>
                                        <p:tgtEl>
                                          <p:spTgt spid="152589"/>
                                        </p:tgtEl>
                                        <p:attrNameLst>
                                          <p:attrName>style.visibility</p:attrName>
                                        </p:attrNameLst>
                                      </p:cBhvr>
                                      <p:to>
                                        <p:strVal val="visible"/>
                                      </p:to>
                                    </p:set>
                                    <p:animEffect transition="in" filter="wedge">
                                      <p:cBhvr>
                                        <p:cTn id="55" dur="2000"/>
                                        <p:tgtEl>
                                          <p:spTgt spid="152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8" grpId="0" autoUpdateAnimBg="0"/>
      <p:bldP spid="152579" grpId="0" autoUpdateAnimBg="0"/>
      <p:bldP spid="152583" grpId="0" autoUpdateAnimBg="0"/>
      <p:bldP spid="152584" grpId="0"/>
      <p:bldP spid="152586" grpId="0"/>
      <p:bldP spid="15258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1116013" y="404813"/>
            <a:ext cx="7939087"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电路如图，求：</a:t>
            </a:r>
            <a:r>
              <a:rPr kumimoji="1" lang="en-US" altLang="zh-CN" sz="2800" b="1">
                <a:solidFill>
                  <a:srgbClr val="FFFF00"/>
                </a:solidFill>
                <a:latin typeface="楷体_GB2312" pitchFamily="49" charset="-122"/>
                <a:ea typeface="楷体_GB2312" pitchFamily="49" charset="-122"/>
              </a:rPr>
              <a:t>1.</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L</a:t>
            </a:r>
            <a:r>
              <a:rPr kumimoji="1" lang="en-US" altLang="zh-CN" sz="2800">
                <a:solidFill>
                  <a:schemeClr val="bg1"/>
                </a:solidFill>
                <a:latin typeface="Times New Roman" panose="02020603050405020304" pitchFamily="18" charset="0"/>
                <a:ea typeface="楷体_GB2312" pitchFamily="49" charset="-122"/>
              </a:rPr>
              <a:t>=5</a:t>
            </a:r>
            <a:r>
              <a:rPr kumimoji="1" lang="en-US" altLang="zh-CN" sz="2800">
                <a:solidFill>
                  <a:schemeClr val="bg1"/>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rPr>
              <a:t>时其消耗的功率；</a:t>
            </a:r>
          </a:p>
          <a:p>
            <a:pPr eaLnBrk="1" hangingPunct="1"/>
            <a:r>
              <a:rPr kumimoji="1" lang="en-US" altLang="zh-CN" sz="2800" b="1">
                <a:solidFill>
                  <a:srgbClr val="FFFF00"/>
                </a:solidFill>
                <a:latin typeface="楷体_GB2312" pitchFamily="49" charset="-122"/>
                <a:ea typeface="楷体_GB2312" pitchFamily="49" charset="-122"/>
              </a:rPr>
              <a:t>2. </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L</a:t>
            </a:r>
            <a:r>
              <a:rPr kumimoji="1" lang="en-US" altLang="zh-CN" sz="2800">
                <a:solidFill>
                  <a:schemeClr val="bg1"/>
                </a:solidFill>
                <a:latin typeface="Times New Roman" panose="02020603050405020304"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能获得最大功率，并求最大功率；</a:t>
            </a:r>
          </a:p>
          <a:p>
            <a:pPr eaLnBrk="1" hangingPunct="1"/>
            <a:r>
              <a:rPr kumimoji="1" lang="en-US" altLang="zh-CN" sz="2800" b="1">
                <a:solidFill>
                  <a:srgbClr val="FFFF00"/>
                </a:solidFill>
                <a:latin typeface="楷体_GB2312" pitchFamily="49" charset="-122"/>
                <a:ea typeface="楷体_GB2312" pitchFamily="49" charset="-122"/>
              </a:rPr>
              <a:t>3.</a:t>
            </a:r>
            <a:r>
              <a:rPr kumimoji="1" lang="zh-CN" altLang="en-US" sz="2800" b="1">
                <a:solidFill>
                  <a:srgbClr val="FFFF00"/>
                </a:solidFill>
                <a:latin typeface="楷体_GB2312" pitchFamily="49" charset="-122"/>
                <a:ea typeface="楷体_GB2312" pitchFamily="49" charset="-122"/>
              </a:rPr>
              <a:t>在</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L</a:t>
            </a:r>
            <a:r>
              <a:rPr kumimoji="1" lang="zh-CN" altLang="en-US" sz="2800" b="1">
                <a:solidFill>
                  <a:srgbClr val="FFFF00"/>
                </a:solidFill>
                <a:latin typeface="楷体_GB2312" pitchFamily="49" charset="-122"/>
                <a:ea typeface="楷体_GB2312" pitchFamily="49" charset="-122"/>
              </a:rPr>
              <a:t>两端并联一电容，问</a:t>
            </a:r>
            <a:r>
              <a:rPr kumimoji="1" lang="en-US" altLang="zh-CN" sz="2800" i="1">
                <a:solidFill>
                  <a:schemeClr val="bg1"/>
                </a:solidFill>
                <a:latin typeface="Times New Roman" panose="02020603050405020304" pitchFamily="18" charset="0"/>
                <a:ea typeface="楷体_GB2312" pitchFamily="49" charset="-122"/>
              </a:rPr>
              <a:t>R</a:t>
            </a:r>
            <a:r>
              <a:rPr kumimoji="1" lang="en-US" altLang="zh-CN" sz="2800" baseline="-25000">
                <a:solidFill>
                  <a:schemeClr val="bg1"/>
                </a:solidFill>
                <a:latin typeface="Times New Roman" panose="02020603050405020304" pitchFamily="18" charset="0"/>
                <a:ea typeface="楷体_GB2312" pitchFamily="49" charset="-122"/>
              </a:rPr>
              <a:t>L</a:t>
            </a:r>
            <a:r>
              <a:rPr kumimoji="1" lang="zh-CN" altLang="en-US" sz="2800" b="1">
                <a:solidFill>
                  <a:srgbClr val="FFFF00"/>
                </a:solidFill>
                <a:latin typeface="楷体_GB2312" pitchFamily="49" charset="-122"/>
                <a:ea typeface="楷体_GB2312" pitchFamily="49" charset="-122"/>
              </a:rPr>
              <a:t>和</a:t>
            </a:r>
            <a:r>
              <a:rPr kumimoji="1" lang="en-US" altLang="zh-CN" sz="2800" i="1">
                <a:solidFill>
                  <a:schemeClr val="bg1"/>
                </a:solidFill>
                <a:latin typeface="Times New Roman" panose="02020603050405020304" pitchFamily="18" charset="0"/>
                <a:ea typeface="楷体_GB2312" pitchFamily="49" charset="-122"/>
              </a:rPr>
              <a:t>C</a:t>
            </a:r>
            <a:r>
              <a:rPr kumimoji="1" lang="zh-CN" altLang="en-US" sz="2800" b="1">
                <a:solidFill>
                  <a:srgbClr val="FFFF00"/>
                </a:solidFill>
                <a:latin typeface="楷体_GB2312" pitchFamily="49" charset="-122"/>
                <a:ea typeface="楷体_GB2312" pitchFamily="49" charset="-122"/>
              </a:rPr>
              <a:t>为多大时能与内</a:t>
            </a:r>
          </a:p>
          <a:p>
            <a:pPr eaLnBrk="1" hangingPunct="1"/>
            <a:r>
              <a:rPr kumimoji="1" lang="zh-CN" altLang="en-US" sz="2800" b="1">
                <a:solidFill>
                  <a:srgbClr val="FFFF00"/>
                </a:solidFill>
                <a:latin typeface="楷体_GB2312" pitchFamily="49" charset="-122"/>
                <a:ea typeface="楷体_GB2312" pitchFamily="49" charset="-122"/>
              </a:rPr>
              <a:t>阻抗最佳匹配，并求最大功率。</a:t>
            </a:r>
          </a:p>
        </p:txBody>
      </p:sp>
      <p:graphicFrame>
        <p:nvGraphicFramePr>
          <p:cNvPr id="153603" name="Object 3"/>
          <p:cNvGraphicFramePr>
            <a:graphicFrameLocks noChangeAspect="1"/>
          </p:cNvGraphicFramePr>
          <p:nvPr/>
        </p:nvGraphicFramePr>
        <p:xfrm>
          <a:off x="468313" y="3716338"/>
          <a:ext cx="5235575" cy="1003300"/>
        </p:xfrm>
        <a:graphic>
          <a:graphicData uri="http://schemas.openxmlformats.org/presentationml/2006/ole">
            <mc:AlternateContent xmlns:mc="http://schemas.openxmlformats.org/markup-compatibility/2006">
              <mc:Choice xmlns:v="urn:schemas-microsoft-com:vml" Requires="v">
                <p:oleObj spid="_x0000_s35923" name="公式" r:id="rId3" imgW="2584388" imgH="489125" progId="Equation.3">
                  <p:embed/>
                </p:oleObj>
              </mc:Choice>
              <mc:Fallback>
                <p:oleObj name="公式" r:id="rId3" imgW="2584388" imgH="48912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716338"/>
                        <a:ext cx="5235575" cy="1003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04" name="Text Box 4"/>
          <p:cNvSpPr txBox="1">
            <a:spLocks noChangeArrowheads="1"/>
          </p:cNvSpPr>
          <p:nvPr/>
        </p:nvSpPr>
        <p:spPr bwMode="auto">
          <a:xfrm>
            <a:off x="468313" y="476250"/>
            <a:ext cx="693737" cy="579438"/>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 </a:t>
            </a:r>
          </a:p>
        </p:txBody>
      </p:sp>
      <p:sp>
        <p:nvSpPr>
          <p:cNvPr id="153605" name="Text Box 5"/>
          <p:cNvSpPr txBox="1">
            <a:spLocks noChangeArrowheads="1"/>
          </p:cNvSpPr>
          <p:nvPr/>
        </p:nvSpPr>
        <p:spPr bwMode="auto">
          <a:xfrm>
            <a:off x="611188" y="2420938"/>
            <a:ext cx="539750" cy="519112"/>
          </a:xfrm>
          <a:prstGeom prst="rect">
            <a:avLst/>
          </a:prstGeom>
          <a:solidFill>
            <a:srgbClr val="99003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p>
        </p:txBody>
      </p:sp>
      <p:graphicFrame>
        <p:nvGraphicFramePr>
          <p:cNvPr id="153606" name="Object 6"/>
          <p:cNvGraphicFramePr>
            <a:graphicFrameLocks noChangeAspect="1"/>
          </p:cNvGraphicFramePr>
          <p:nvPr/>
        </p:nvGraphicFramePr>
        <p:xfrm>
          <a:off x="1258888" y="2492375"/>
          <a:ext cx="4757737" cy="1052513"/>
        </p:xfrm>
        <a:graphic>
          <a:graphicData uri="http://schemas.openxmlformats.org/presentationml/2006/ole">
            <mc:AlternateContent xmlns:mc="http://schemas.openxmlformats.org/markup-compatibility/2006">
              <mc:Choice xmlns:v="urn:schemas-microsoft-com:vml" Requires="v">
                <p:oleObj spid="_x0000_s35924" name="公式" r:id="rId5" imgW="2355936" imgH="514350" progId="Equation.3">
                  <p:embed/>
                </p:oleObj>
              </mc:Choice>
              <mc:Fallback>
                <p:oleObj name="公式" r:id="rId5" imgW="2355936" imgH="51435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2492375"/>
                        <a:ext cx="4757737" cy="1052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07" name="Object 7"/>
          <p:cNvGraphicFramePr>
            <a:graphicFrameLocks noChangeAspect="1"/>
          </p:cNvGraphicFramePr>
          <p:nvPr/>
        </p:nvGraphicFramePr>
        <p:xfrm>
          <a:off x="971550" y="4868863"/>
          <a:ext cx="4256088" cy="565150"/>
        </p:xfrm>
        <a:graphic>
          <a:graphicData uri="http://schemas.openxmlformats.org/presentationml/2006/ole">
            <mc:AlternateContent xmlns:mc="http://schemas.openxmlformats.org/markup-compatibility/2006">
              <mc:Choice xmlns:v="urn:schemas-microsoft-com:vml" Requires="v">
                <p:oleObj spid="_x0000_s35925" name="公式" r:id="rId7" imgW="1911264" imgH="247519" progId="Equation.3">
                  <p:embed/>
                </p:oleObj>
              </mc:Choice>
              <mc:Fallback>
                <p:oleObj name="公式" r:id="rId7" imgW="1911264" imgH="247519"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550" y="4868863"/>
                        <a:ext cx="4256088"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5848" name="Group 8"/>
          <p:cNvGrpSpPr>
            <a:grpSpLocks/>
          </p:cNvGrpSpPr>
          <p:nvPr/>
        </p:nvGrpSpPr>
        <p:grpSpPr bwMode="auto">
          <a:xfrm>
            <a:off x="8316913" y="6446838"/>
            <a:ext cx="792162" cy="366712"/>
            <a:chOff x="5193" y="4020"/>
            <a:chExt cx="499" cy="231"/>
          </a:xfrm>
        </p:grpSpPr>
        <p:pic>
          <p:nvPicPr>
            <p:cNvPr id="35879" name="Picture 9"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80" name="Text Box 10">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5849" name="Group 11"/>
          <p:cNvGrpSpPr>
            <a:grpSpLocks/>
          </p:cNvGrpSpPr>
          <p:nvPr/>
        </p:nvGrpSpPr>
        <p:grpSpPr bwMode="auto">
          <a:xfrm>
            <a:off x="7453313" y="6446838"/>
            <a:ext cx="792162" cy="366712"/>
            <a:chOff x="4649" y="4020"/>
            <a:chExt cx="499" cy="231"/>
          </a:xfrm>
        </p:grpSpPr>
        <p:pic>
          <p:nvPicPr>
            <p:cNvPr id="35877" name="Picture 12"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78" name="Text Box 13">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53614" name="Group 14"/>
          <p:cNvGrpSpPr>
            <a:grpSpLocks/>
          </p:cNvGrpSpPr>
          <p:nvPr/>
        </p:nvGrpSpPr>
        <p:grpSpPr bwMode="auto">
          <a:xfrm>
            <a:off x="5795963" y="1916113"/>
            <a:ext cx="3081337" cy="3111500"/>
            <a:chOff x="3379" y="1480"/>
            <a:chExt cx="1941" cy="1960"/>
          </a:xfrm>
        </p:grpSpPr>
        <p:sp>
          <p:nvSpPr>
            <p:cNvPr id="35855" name="Oval 15"/>
            <p:cNvSpPr>
              <a:spLocks noChangeArrowheads="1"/>
            </p:cNvSpPr>
            <p:nvPr/>
          </p:nvSpPr>
          <p:spPr bwMode="auto">
            <a:xfrm>
              <a:off x="3606" y="256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5856" name="Text Box 16"/>
            <p:cNvSpPr txBox="1">
              <a:spLocks noChangeArrowheads="1"/>
            </p:cNvSpPr>
            <p:nvPr/>
          </p:nvSpPr>
          <p:spPr bwMode="auto">
            <a:xfrm>
              <a:off x="3506" y="2296"/>
              <a:ext cx="244" cy="327"/>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sp>
          <p:nvSpPr>
            <p:cNvPr id="35857" name="Text Box 17"/>
            <p:cNvSpPr txBox="1">
              <a:spLocks noChangeArrowheads="1"/>
            </p:cNvSpPr>
            <p:nvPr/>
          </p:nvSpPr>
          <p:spPr bwMode="auto">
            <a:xfrm>
              <a:off x="3527" y="2734"/>
              <a:ext cx="212" cy="327"/>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_</a:t>
              </a:r>
            </a:p>
          </p:txBody>
        </p:sp>
        <p:sp>
          <p:nvSpPr>
            <p:cNvPr id="35858" name="Line 18"/>
            <p:cNvSpPr>
              <a:spLocks noChangeShapeType="1"/>
            </p:cNvSpPr>
            <p:nvPr/>
          </p:nvSpPr>
          <p:spPr bwMode="auto">
            <a:xfrm>
              <a:off x="4513" y="1888"/>
              <a:ext cx="72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5859" name="Line 19"/>
            <p:cNvSpPr>
              <a:spLocks noChangeShapeType="1"/>
            </p:cNvSpPr>
            <p:nvPr/>
          </p:nvSpPr>
          <p:spPr bwMode="auto">
            <a:xfrm>
              <a:off x="3787" y="3113"/>
              <a:ext cx="145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5860" name="Line 20"/>
            <p:cNvSpPr>
              <a:spLocks noChangeShapeType="1"/>
            </p:cNvSpPr>
            <p:nvPr/>
          </p:nvSpPr>
          <p:spPr bwMode="auto">
            <a:xfrm flipH="1" flipV="1">
              <a:off x="5239" y="1888"/>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5861" name="Line 21"/>
            <p:cNvSpPr>
              <a:spLocks noChangeShapeType="1"/>
            </p:cNvSpPr>
            <p:nvPr/>
          </p:nvSpPr>
          <p:spPr bwMode="auto">
            <a:xfrm>
              <a:off x="3787" y="1888"/>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35862" name="Object 22"/>
            <p:cNvGraphicFramePr>
              <a:graphicFrameLocks noChangeAspect="1"/>
            </p:cNvGraphicFramePr>
            <p:nvPr/>
          </p:nvGraphicFramePr>
          <p:xfrm>
            <a:off x="3379" y="2614"/>
            <a:ext cx="209" cy="270"/>
          </p:xfrm>
          <a:graphic>
            <a:graphicData uri="http://schemas.openxmlformats.org/presentationml/2006/ole">
              <mc:AlternateContent xmlns:mc="http://schemas.openxmlformats.org/markup-compatibility/2006">
                <mc:Choice xmlns:v="urn:schemas-microsoft-com:vml" Requires="v">
                  <p:oleObj spid="_x0000_s35926" name="公式" r:id="rId10" imgW="171635" imgH="222294" progId="Equation.3">
                    <p:embed/>
                  </p:oleObj>
                </mc:Choice>
                <mc:Fallback>
                  <p:oleObj name="公式" r:id="rId10" imgW="171635" imgH="222294" progId="Equation.3">
                    <p:embed/>
                    <p:pic>
                      <p:nvPicPr>
                        <p:cNvPr id="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9" y="2614"/>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63" name="Text Box 23"/>
            <p:cNvSpPr txBox="1">
              <a:spLocks noChangeArrowheads="1"/>
            </p:cNvSpPr>
            <p:nvPr/>
          </p:nvSpPr>
          <p:spPr bwMode="auto">
            <a:xfrm>
              <a:off x="3969" y="2568"/>
              <a:ext cx="9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10∠0</a:t>
              </a:r>
              <a:r>
                <a:rPr kumimoji="1" lang="en-US" altLang="zh-CN" sz="2800" baseline="50000">
                  <a:solidFill>
                    <a:schemeClr val="bg1"/>
                  </a:solidFill>
                  <a:latin typeface="Times New Roman" panose="02020603050405020304" pitchFamily="18" charset="0"/>
                  <a:ea typeface="宋体" panose="02010600030101010101" pitchFamily="2" charset="-122"/>
                </a:rPr>
                <a:t>o </a:t>
              </a:r>
              <a:r>
                <a:rPr kumimoji="1" lang="en-US" altLang="zh-CN" sz="2800">
                  <a:solidFill>
                    <a:schemeClr val="bg1"/>
                  </a:solidFill>
                  <a:latin typeface="Times New Roman" panose="02020603050405020304" pitchFamily="18" charset="0"/>
                  <a:ea typeface="宋体" panose="02010600030101010101" pitchFamily="2" charset="-122"/>
                </a:rPr>
                <a:t>V</a:t>
              </a:r>
            </a:p>
          </p:txBody>
        </p:sp>
        <p:sp>
          <p:nvSpPr>
            <p:cNvPr id="35864" name="Text Box 24"/>
            <p:cNvSpPr txBox="1">
              <a:spLocks noChangeArrowheads="1"/>
            </p:cNvSpPr>
            <p:nvPr/>
          </p:nvSpPr>
          <p:spPr bwMode="auto">
            <a:xfrm>
              <a:off x="4105" y="1480"/>
              <a:ext cx="63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50</a:t>
              </a:r>
              <a:r>
                <a:rPr kumimoji="1" lang="en-US" altLang="zh-CN" sz="2800">
                  <a:solidFill>
                    <a:schemeClr val="bg1"/>
                  </a:solidFill>
                  <a:latin typeface="Symbol" panose="05050102010706020507" pitchFamily="18" charset="2"/>
                  <a:ea typeface="宋体" panose="02010600030101010101" pitchFamily="2" charset="-122"/>
                  <a:sym typeface="Symbol" panose="05050102010706020507" pitchFamily="18" charset="2"/>
                </a:rPr>
                <a:t>H</a:t>
              </a:r>
              <a:endPar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35865" name="Text Box 25"/>
            <p:cNvSpPr txBox="1">
              <a:spLocks noChangeArrowheads="1"/>
            </p:cNvSpPr>
            <p:nvPr/>
          </p:nvSpPr>
          <p:spPr bwMode="auto">
            <a:xfrm>
              <a:off x="4876" y="2296"/>
              <a:ext cx="34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L</a:t>
              </a:r>
            </a:p>
          </p:txBody>
        </p:sp>
        <p:sp>
          <p:nvSpPr>
            <p:cNvPr id="35866" name="Text Box 26"/>
            <p:cNvSpPr txBox="1">
              <a:spLocks noChangeArrowheads="1"/>
            </p:cNvSpPr>
            <p:nvPr/>
          </p:nvSpPr>
          <p:spPr bwMode="auto">
            <a:xfrm>
              <a:off x="3813" y="1979"/>
              <a:ext cx="4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5</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5867" name="Line 27"/>
            <p:cNvSpPr>
              <a:spLocks noChangeShapeType="1"/>
            </p:cNvSpPr>
            <p:nvPr/>
          </p:nvSpPr>
          <p:spPr bwMode="auto">
            <a:xfrm>
              <a:off x="4740" y="1979"/>
              <a:ext cx="240"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35868" name="Object 28"/>
            <p:cNvGraphicFramePr>
              <a:graphicFrameLocks noChangeAspect="1"/>
            </p:cNvGraphicFramePr>
            <p:nvPr/>
          </p:nvGraphicFramePr>
          <p:xfrm>
            <a:off x="4785" y="2024"/>
            <a:ext cx="163" cy="279"/>
          </p:xfrm>
          <a:graphic>
            <a:graphicData uri="http://schemas.openxmlformats.org/presentationml/2006/ole">
              <mc:AlternateContent xmlns:mc="http://schemas.openxmlformats.org/markup-compatibility/2006">
                <mc:Choice xmlns:v="urn:schemas-microsoft-com:vml" Requires="v">
                  <p:oleObj spid="_x0000_s35927" name="公式" r:id="rId12" imgW="120736" imgH="209681" progId="Equation.3">
                    <p:embed/>
                  </p:oleObj>
                </mc:Choice>
                <mc:Fallback>
                  <p:oleObj name="公式" r:id="rId12" imgW="120736" imgH="209681" progId="Equation.3">
                    <p:embed/>
                    <p:pic>
                      <p:nvPicPr>
                        <p:cNvPr id="0" name="Object 2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85" y="2024"/>
                          <a:ext cx="163"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69" name="Line 29"/>
            <p:cNvSpPr>
              <a:spLocks noChangeShapeType="1"/>
            </p:cNvSpPr>
            <p:nvPr/>
          </p:nvSpPr>
          <p:spPr bwMode="auto">
            <a:xfrm flipV="1">
              <a:off x="3787" y="1888"/>
              <a:ext cx="31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870" name="Text Box 30"/>
            <p:cNvSpPr txBox="1">
              <a:spLocks noChangeArrowheads="1"/>
            </p:cNvSpPr>
            <p:nvPr/>
          </p:nvSpPr>
          <p:spPr bwMode="auto">
            <a:xfrm>
              <a:off x="3941" y="3113"/>
              <a:ext cx="118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=10</a:t>
              </a:r>
              <a:r>
                <a:rPr kumimoji="1" lang="en-US" altLang="zh-CN" sz="2800" baseline="30000">
                  <a:solidFill>
                    <a:schemeClr val="bg1"/>
                  </a:solidFill>
                  <a:latin typeface="Times New Roman" panose="02020603050405020304" pitchFamily="18" charset="0"/>
                  <a:ea typeface="宋体" panose="02010600030101010101" pitchFamily="2" charset="-122"/>
                  <a:sym typeface="Symbol" panose="05050102010706020507" pitchFamily="18" charset="2"/>
                </a:rPr>
                <a:t>5</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rad/s</a:t>
              </a:r>
            </a:p>
          </p:txBody>
        </p:sp>
        <p:sp>
          <p:nvSpPr>
            <p:cNvPr id="35871" name="Rectangle 31"/>
            <p:cNvSpPr>
              <a:spLocks noChangeArrowheads="1"/>
            </p:cNvSpPr>
            <p:nvPr/>
          </p:nvSpPr>
          <p:spPr bwMode="auto">
            <a:xfrm>
              <a:off x="5193" y="2251"/>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5872" name="Rectangle 32"/>
            <p:cNvSpPr>
              <a:spLocks noChangeArrowheads="1"/>
            </p:cNvSpPr>
            <p:nvPr/>
          </p:nvSpPr>
          <p:spPr bwMode="auto">
            <a:xfrm>
              <a:off x="3742" y="2115"/>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35873" name="Group 33"/>
            <p:cNvGrpSpPr>
              <a:grpSpLocks/>
            </p:cNvGrpSpPr>
            <p:nvPr/>
          </p:nvGrpSpPr>
          <p:grpSpPr bwMode="auto">
            <a:xfrm>
              <a:off x="4059" y="1797"/>
              <a:ext cx="499" cy="590"/>
              <a:chOff x="476" y="663"/>
              <a:chExt cx="771" cy="862"/>
            </a:xfrm>
          </p:grpSpPr>
          <p:sp>
            <p:nvSpPr>
              <p:cNvPr id="35874" name="AutoShape 34"/>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5" name="AutoShape 35"/>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6" name="AutoShape 36"/>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aphicFrame>
        <p:nvGraphicFramePr>
          <p:cNvPr id="153637" name="Object 37"/>
          <p:cNvGraphicFramePr>
            <a:graphicFrameLocks noChangeAspect="1"/>
          </p:cNvGraphicFramePr>
          <p:nvPr/>
        </p:nvGraphicFramePr>
        <p:xfrm>
          <a:off x="555625" y="5516563"/>
          <a:ext cx="7832725" cy="600075"/>
        </p:xfrm>
        <a:graphic>
          <a:graphicData uri="http://schemas.openxmlformats.org/presentationml/2006/ole">
            <mc:AlternateContent xmlns:mc="http://schemas.openxmlformats.org/markup-compatibility/2006">
              <mc:Choice xmlns:v="urn:schemas-microsoft-com:vml" Requires="v">
                <p:oleObj spid="_x0000_s35928" name="公式" r:id="rId14" imgW="3981536" imgH="298362" progId="Equation.3">
                  <p:embed/>
                </p:oleObj>
              </mc:Choice>
              <mc:Fallback>
                <p:oleObj name="公式" r:id="rId14" imgW="3981536" imgH="298362" progId="Equation.3">
                  <p:embed/>
                  <p:pic>
                    <p:nvPicPr>
                      <p:cNvPr id="0" name="Object 3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55625" y="5516563"/>
                        <a:ext cx="7832725"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5852" name="Group 38"/>
          <p:cNvGrpSpPr>
            <a:grpSpLocks/>
          </p:cNvGrpSpPr>
          <p:nvPr/>
        </p:nvGrpSpPr>
        <p:grpSpPr bwMode="auto">
          <a:xfrm>
            <a:off x="6588125" y="6446838"/>
            <a:ext cx="792163" cy="366712"/>
            <a:chOff x="4649" y="4020"/>
            <a:chExt cx="499" cy="231"/>
          </a:xfrm>
        </p:grpSpPr>
        <p:pic>
          <p:nvPicPr>
            <p:cNvPr id="35853" name="Picture 39" descr="789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4" name="Text Box 40">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53604"/>
                                        </p:tgtEl>
                                        <p:attrNameLst>
                                          <p:attrName>style.visibility</p:attrName>
                                        </p:attrNameLst>
                                      </p:cBhvr>
                                      <p:to>
                                        <p:strVal val="visible"/>
                                      </p:to>
                                    </p:set>
                                    <p:anim calcmode="lin" valueType="num">
                                      <p:cBhvr>
                                        <p:cTn id="7" dur="1000" fill="hold"/>
                                        <p:tgtEl>
                                          <p:spTgt spid="153604"/>
                                        </p:tgtEl>
                                        <p:attrNameLst>
                                          <p:attrName>ppt_w</p:attrName>
                                        </p:attrNameLst>
                                      </p:cBhvr>
                                      <p:tavLst>
                                        <p:tav tm="0">
                                          <p:val>
                                            <p:fltVal val="0"/>
                                          </p:val>
                                        </p:tav>
                                        <p:tav tm="100000">
                                          <p:val>
                                            <p:strVal val="#ppt_w"/>
                                          </p:val>
                                        </p:tav>
                                      </p:tavLst>
                                    </p:anim>
                                    <p:anim calcmode="lin" valueType="num">
                                      <p:cBhvr>
                                        <p:cTn id="8" dur="1000" fill="hold"/>
                                        <p:tgtEl>
                                          <p:spTgt spid="153604"/>
                                        </p:tgtEl>
                                        <p:attrNameLst>
                                          <p:attrName>ppt_h</p:attrName>
                                        </p:attrNameLst>
                                      </p:cBhvr>
                                      <p:tavLst>
                                        <p:tav tm="0">
                                          <p:val>
                                            <p:fltVal val="0"/>
                                          </p:val>
                                        </p:tav>
                                        <p:tav tm="100000">
                                          <p:val>
                                            <p:strVal val="#ppt_h"/>
                                          </p:val>
                                        </p:tav>
                                      </p:tavLst>
                                    </p:anim>
                                    <p:anim calcmode="lin" valueType="num">
                                      <p:cBhvr>
                                        <p:cTn id="9" dur="1000" fill="hold"/>
                                        <p:tgtEl>
                                          <p:spTgt spid="15360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360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153614"/>
                                        </p:tgtEl>
                                        <p:attrNameLst>
                                          <p:attrName>style.visibility</p:attrName>
                                        </p:attrNameLst>
                                      </p:cBhvr>
                                      <p:to>
                                        <p:strVal val="visible"/>
                                      </p:to>
                                    </p:set>
                                    <p:animEffect transition="in" filter="blinds(horizontal)">
                                      <p:cBhvr>
                                        <p:cTn id="14" dur="500"/>
                                        <p:tgtEl>
                                          <p:spTgt spid="153614"/>
                                        </p:tgtEl>
                                      </p:cBhvr>
                                    </p:animEffect>
                                  </p:childTnLst>
                                </p:cTn>
                              </p:par>
                            </p:childTnLst>
                          </p:cTn>
                        </p:par>
                        <p:par>
                          <p:cTn id="15" fill="hold" nodeType="afterGroup">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153602"/>
                                        </p:tgtEl>
                                        <p:attrNameLst>
                                          <p:attrName>style.visibility</p:attrName>
                                        </p:attrNameLst>
                                      </p:cBhvr>
                                      <p:to>
                                        <p:strVal val="visible"/>
                                      </p:to>
                                    </p:set>
                                    <p:animEffect transition="in" filter="slide(fromBottom)">
                                      <p:cBhvr>
                                        <p:cTn id="18" dur="1000"/>
                                        <p:tgtEl>
                                          <p:spTgt spid="15360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53605"/>
                                        </p:tgtEl>
                                        <p:attrNameLst>
                                          <p:attrName>style.visibility</p:attrName>
                                        </p:attrNameLst>
                                      </p:cBhvr>
                                      <p:to>
                                        <p:strVal val="visible"/>
                                      </p:to>
                                    </p:set>
                                    <p:anim calcmode="lin" valueType="num">
                                      <p:cBhvr>
                                        <p:cTn id="23" dur="1000" fill="hold"/>
                                        <p:tgtEl>
                                          <p:spTgt spid="153605"/>
                                        </p:tgtEl>
                                        <p:attrNameLst>
                                          <p:attrName>ppt_w</p:attrName>
                                        </p:attrNameLst>
                                      </p:cBhvr>
                                      <p:tavLst>
                                        <p:tav tm="0">
                                          <p:val>
                                            <p:fltVal val="0"/>
                                          </p:val>
                                        </p:tav>
                                        <p:tav tm="100000">
                                          <p:val>
                                            <p:strVal val="#ppt_w"/>
                                          </p:val>
                                        </p:tav>
                                      </p:tavLst>
                                    </p:anim>
                                    <p:anim calcmode="lin" valueType="num">
                                      <p:cBhvr>
                                        <p:cTn id="24" dur="1000" fill="hold"/>
                                        <p:tgtEl>
                                          <p:spTgt spid="153605"/>
                                        </p:tgtEl>
                                        <p:attrNameLst>
                                          <p:attrName>ppt_h</p:attrName>
                                        </p:attrNameLst>
                                      </p:cBhvr>
                                      <p:tavLst>
                                        <p:tav tm="0">
                                          <p:val>
                                            <p:fltVal val="0"/>
                                          </p:val>
                                        </p:tav>
                                        <p:tav tm="100000">
                                          <p:val>
                                            <p:strVal val="#ppt_h"/>
                                          </p:val>
                                        </p:tav>
                                      </p:tavLst>
                                    </p:anim>
                                    <p:anim calcmode="lin" valueType="num">
                                      <p:cBhvr>
                                        <p:cTn id="25" dur="1000" fill="hold"/>
                                        <p:tgtEl>
                                          <p:spTgt spid="15360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5360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4" presetClass="entr" presetSubtype="10" fill="hold" nodeType="clickEffect">
                                  <p:stCondLst>
                                    <p:cond delay="0"/>
                                  </p:stCondLst>
                                  <p:childTnLst>
                                    <p:set>
                                      <p:cBhvr>
                                        <p:cTn id="30" dur="1" fill="hold">
                                          <p:stCondLst>
                                            <p:cond delay="0"/>
                                          </p:stCondLst>
                                        </p:cTn>
                                        <p:tgtEl>
                                          <p:spTgt spid="153606"/>
                                        </p:tgtEl>
                                        <p:attrNameLst>
                                          <p:attrName>style.visibility</p:attrName>
                                        </p:attrNameLst>
                                      </p:cBhvr>
                                      <p:to>
                                        <p:strVal val="visible"/>
                                      </p:to>
                                    </p:set>
                                    <p:animEffect transition="in" filter="randombar(horizontal)">
                                      <p:cBhvr>
                                        <p:cTn id="31" dur="500"/>
                                        <p:tgtEl>
                                          <p:spTgt spid="15360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153603"/>
                                        </p:tgtEl>
                                        <p:attrNameLst>
                                          <p:attrName>style.visibility</p:attrName>
                                        </p:attrNameLst>
                                      </p:cBhvr>
                                      <p:to>
                                        <p:strVal val="visible"/>
                                      </p:to>
                                    </p:set>
                                    <p:animEffect transition="in" filter="randombar(horizontal)">
                                      <p:cBhvr>
                                        <p:cTn id="36" dur="500"/>
                                        <p:tgtEl>
                                          <p:spTgt spid="15360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153607"/>
                                        </p:tgtEl>
                                        <p:attrNameLst>
                                          <p:attrName>style.visibility</p:attrName>
                                        </p:attrNameLst>
                                      </p:cBhvr>
                                      <p:to>
                                        <p:strVal val="visible"/>
                                      </p:to>
                                    </p:set>
                                    <p:animEffect transition="in" filter="wipe(left)">
                                      <p:cBhvr>
                                        <p:cTn id="41" dur="2000"/>
                                        <p:tgtEl>
                                          <p:spTgt spid="15360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153637"/>
                                        </p:tgtEl>
                                        <p:attrNameLst>
                                          <p:attrName>style.visibility</p:attrName>
                                        </p:attrNameLst>
                                      </p:cBhvr>
                                      <p:to>
                                        <p:strVal val="visible"/>
                                      </p:to>
                                    </p:set>
                                    <p:animEffect transition="in" filter="wipe(left)">
                                      <p:cBhvr>
                                        <p:cTn id="46" dur="2000"/>
                                        <p:tgtEl>
                                          <p:spTgt spid="153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2" grpId="0" autoUpdateAnimBg="0"/>
      <p:bldP spid="153604" grpId="0"/>
      <p:bldP spid="153605"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4626" name="Object 2"/>
          <p:cNvGraphicFramePr>
            <a:graphicFrameLocks noChangeAspect="1"/>
          </p:cNvGraphicFramePr>
          <p:nvPr/>
        </p:nvGraphicFramePr>
        <p:xfrm>
          <a:off x="468313" y="333375"/>
          <a:ext cx="5516562" cy="1004888"/>
        </p:xfrm>
        <a:graphic>
          <a:graphicData uri="http://schemas.openxmlformats.org/presentationml/2006/ole">
            <mc:AlternateContent xmlns:mc="http://schemas.openxmlformats.org/markup-compatibility/2006">
              <mc:Choice xmlns:v="urn:schemas-microsoft-com:vml" Requires="v">
                <p:oleObj spid="_x0000_s37004" name="公式" r:id="rId3" imgW="2724064" imgH="489125" progId="Equation.3">
                  <p:embed/>
                </p:oleObj>
              </mc:Choice>
              <mc:Fallback>
                <p:oleObj name="公式" r:id="rId3" imgW="2724064" imgH="489125"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33375"/>
                        <a:ext cx="5516562" cy="1004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627" name="Object 3"/>
          <p:cNvGraphicFramePr>
            <a:graphicFrameLocks noChangeAspect="1"/>
          </p:cNvGraphicFramePr>
          <p:nvPr/>
        </p:nvGraphicFramePr>
        <p:xfrm>
          <a:off x="539750" y="1484313"/>
          <a:ext cx="5187950" cy="536575"/>
        </p:xfrm>
        <a:graphic>
          <a:graphicData uri="http://schemas.openxmlformats.org/presentationml/2006/ole">
            <mc:AlternateContent xmlns:mc="http://schemas.openxmlformats.org/markup-compatibility/2006">
              <mc:Choice xmlns:v="urn:schemas-microsoft-com:vml" Requires="v">
                <p:oleObj spid="_x0000_s37005" name="公式" r:id="rId5" imgW="2457339" imgH="247519" progId="Equation.3">
                  <p:embed/>
                </p:oleObj>
              </mc:Choice>
              <mc:Fallback>
                <p:oleObj name="公式" r:id="rId5" imgW="2457339" imgH="247519"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1484313"/>
                        <a:ext cx="5187950"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6868" name="Group 4"/>
          <p:cNvGrpSpPr>
            <a:grpSpLocks/>
          </p:cNvGrpSpPr>
          <p:nvPr/>
        </p:nvGrpSpPr>
        <p:grpSpPr bwMode="auto">
          <a:xfrm>
            <a:off x="8316913" y="6446838"/>
            <a:ext cx="792162" cy="366712"/>
            <a:chOff x="5193" y="4020"/>
            <a:chExt cx="499" cy="231"/>
          </a:xfrm>
        </p:grpSpPr>
        <p:pic>
          <p:nvPicPr>
            <p:cNvPr id="36932" name="Picture 5"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33" name="Text Box 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6869" name="Group 7"/>
          <p:cNvGrpSpPr>
            <a:grpSpLocks/>
          </p:cNvGrpSpPr>
          <p:nvPr/>
        </p:nvGrpSpPr>
        <p:grpSpPr bwMode="auto">
          <a:xfrm>
            <a:off x="7453313" y="6446838"/>
            <a:ext cx="792162" cy="366712"/>
            <a:chOff x="4649" y="4020"/>
            <a:chExt cx="499" cy="231"/>
          </a:xfrm>
        </p:grpSpPr>
        <p:pic>
          <p:nvPicPr>
            <p:cNvPr id="36930" name="Picture 8"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31" name="Text Box 9">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36870" name="Group 10"/>
          <p:cNvGrpSpPr>
            <a:grpSpLocks/>
          </p:cNvGrpSpPr>
          <p:nvPr/>
        </p:nvGrpSpPr>
        <p:grpSpPr bwMode="auto">
          <a:xfrm>
            <a:off x="5940425" y="549275"/>
            <a:ext cx="2720975" cy="2103438"/>
            <a:chOff x="3787" y="436"/>
            <a:chExt cx="1714" cy="1325"/>
          </a:xfrm>
        </p:grpSpPr>
        <p:sp>
          <p:nvSpPr>
            <p:cNvPr id="36910" name="Oval 11"/>
            <p:cNvSpPr>
              <a:spLocks noChangeArrowheads="1"/>
            </p:cNvSpPr>
            <p:nvPr/>
          </p:nvSpPr>
          <p:spPr bwMode="auto">
            <a:xfrm>
              <a:off x="3787" y="120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6911" name="Text Box 12"/>
            <p:cNvSpPr txBox="1">
              <a:spLocks noChangeArrowheads="1"/>
            </p:cNvSpPr>
            <p:nvPr/>
          </p:nvSpPr>
          <p:spPr bwMode="auto">
            <a:xfrm>
              <a:off x="4014" y="981"/>
              <a:ext cx="244" cy="327"/>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sp>
          <p:nvSpPr>
            <p:cNvPr id="36912" name="Text Box 13"/>
            <p:cNvSpPr txBox="1">
              <a:spLocks noChangeArrowheads="1"/>
            </p:cNvSpPr>
            <p:nvPr/>
          </p:nvSpPr>
          <p:spPr bwMode="auto">
            <a:xfrm>
              <a:off x="4059" y="1434"/>
              <a:ext cx="212" cy="327"/>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_</a:t>
              </a:r>
            </a:p>
          </p:txBody>
        </p:sp>
        <p:sp>
          <p:nvSpPr>
            <p:cNvPr id="36913" name="Line 14"/>
            <p:cNvSpPr>
              <a:spLocks noChangeShapeType="1"/>
            </p:cNvSpPr>
            <p:nvPr/>
          </p:nvSpPr>
          <p:spPr bwMode="auto">
            <a:xfrm>
              <a:off x="4694" y="527"/>
              <a:ext cx="72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914" name="Line 15"/>
            <p:cNvSpPr>
              <a:spLocks noChangeShapeType="1"/>
            </p:cNvSpPr>
            <p:nvPr/>
          </p:nvSpPr>
          <p:spPr bwMode="auto">
            <a:xfrm>
              <a:off x="3968" y="1752"/>
              <a:ext cx="145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915" name="Line 16"/>
            <p:cNvSpPr>
              <a:spLocks noChangeShapeType="1"/>
            </p:cNvSpPr>
            <p:nvPr/>
          </p:nvSpPr>
          <p:spPr bwMode="auto">
            <a:xfrm flipH="1" flipV="1">
              <a:off x="5420" y="527"/>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916" name="Line 17"/>
            <p:cNvSpPr>
              <a:spLocks noChangeShapeType="1"/>
            </p:cNvSpPr>
            <p:nvPr/>
          </p:nvSpPr>
          <p:spPr bwMode="auto">
            <a:xfrm>
              <a:off x="3968" y="527"/>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917" name="Text Box 18"/>
            <p:cNvSpPr txBox="1">
              <a:spLocks noChangeArrowheads="1"/>
            </p:cNvSpPr>
            <p:nvPr/>
          </p:nvSpPr>
          <p:spPr bwMode="auto">
            <a:xfrm>
              <a:off x="4105" y="1253"/>
              <a:ext cx="9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10∠0</a:t>
              </a:r>
              <a:r>
                <a:rPr kumimoji="1" lang="en-US" altLang="zh-CN" sz="2800" baseline="50000">
                  <a:solidFill>
                    <a:schemeClr val="bg1"/>
                  </a:solidFill>
                  <a:latin typeface="Times New Roman" panose="02020603050405020304" pitchFamily="18" charset="0"/>
                  <a:ea typeface="宋体" panose="02010600030101010101" pitchFamily="2" charset="-122"/>
                </a:rPr>
                <a:t>o </a:t>
              </a:r>
              <a:r>
                <a:rPr kumimoji="1" lang="en-US" altLang="zh-CN" sz="2800">
                  <a:solidFill>
                    <a:schemeClr val="bg1"/>
                  </a:solidFill>
                  <a:latin typeface="Times New Roman" panose="02020603050405020304" pitchFamily="18" charset="0"/>
                  <a:ea typeface="宋体" panose="02010600030101010101" pitchFamily="2" charset="-122"/>
                </a:rPr>
                <a:t>V</a:t>
              </a:r>
            </a:p>
          </p:txBody>
        </p:sp>
        <p:sp>
          <p:nvSpPr>
            <p:cNvPr id="36918" name="Text Box 19"/>
            <p:cNvSpPr txBox="1">
              <a:spLocks noChangeArrowheads="1"/>
            </p:cNvSpPr>
            <p:nvPr/>
          </p:nvSpPr>
          <p:spPr bwMode="auto">
            <a:xfrm>
              <a:off x="4241" y="527"/>
              <a:ext cx="63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50</a:t>
              </a:r>
              <a:r>
                <a:rPr kumimoji="1" lang="en-US" altLang="zh-CN" sz="2800">
                  <a:solidFill>
                    <a:schemeClr val="bg1"/>
                  </a:solidFill>
                  <a:latin typeface="Symbol" panose="05050102010706020507" pitchFamily="18" charset="2"/>
                  <a:ea typeface="宋体" panose="02010600030101010101" pitchFamily="2" charset="-122"/>
                  <a:sym typeface="Symbol" panose="05050102010706020507" pitchFamily="18" charset="2"/>
                </a:rPr>
                <a:t>H</a:t>
              </a:r>
              <a:endPar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36919" name="Text Box 20"/>
            <p:cNvSpPr txBox="1">
              <a:spLocks noChangeArrowheads="1"/>
            </p:cNvSpPr>
            <p:nvPr/>
          </p:nvSpPr>
          <p:spPr bwMode="auto">
            <a:xfrm>
              <a:off x="5057" y="935"/>
              <a:ext cx="34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L</a:t>
              </a:r>
            </a:p>
          </p:txBody>
        </p:sp>
        <p:sp>
          <p:nvSpPr>
            <p:cNvPr id="36920" name="Text Box 21"/>
            <p:cNvSpPr txBox="1">
              <a:spLocks noChangeArrowheads="1"/>
            </p:cNvSpPr>
            <p:nvPr/>
          </p:nvSpPr>
          <p:spPr bwMode="auto">
            <a:xfrm>
              <a:off x="4014" y="754"/>
              <a:ext cx="4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5</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6921" name="Line 22"/>
            <p:cNvSpPr>
              <a:spLocks noChangeShapeType="1"/>
            </p:cNvSpPr>
            <p:nvPr/>
          </p:nvSpPr>
          <p:spPr bwMode="auto">
            <a:xfrm>
              <a:off x="4921" y="618"/>
              <a:ext cx="240" cy="0"/>
            </a:xfrm>
            <a:prstGeom prst="line">
              <a:avLst/>
            </a:prstGeom>
            <a:noFill/>
            <a:ln w="38100">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36922" name="Object 23"/>
            <p:cNvGraphicFramePr>
              <a:graphicFrameLocks noChangeAspect="1"/>
            </p:cNvGraphicFramePr>
            <p:nvPr/>
          </p:nvGraphicFramePr>
          <p:xfrm>
            <a:off x="4966" y="663"/>
            <a:ext cx="163" cy="279"/>
          </p:xfrm>
          <a:graphic>
            <a:graphicData uri="http://schemas.openxmlformats.org/presentationml/2006/ole">
              <mc:AlternateContent xmlns:mc="http://schemas.openxmlformats.org/markup-compatibility/2006">
                <mc:Choice xmlns:v="urn:schemas-microsoft-com:vml" Requires="v">
                  <p:oleObj spid="_x0000_s37006" name="公式" r:id="rId8" imgW="120736" imgH="209681" progId="Equation.3">
                    <p:embed/>
                  </p:oleObj>
                </mc:Choice>
                <mc:Fallback>
                  <p:oleObj name="公式" r:id="rId8" imgW="120736" imgH="209681" progId="Equation.3">
                    <p:embed/>
                    <p:pic>
                      <p:nvPicPr>
                        <p:cNvPr id="0"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6" y="663"/>
                          <a:ext cx="163"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923" name="Line 24"/>
            <p:cNvSpPr>
              <a:spLocks noChangeShapeType="1"/>
            </p:cNvSpPr>
            <p:nvPr/>
          </p:nvSpPr>
          <p:spPr bwMode="auto">
            <a:xfrm flipV="1">
              <a:off x="3968" y="527"/>
              <a:ext cx="31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924" name="Rectangle 25"/>
            <p:cNvSpPr>
              <a:spLocks noChangeArrowheads="1"/>
            </p:cNvSpPr>
            <p:nvPr/>
          </p:nvSpPr>
          <p:spPr bwMode="auto">
            <a:xfrm>
              <a:off x="5374" y="890"/>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6925" name="Rectangle 26"/>
            <p:cNvSpPr>
              <a:spLocks noChangeArrowheads="1"/>
            </p:cNvSpPr>
            <p:nvPr/>
          </p:nvSpPr>
          <p:spPr bwMode="auto">
            <a:xfrm>
              <a:off x="3923" y="754"/>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36926" name="Group 27"/>
            <p:cNvGrpSpPr>
              <a:grpSpLocks/>
            </p:cNvGrpSpPr>
            <p:nvPr/>
          </p:nvGrpSpPr>
          <p:grpSpPr bwMode="auto">
            <a:xfrm>
              <a:off x="4240" y="436"/>
              <a:ext cx="499" cy="590"/>
              <a:chOff x="476" y="663"/>
              <a:chExt cx="771" cy="862"/>
            </a:xfrm>
          </p:grpSpPr>
          <p:sp>
            <p:nvSpPr>
              <p:cNvPr id="36927" name="AutoShape 28"/>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28" name="AutoShape 29"/>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29" name="AutoShape 30"/>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154656" name="Group 32"/>
          <p:cNvGrpSpPr>
            <a:grpSpLocks/>
          </p:cNvGrpSpPr>
          <p:nvPr/>
        </p:nvGrpSpPr>
        <p:grpSpPr bwMode="auto">
          <a:xfrm>
            <a:off x="5472113" y="620713"/>
            <a:ext cx="3671887" cy="2520950"/>
            <a:chOff x="2109" y="2296"/>
            <a:chExt cx="2313" cy="1588"/>
          </a:xfrm>
        </p:grpSpPr>
        <p:sp>
          <p:nvSpPr>
            <p:cNvPr id="36882" name="Rectangle 33"/>
            <p:cNvSpPr>
              <a:spLocks noChangeArrowheads="1"/>
            </p:cNvSpPr>
            <p:nvPr/>
          </p:nvSpPr>
          <p:spPr bwMode="auto">
            <a:xfrm>
              <a:off x="2109" y="2296"/>
              <a:ext cx="2313" cy="15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6883" name="Oval 34"/>
            <p:cNvSpPr>
              <a:spLocks noChangeArrowheads="1"/>
            </p:cNvSpPr>
            <p:nvPr/>
          </p:nvSpPr>
          <p:spPr bwMode="auto">
            <a:xfrm>
              <a:off x="2199" y="315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6884" name="Text Box 35"/>
            <p:cNvSpPr txBox="1">
              <a:spLocks noChangeArrowheads="1"/>
            </p:cNvSpPr>
            <p:nvPr/>
          </p:nvSpPr>
          <p:spPr bwMode="auto">
            <a:xfrm>
              <a:off x="2426" y="2886"/>
              <a:ext cx="244" cy="327"/>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sp>
          <p:nvSpPr>
            <p:cNvPr id="36885" name="Text Box 36"/>
            <p:cNvSpPr txBox="1">
              <a:spLocks noChangeArrowheads="1"/>
            </p:cNvSpPr>
            <p:nvPr/>
          </p:nvSpPr>
          <p:spPr bwMode="auto">
            <a:xfrm>
              <a:off x="2381" y="3339"/>
              <a:ext cx="212" cy="327"/>
            </a:xfrm>
            <a:prstGeom prst="rect">
              <a:avLst/>
            </a:prstGeom>
            <a:noFill/>
            <a:ln>
              <a:noFill/>
            </a:ln>
            <a:effectLst/>
            <a:extLst>
              <a:ext uri="{909E8E84-426E-40DD-AFC4-6F175D3DCCD1}">
                <a14:hiddenFill xmlns:a14="http://schemas.microsoft.com/office/drawing/2010/main">
                  <a:solidFill>
                    <a:srgbClr val="0827E4"/>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_</a:t>
              </a:r>
            </a:p>
          </p:txBody>
        </p:sp>
        <p:sp>
          <p:nvSpPr>
            <p:cNvPr id="36886" name="Line 37"/>
            <p:cNvSpPr>
              <a:spLocks noChangeShapeType="1"/>
            </p:cNvSpPr>
            <p:nvPr/>
          </p:nvSpPr>
          <p:spPr bwMode="auto">
            <a:xfrm>
              <a:off x="3106" y="2477"/>
              <a:ext cx="113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887" name="Line 38"/>
            <p:cNvSpPr>
              <a:spLocks noChangeShapeType="1"/>
            </p:cNvSpPr>
            <p:nvPr/>
          </p:nvSpPr>
          <p:spPr bwMode="auto">
            <a:xfrm>
              <a:off x="2380" y="3702"/>
              <a:ext cx="1860"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888" name="Line 39"/>
            <p:cNvSpPr>
              <a:spLocks noChangeShapeType="1"/>
            </p:cNvSpPr>
            <p:nvPr/>
          </p:nvSpPr>
          <p:spPr bwMode="auto">
            <a:xfrm flipH="1" flipV="1">
              <a:off x="3832" y="2477"/>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889" name="Line 40"/>
            <p:cNvSpPr>
              <a:spLocks noChangeShapeType="1"/>
            </p:cNvSpPr>
            <p:nvPr/>
          </p:nvSpPr>
          <p:spPr bwMode="auto">
            <a:xfrm>
              <a:off x="2380" y="2477"/>
              <a:ext cx="0" cy="122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6890" name="Text Box 41"/>
            <p:cNvSpPr txBox="1">
              <a:spLocks noChangeArrowheads="1"/>
            </p:cNvSpPr>
            <p:nvPr/>
          </p:nvSpPr>
          <p:spPr bwMode="auto">
            <a:xfrm>
              <a:off x="2517" y="3158"/>
              <a:ext cx="9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10∠0</a:t>
              </a:r>
              <a:r>
                <a:rPr kumimoji="1" lang="en-US" altLang="zh-CN" sz="2800" baseline="50000">
                  <a:solidFill>
                    <a:schemeClr val="bg1"/>
                  </a:solidFill>
                  <a:latin typeface="Times New Roman" panose="02020603050405020304" pitchFamily="18" charset="0"/>
                  <a:ea typeface="宋体" panose="02010600030101010101" pitchFamily="2" charset="-122"/>
                </a:rPr>
                <a:t>o </a:t>
              </a:r>
              <a:r>
                <a:rPr kumimoji="1" lang="en-US" altLang="zh-CN" sz="2800">
                  <a:solidFill>
                    <a:schemeClr val="bg1"/>
                  </a:solidFill>
                  <a:latin typeface="Times New Roman" panose="02020603050405020304" pitchFamily="18" charset="0"/>
                  <a:ea typeface="宋体" panose="02010600030101010101" pitchFamily="2" charset="-122"/>
                </a:rPr>
                <a:t>V</a:t>
              </a:r>
            </a:p>
          </p:txBody>
        </p:sp>
        <p:sp>
          <p:nvSpPr>
            <p:cNvPr id="36891" name="Text Box 42"/>
            <p:cNvSpPr txBox="1">
              <a:spLocks noChangeArrowheads="1"/>
            </p:cNvSpPr>
            <p:nvPr/>
          </p:nvSpPr>
          <p:spPr bwMode="auto">
            <a:xfrm>
              <a:off x="2699" y="2432"/>
              <a:ext cx="63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50</a:t>
              </a:r>
              <a:r>
                <a:rPr kumimoji="1" lang="en-US" altLang="zh-CN" sz="2800">
                  <a:solidFill>
                    <a:schemeClr val="bg1"/>
                  </a:solidFill>
                  <a:latin typeface="Symbol" panose="05050102010706020507" pitchFamily="18" charset="2"/>
                  <a:ea typeface="宋体" panose="02010600030101010101" pitchFamily="2" charset="-122"/>
                  <a:sym typeface="Symbol" panose="05050102010706020507" pitchFamily="18" charset="2"/>
                </a:rPr>
                <a:t>H</a:t>
              </a:r>
              <a:endPar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36892" name="Text Box 43"/>
            <p:cNvSpPr txBox="1">
              <a:spLocks noChangeArrowheads="1"/>
            </p:cNvSpPr>
            <p:nvPr/>
          </p:nvSpPr>
          <p:spPr bwMode="auto">
            <a:xfrm>
              <a:off x="3470" y="2840"/>
              <a:ext cx="34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R</a:t>
              </a:r>
              <a:r>
                <a:rPr kumimoji="1" lang="en-US" altLang="zh-CN" sz="2800" baseline="-25000">
                  <a:solidFill>
                    <a:schemeClr val="bg1"/>
                  </a:solidFill>
                  <a:latin typeface="Times New Roman" panose="02020603050405020304" pitchFamily="18" charset="0"/>
                  <a:ea typeface="宋体" panose="02010600030101010101" pitchFamily="2" charset="-122"/>
                </a:rPr>
                <a:t>L</a:t>
              </a:r>
            </a:p>
          </p:txBody>
        </p:sp>
        <p:sp>
          <p:nvSpPr>
            <p:cNvPr id="36893" name="Text Box 44"/>
            <p:cNvSpPr txBox="1">
              <a:spLocks noChangeArrowheads="1"/>
            </p:cNvSpPr>
            <p:nvPr/>
          </p:nvSpPr>
          <p:spPr bwMode="auto">
            <a:xfrm>
              <a:off x="2426" y="2659"/>
              <a:ext cx="4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5</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6894" name="Line 45"/>
            <p:cNvSpPr>
              <a:spLocks noChangeShapeType="1"/>
            </p:cNvSpPr>
            <p:nvPr/>
          </p:nvSpPr>
          <p:spPr bwMode="auto">
            <a:xfrm>
              <a:off x="3333" y="2568"/>
              <a:ext cx="240" cy="0"/>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36895" name="Object 46"/>
            <p:cNvGraphicFramePr>
              <a:graphicFrameLocks noChangeAspect="1"/>
            </p:cNvGraphicFramePr>
            <p:nvPr/>
          </p:nvGraphicFramePr>
          <p:xfrm>
            <a:off x="3378" y="2613"/>
            <a:ext cx="163" cy="279"/>
          </p:xfrm>
          <a:graphic>
            <a:graphicData uri="http://schemas.openxmlformats.org/presentationml/2006/ole">
              <mc:AlternateContent xmlns:mc="http://schemas.openxmlformats.org/markup-compatibility/2006">
                <mc:Choice xmlns:v="urn:schemas-microsoft-com:vml" Requires="v">
                  <p:oleObj spid="_x0000_s37007" name="公式" r:id="rId10" imgW="120736" imgH="209681" progId="Equation.3">
                    <p:embed/>
                  </p:oleObj>
                </mc:Choice>
                <mc:Fallback>
                  <p:oleObj name="公式" r:id="rId10" imgW="120736" imgH="209681" progId="Equation.3">
                    <p:embed/>
                    <p:pic>
                      <p:nvPicPr>
                        <p:cNvPr id="0" name="Object 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8" y="2613"/>
                          <a:ext cx="163"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96" name="Line 47"/>
            <p:cNvSpPr>
              <a:spLocks noChangeShapeType="1"/>
            </p:cNvSpPr>
            <p:nvPr/>
          </p:nvSpPr>
          <p:spPr bwMode="auto">
            <a:xfrm flipV="1">
              <a:off x="2380" y="2477"/>
              <a:ext cx="31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897" name="Rectangle 48"/>
            <p:cNvSpPr>
              <a:spLocks noChangeArrowheads="1"/>
            </p:cNvSpPr>
            <p:nvPr/>
          </p:nvSpPr>
          <p:spPr bwMode="auto">
            <a:xfrm>
              <a:off x="3786" y="2840"/>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6898" name="Rectangle 49"/>
            <p:cNvSpPr>
              <a:spLocks noChangeArrowheads="1"/>
            </p:cNvSpPr>
            <p:nvPr/>
          </p:nvSpPr>
          <p:spPr bwMode="auto">
            <a:xfrm>
              <a:off x="2335" y="2704"/>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36899" name="Group 50"/>
            <p:cNvGrpSpPr>
              <a:grpSpLocks/>
            </p:cNvGrpSpPr>
            <p:nvPr/>
          </p:nvGrpSpPr>
          <p:grpSpPr bwMode="auto">
            <a:xfrm>
              <a:off x="2652" y="2386"/>
              <a:ext cx="499" cy="590"/>
              <a:chOff x="476" y="663"/>
              <a:chExt cx="771" cy="862"/>
            </a:xfrm>
          </p:grpSpPr>
          <p:sp>
            <p:nvSpPr>
              <p:cNvPr id="36907" name="AutoShape 51"/>
              <p:cNvSpPr>
                <a:spLocks noChangeArrowheads="1"/>
              </p:cNvSpPr>
              <p:nvPr/>
            </p:nvSpPr>
            <p:spPr bwMode="auto">
              <a:xfrm>
                <a:off x="476"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08" name="AutoShape 52"/>
              <p:cNvSpPr>
                <a:spLocks noChangeArrowheads="1"/>
              </p:cNvSpPr>
              <p:nvPr/>
            </p:nvSpPr>
            <p:spPr bwMode="auto">
              <a:xfrm>
                <a:off x="703"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09" name="AutoShape 53"/>
              <p:cNvSpPr>
                <a:spLocks noChangeArrowheads="1"/>
              </p:cNvSpPr>
              <p:nvPr/>
            </p:nvSpPr>
            <p:spPr bwMode="auto">
              <a:xfrm>
                <a:off x="930" y="663"/>
                <a:ext cx="317" cy="862"/>
              </a:xfrm>
              <a:custGeom>
                <a:avLst/>
                <a:gdLst>
                  <a:gd name="T0" fmla="*/ 159 w 21600"/>
                  <a:gd name="T1" fmla="*/ 0 h 21600"/>
                  <a:gd name="T2" fmla="*/ 39 w 21600"/>
                  <a:gd name="T3" fmla="*/ 148 h 21600"/>
                  <a:gd name="T4" fmla="*/ 159 w 21600"/>
                  <a:gd name="T5" fmla="*/ 0 h 21600"/>
                  <a:gd name="T6" fmla="*/ 278 w 21600"/>
                  <a:gd name="T7" fmla="*/ 148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0"/>
                      <a:pt x="10800" y="0"/>
                    </a:cubicBezTo>
                    <a:cubicBezTo>
                      <a:pt x="13927" y="0"/>
                      <a:pt x="16901" y="1356"/>
                      <a:pt x="18953" y="3717"/>
                    </a:cubicBezTo>
                    <a:cubicBezTo>
                      <a:pt x="16901" y="1356"/>
                      <a:pt x="13927" y="0"/>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6900" name="Group 54"/>
            <p:cNvGrpSpPr>
              <a:grpSpLocks/>
            </p:cNvGrpSpPr>
            <p:nvPr/>
          </p:nvGrpSpPr>
          <p:grpSpPr bwMode="auto">
            <a:xfrm>
              <a:off x="3914" y="2477"/>
              <a:ext cx="417" cy="1225"/>
              <a:chOff x="4460" y="1298"/>
              <a:chExt cx="429" cy="1134"/>
            </a:xfrm>
          </p:grpSpPr>
          <p:grpSp>
            <p:nvGrpSpPr>
              <p:cNvPr id="36901" name="Group 55"/>
              <p:cNvGrpSpPr>
                <a:grpSpLocks/>
              </p:cNvGrpSpPr>
              <p:nvPr/>
            </p:nvGrpSpPr>
            <p:grpSpPr bwMode="auto">
              <a:xfrm>
                <a:off x="4649" y="1842"/>
                <a:ext cx="240" cy="96"/>
                <a:chOff x="5161" y="2114"/>
                <a:chExt cx="240" cy="96"/>
              </a:xfrm>
            </p:grpSpPr>
            <p:sp>
              <p:nvSpPr>
                <p:cNvPr id="36905" name="Line 56"/>
                <p:cNvSpPr>
                  <a:spLocks noChangeShapeType="1"/>
                </p:cNvSpPr>
                <p:nvPr/>
              </p:nvSpPr>
              <p:spPr bwMode="auto">
                <a:xfrm flipV="1">
                  <a:off x="5161" y="2114"/>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06" name="Line 57"/>
                <p:cNvSpPr>
                  <a:spLocks noChangeShapeType="1"/>
                </p:cNvSpPr>
                <p:nvPr/>
              </p:nvSpPr>
              <p:spPr bwMode="auto">
                <a:xfrm>
                  <a:off x="5161" y="2209"/>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6902" name="Line 58"/>
              <p:cNvSpPr>
                <a:spLocks noChangeShapeType="1"/>
              </p:cNvSpPr>
              <p:nvPr/>
            </p:nvSpPr>
            <p:spPr bwMode="auto">
              <a:xfrm>
                <a:off x="4785" y="1298"/>
                <a:ext cx="0" cy="544"/>
              </a:xfrm>
              <a:prstGeom prst="line">
                <a:avLst/>
              </a:prstGeom>
              <a:noFill/>
              <a:ln w="28575">
                <a:solidFill>
                  <a:srgbClr val="FFCC00"/>
                </a:solidFill>
                <a:prstDash val="dash"/>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903" name="Line 59"/>
              <p:cNvSpPr>
                <a:spLocks noChangeShapeType="1"/>
              </p:cNvSpPr>
              <p:nvPr/>
            </p:nvSpPr>
            <p:spPr bwMode="auto">
              <a:xfrm>
                <a:off x="4785" y="1933"/>
                <a:ext cx="0" cy="499"/>
              </a:xfrm>
              <a:prstGeom prst="line">
                <a:avLst/>
              </a:prstGeom>
              <a:noFill/>
              <a:ln w="28575">
                <a:solidFill>
                  <a:srgbClr val="FFCC99"/>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904" name="Text Box 60"/>
              <p:cNvSpPr txBox="1">
                <a:spLocks noChangeArrowheads="1"/>
              </p:cNvSpPr>
              <p:nvPr/>
            </p:nvSpPr>
            <p:spPr bwMode="auto">
              <a:xfrm>
                <a:off x="4460" y="1972"/>
                <a:ext cx="273" cy="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i="1">
                    <a:solidFill>
                      <a:schemeClr val="bg1"/>
                    </a:solidFill>
                    <a:latin typeface="Times New Roman" panose="02020603050405020304" pitchFamily="18" charset="0"/>
                    <a:ea typeface="宋体" panose="02010600030101010101" pitchFamily="2" charset="-122"/>
                  </a:rPr>
                  <a:t>C</a:t>
                </a:r>
                <a:endParaRPr kumimoji="1" lang="en-US" altLang="zh-CN" sz="2800" i="1" baseline="-25000">
                  <a:solidFill>
                    <a:schemeClr val="bg1"/>
                  </a:solidFill>
                  <a:latin typeface="Times New Roman" panose="02020603050405020304" pitchFamily="18" charset="0"/>
                  <a:ea typeface="宋体" panose="02010600030101010101" pitchFamily="2" charset="-122"/>
                </a:endParaRPr>
              </a:p>
            </p:txBody>
          </p:sp>
        </p:grpSp>
      </p:grpSp>
      <p:graphicFrame>
        <p:nvGraphicFramePr>
          <p:cNvPr id="154685" name="Object 61"/>
          <p:cNvGraphicFramePr>
            <a:graphicFrameLocks noChangeAspect="1"/>
          </p:cNvGraphicFramePr>
          <p:nvPr/>
        </p:nvGraphicFramePr>
        <p:xfrm>
          <a:off x="539750" y="2924175"/>
          <a:ext cx="8224838" cy="1028700"/>
        </p:xfrm>
        <a:graphic>
          <a:graphicData uri="http://schemas.openxmlformats.org/presentationml/2006/ole">
            <mc:AlternateContent xmlns:mc="http://schemas.openxmlformats.org/markup-compatibility/2006">
              <mc:Choice xmlns:v="urn:schemas-microsoft-com:vml" Requires="v">
                <p:oleObj spid="_x0000_s37008" name="公式" r:id="rId12" imgW="3587762" imgH="501738" progId="Equation.3">
                  <p:embed/>
                </p:oleObj>
              </mc:Choice>
              <mc:Fallback>
                <p:oleObj name="公式" r:id="rId12" imgW="3587762" imgH="501738" progId="Equation.3">
                  <p:embed/>
                  <p:pic>
                    <p:nvPicPr>
                      <p:cNvPr id="0" name="Object 6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9750" y="2924175"/>
                        <a:ext cx="8224838"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686" name="Object 62"/>
          <p:cNvGraphicFramePr>
            <a:graphicFrameLocks noChangeAspect="1"/>
          </p:cNvGraphicFramePr>
          <p:nvPr/>
        </p:nvGraphicFramePr>
        <p:xfrm>
          <a:off x="323850" y="4149725"/>
          <a:ext cx="3600450" cy="2024063"/>
        </p:xfrm>
        <a:graphic>
          <a:graphicData uri="http://schemas.openxmlformats.org/presentationml/2006/ole">
            <mc:AlternateContent xmlns:mc="http://schemas.openxmlformats.org/markup-compatibility/2006">
              <mc:Choice xmlns:v="urn:schemas-microsoft-com:vml" Requires="v">
                <p:oleObj spid="_x0000_s37009" name="公式" r:id="rId14" imgW="1517490" imgH="1047619" progId="Equation.3">
                  <p:embed/>
                </p:oleObj>
              </mc:Choice>
              <mc:Fallback>
                <p:oleObj name="公式" r:id="rId14" imgW="1517490" imgH="1047619" progId="Equation.3">
                  <p:embed/>
                  <p:pic>
                    <p:nvPicPr>
                      <p:cNvPr id="0" name="Object 6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3850" y="4149725"/>
                        <a:ext cx="3600450" cy="2024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687" name="Object 63"/>
          <p:cNvGraphicFramePr>
            <a:graphicFrameLocks noChangeAspect="1"/>
          </p:cNvGraphicFramePr>
          <p:nvPr/>
        </p:nvGraphicFramePr>
        <p:xfrm>
          <a:off x="4932363" y="3933825"/>
          <a:ext cx="3719512" cy="1106488"/>
        </p:xfrm>
        <a:graphic>
          <a:graphicData uri="http://schemas.openxmlformats.org/presentationml/2006/ole">
            <mc:AlternateContent xmlns:mc="http://schemas.openxmlformats.org/markup-compatibility/2006">
              <mc:Choice xmlns:v="urn:schemas-microsoft-com:vml" Requires="v">
                <p:oleObj spid="_x0000_s37010" name="公式" r:id="rId16" imgW="1835113" imgH="539575" progId="Equation.3">
                  <p:embed/>
                </p:oleObj>
              </mc:Choice>
              <mc:Fallback>
                <p:oleObj name="公式" r:id="rId16" imgW="1835113" imgH="539575" progId="Equation.3">
                  <p:embed/>
                  <p:pic>
                    <p:nvPicPr>
                      <p:cNvPr id="0" name="Object 6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32363" y="3933825"/>
                        <a:ext cx="3719512" cy="110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4688" name="Line 64"/>
          <p:cNvSpPr>
            <a:spLocks noChangeShapeType="1"/>
          </p:cNvSpPr>
          <p:nvPr/>
        </p:nvSpPr>
        <p:spPr bwMode="auto">
          <a:xfrm>
            <a:off x="4284663" y="4581525"/>
            <a:ext cx="647700"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54689" name="Object 65"/>
          <p:cNvGraphicFramePr>
            <a:graphicFrameLocks noChangeAspect="1"/>
          </p:cNvGraphicFramePr>
          <p:nvPr/>
        </p:nvGraphicFramePr>
        <p:xfrm>
          <a:off x="4859338" y="5013325"/>
          <a:ext cx="2489200" cy="954088"/>
        </p:xfrm>
        <a:graphic>
          <a:graphicData uri="http://schemas.openxmlformats.org/presentationml/2006/ole">
            <mc:AlternateContent xmlns:mc="http://schemas.openxmlformats.org/markup-compatibility/2006">
              <mc:Choice xmlns:v="urn:schemas-microsoft-com:vml" Requires="v">
                <p:oleObj spid="_x0000_s37011" name="公式" r:id="rId18" imgW="1225513" imgH="463506" progId="Equation.3">
                  <p:embed/>
                </p:oleObj>
              </mc:Choice>
              <mc:Fallback>
                <p:oleObj name="公式" r:id="rId18" imgW="1225513" imgH="463506" progId="Equation.3">
                  <p:embed/>
                  <p:pic>
                    <p:nvPicPr>
                      <p:cNvPr id="0" name="Object 6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859338" y="5013325"/>
                        <a:ext cx="2489200" cy="954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690" name="Object 66"/>
          <p:cNvGraphicFramePr>
            <a:graphicFrameLocks noChangeAspect="1"/>
          </p:cNvGraphicFramePr>
          <p:nvPr/>
        </p:nvGraphicFramePr>
        <p:xfrm>
          <a:off x="4932363" y="5949950"/>
          <a:ext cx="3503612" cy="536575"/>
        </p:xfrm>
        <a:graphic>
          <a:graphicData uri="http://schemas.openxmlformats.org/presentationml/2006/ole">
            <mc:AlternateContent xmlns:mc="http://schemas.openxmlformats.org/markup-compatibility/2006">
              <mc:Choice xmlns:v="urn:schemas-microsoft-com:vml" Requires="v">
                <p:oleObj spid="_x0000_s37012" name="公式" r:id="rId20" imgW="1657165" imgH="247519" progId="Equation.3">
                  <p:embed/>
                </p:oleObj>
              </mc:Choice>
              <mc:Fallback>
                <p:oleObj name="公式" r:id="rId20" imgW="1657165" imgH="247519" progId="Equation.3">
                  <p:embed/>
                  <p:pic>
                    <p:nvPicPr>
                      <p:cNvPr id="0" name="Object 6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932363" y="5949950"/>
                        <a:ext cx="3503612"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6878" name="Group 67"/>
          <p:cNvGrpSpPr>
            <a:grpSpLocks/>
          </p:cNvGrpSpPr>
          <p:nvPr/>
        </p:nvGrpSpPr>
        <p:grpSpPr bwMode="auto">
          <a:xfrm>
            <a:off x="6588125" y="6446838"/>
            <a:ext cx="792163" cy="366712"/>
            <a:chOff x="4649" y="4020"/>
            <a:chExt cx="499" cy="231"/>
          </a:xfrm>
        </p:grpSpPr>
        <p:pic>
          <p:nvPicPr>
            <p:cNvPr id="36880" name="Picture 68"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1" name="Text Box 69">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graphicFrame>
        <p:nvGraphicFramePr>
          <p:cNvPr id="36879" name="Object 70"/>
          <p:cNvGraphicFramePr>
            <a:graphicFrameLocks noChangeAspect="1"/>
          </p:cNvGraphicFramePr>
          <p:nvPr/>
        </p:nvGraphicFramePr>
        <p:xfrm>
          <a:off x="323850" y="2009775"/>
          <a:ext cx="3168650" cy="1035050"/>
        </p:xfrm>
        <a:graphic>
          <a:graphicData uri="http://schemas.openxmlformats.org/presentationml/2006/ole">
            <mc:AlternateContent xmlns:mc="http://schemas.openxmlformats.org/markup-compatibility/2006">
              <mc:Choice xmlns:v="urn:schemas-microsoft-com:vml" Requires="v">
                <p:oleObj spid="_x0000_s37013" name="Equation" r:id="rId22" imgW="1231366" imgH="431613" progId="Equation.DSMT4">
                  <p:embed/>
                </p:oleObj>
              </mc:Choice>
              <mc:Fallback>
                <p:oleObj name="Equation" r:id="rId22" imgW="1231366" imgH="431613" progId="Equation.DSMT4">
                  <p:embed/>
                  <p:pic>
                    <p:nvPicPr>
                      <p:cNvPr id="0" name="Object 7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23850" y="2009775"/>
                        <a:ext cx="3168650" cy="103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withEffect">
                                  <p:stCondLst>
                                    <p:cond delay="0"/>
                                  </p:stCondLst>
                                  <p:childTnLst>
                                    <p:set>
                                      <p:cBhvr>
                                        <p:cTn id="6" dur="1" fill="hold">
                                          <p:stCondLst>
                                            <p:cond delay="0"/>
                                          </p:stCondLst>
                                        </p:cTn>
                                        <p:tgtEl>
                                          <p:spTgt spid="154626"/>
                                        </p:tgtEl>
                                        <p:attrNameLst>
                                          <p:attrName>style.visibility</p:attrName>
                                        </p:attrNameLst>
                                      </p:cBhvr>
                                      <p:to>
                                        <p:strVal val="visible"/>
                                      </p:to>
                                    </p:set>
                                    <p:animEffect transition="in" filter="randombar(horizontal)">
                                      <p:cBhvr>
                                        <p:cTn id="7" dur="500"/>
                                        <p:tgtEl>
                                          <p:spTgt spid="154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4627"/>
                                        </p:tgtEl>
                                        <p:attrNameLst>
                                          <p:attrName>style.visibility</p:attrName>
                                        </p:attrNameLst>
                                      </p:cBhvr>
                                      <p:to>
                                        <p:strVal val="visible"/>
                                      </p:to>
                                    </p:set>
                                    <p:animEffect transition="in" filter="wipe(left)">
                                      <p:cBhvr>
                                        <p:cTn id="12" dur="2000"/>
                                        <p:tgtEl>
                                          <p:spTgt spid="1546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54656"/>
                                        </p:tgtEl>
                                        <p:attrNameLst>
                                          <p:attrName>style.visibility</p:attrName>
                                        </p:attrNameLst>
                                      </p:cBhvr>
                                      <p:to>
                                        <p:strVal val="visible"/>
                                      </p:to>
                                    </p:set>
                                    <p:animEffect transition="in" filter="wipe(up)">
                                      <p:cBhvr>
                                        <p:cTn id="17" dur="500"/>
                                        <p:tgtEl>
                                          <p:spTgt spid="15465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154685"/>
                                        </p:tgtEl>
                                        <p:attrNameLst>
                                          <p:attrName>style.visibility</p:attrName>
                                        </p:attrNameLst>
                                      </p:cBhvr>
                                      <p:to>
                                        <p:strVal val="visible"/>
                                      </p:to>
                                    </p:set>
                                    <p:animEffect transition="in" filter="randombar(horizontal)">
                                      <p:cBhvr>
                                        <p:cTn id="22" dur="500"/>
                                        <p:tgtEl>
                                          <p:spTgt spid="15468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154686"/>
                                        </p:tgtEl>
                                        <p:attrNameLst>
                                          <p:attrName>style.visibility</p:attrName>
                                        </p:attrNameLst>
                                      </p:cBhvr>
                                      <p:to>
                                        <p:strVal val="visible"/>
                                      </p:to>
                                    </p:set>
                                    <p:animEffect transition="in" filter="randombar(horizontal)">
                                      <p:cBhvr>
                                        <p:cTn id="27" dur="500"/>
                                        <p:tgtEl>
                                          <p:spTgt spid="15468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nodeType="clickEffect">
                                  <p:stCondLst>
                                    <p:cond delay="0"/>
                                  </p:stCondLst>
                                  <p:childTnLst>
                                    <p:set>
                                      <p:cBhvr>
                                        <p:cTn id="31" dur="1" fill="hold">
                                          <p:stCondLst>
                                            <p:cond delay="0"/>
                                          </p:stCondLst>
                                        </p:cTn>
                                        <p:tgtEl>
                                          <p:spTgt spid="154688"/>
                                        </p:tgtEl>
                                        <p:attrNameLst>
                                          <p:attrName>style.visibility</p:attrName>
                                        </p:attrNameLst>
                                      </p:cBhvr>
                                      <p:to>
                                        <p:strVal val="visible"/>
                                      </p:to>
                                    </p:set>
                                    <p:animEffect transition="in" filter="slide(fromLeft)">
                                      <p:cBhvr>
                                        <p:cTn id="32" dur="500"/>
                                        <p:tgtEl>
                                          <p:spTgt spid="15468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154687"/>
                                        </p:tgtEl>
                                        <p:attrNameLst>
                                          <p:attrName>style.visibility</p:attrName>
                                        </p:attrNameLst>
                                      </p:cBhvr>
                                      <p:to>
                                        <p:strVal val="visible"/>
                                      </p:to>
                                    </p:set>
                                    <p:animEffect transition="in" filter="randombar(horizontal)">
                                      <p:cBhvr>
                                        <p:cTn id="37" dur="500"/>
                                        <p:tgtEl>
                                          <p:spTgt spid="15468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nodeType="clickEffect">
                                  <p:stCondLst>
                                    <p:cond delay="0"/>
                                  </p:stCondLst>
                                  <p:childTnLst>
                                    <p:set>
                                      <p:cBhvr>
                                        <p:cTn id="41" dur="1" fill="hold">
                                          <p:stCondLst>
                                            <p:cond delay="0"/>
                                          </p:stCondLst>
                                        </p:cTn>
                                        <p:tgtEl>
                                          <p:spTgt spid="154689"/>
                                        </p:tgtEl>
                                        <p:attrNameLst>
                                          <p:attrName>style.visibility</p:attrName>
                                        </p:attrNameLst>
                                      </p:cBhvr>
                                      <p:to>
                                        <p:strVal val="visible"/>
                                      </p:to>
                                    </p:set>
                                    <p:animEffect transition="in" filter="randombar(horizontal)">
                                      <p:cBhvr>
                                        <p:cTn id="42" dur="500"/>
                                        <p:tgtEl>
                                          <p:spTgt spid="15468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54690"/>
                                        </p:tgtEl>
                                        <p:attrNameLst>
                                          <p:attrName>style.visibility</p:attrName>
                                        </p:attrNameLst>
                                      </p:cBhvr>
                                      <p:to>
                                        <p:strVal val="visible"/>
                                      </p:to>
                                    </p:set>
                                    <p:animEffect transition="in" filter="wipe(left)">
                                      <p:cBhvr>
                                        <p:cTn id="47" dur="2000"/>
                                        <p:tgtEl>
                                          <p:spTgt spid="154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1187450" y="476250"/>
            <a:ext cx="6959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求</a:t>
            </a:r>
            <a:r>
              <a:rPr kumimoji="1" lang="en-US" altLang="zh-CN" sz="2800" i="1">
                <a:solidFill>
                  <a:schemeClr val="bg1"/>
                </a:solidFill>
                <a:latin typeface="Times New Roman" panose="02020603050405020304" pitchFamily="18" charset="0"/>
                <a:ea typeface="楷体_GB2312" pitchFamily="49" charset="-122"/>
              </a:rPr>
              <a:t>Z</a:t>
            </a:r>
            <a:r>
              <a:rPr kumimoji="1" lang="en-US" altLang="zh-CN" sz="2800" baseline="-25000">
                <a:solidFill>
                  <a:schemeClr val="bg1"/>
                </a:solidFill>
                <a:latin typeface="Times New Roman" panose="02020603050405020304" pitchFamily="18" charset="0"/>
                <a:ea typeface="楷体_GB2312" pitchFamily="49" charset="-122"/>
              </a:rPr>
              <a:t>L</a:t>
            </a:r>
            <a:r>
              <a:rPr kumimoji="1" lang="en-US" altLang="zh-CN" sz="2800">
                <a:solidFill>
                  <a:schemeClr val="bg1"/>
                </a:solidFill>
                <a:latin typeface="Times New Roman" panose="02020603050405020304"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时能获得最大功率，并求最大功率。</a:t>
            </a:r>
          </a:p>
        </p:txBody>
      </p:sp>
      <p:sp>
        <p:nvSpPr>
          <p:cNvPr id="155651" name="Text Box 3"/>
          <p:cNvSpPr txBox="1">
            <a:spLocks noChangeArrowheads="1"/>
          </p:cNvSpPr>
          <p:nvPr/>
        </p:nvSpPr>
        <p:spPr bwMode="auto">
          <a:xfrm>
            <a:off x="577850" y="404813"/>
            <a:ext cx="681038" cy="579437"/>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r>
              <a:rPr kumimoji="1" lang="zh-CN" altLang="en-US" sz="2800" b="1">
                <a:solidFill>
                  <a:schemeClr val="bg1"/>
                </a:solidFill>
                <a:latin typeface="Times New Roman" panose="02020603050405020304" pitchFamily="18" charset="0"/>
                <a:ea typeface="宋体" panose="02010600030101010101" pitchFamily="2" charset="-122"/>
              </a:rPr>
              <a:t> </a:t>
            </a:r>
          </a:p>
        </p:txBody>
      </p:sp>
      <p:sp>
        <p:nvSpPr>
          <p:cNvPr id="155652" name="Line 4"/>
          <p:cNvSpPr>
            <a:spLocks noChangeShapeType="1"/>
          </p:cNvSpPr>
          <p:nvPr/>
        </p:nvSpPr>
        <p:spPr bwMode="auto">
          <a:xfrm>
            <a:off x="4932363" y="2133600"/>
            <a:ext cx="647700" cy="0"/>
          </a:xfrm>
          <a:prstGeom prst="line">
            <a:avLst/>
          </a:prstGeom>
          <a:noFill/>
          <a:ln w="762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5653" name="Text Box 5"/>
          <p:cNvSpPr txBox="1">
            <a:spLocks noChangeArrowheads="1"/>
          </p:cNvSpPr>
          <p:nvPr/>
        </p:nvSpPr>
        <p:spPr bwMode="auto">
          <a:xfrm>
            <a:off x="539750" y="3500438"/>
            <a:ext cx="542925" cy="519112"/>
          </a:xfrm>
          <a:prstGeom prst="rect">
            <a:avLst/>
          </a:prstGeom>
          <a:solidFill>
            <a:srgbClr val="99003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p>
        </p:txBody>
      </p:sp>
      <p:graphicFrame>
        <p:nvGraphicFramePr>
          <p:cNvPr id="155654" name="Object 6"/>
          <p:cNvGraphicFramePr>
            <a:graphicFrameLocks noChangeAspect="1"/>
          </p:cNvGraphicFramePr>
          <p:nvPr/>
        </p:nvGraphicFramePr>
        <p:xfrm>
          <a:off x="1403350" y="3500438"/>
          <a:ext cx="5346700" cy="514350"/>
        </p:xfrm>
        <a:graphic>
          <a:graphicData uri="http://schemas.openxmlformats.org/presentationml/2006/ole">
            <mc:AlternateContent xmlns:mc="http://schemas.openxmlformats.org/markup-compatibility/2006">
              <mc:Choice xmlns:v="urn:schemas-microsoft-com:vml" Requires="v">
                <p:oleObj spid="_x0000_s37989" name="公式" r:id="rId3" imgW="2508238" imgH="234906" progId="Equation.3">
                  <p:embed/>
                </p:oleObj>
              </mc:Choice>
              <mc:Fallback>
                <p:oleObj name="公式" r:id="rId3" imgW="2508238" imgH="234906"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3500438"/>
                        <a:ext cx="5346700"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5655" name="Object 7"/>
          <p:cNvGraphicFramePr>
            <a:graphicFrameLocks noChangeAspect="1"/>
          </p:cNvGraphicFramePr>
          <p:nvPr/>
        </p:nvGraphicFramePr>
        <p:xfrm>
          <a:off x="1476375" y="4005263"/>
          <a:ext cx="5132388" cy="595312"/>
        </p:xfrm>
        <a:graphic>
          <a:graphicData uri="http://schemas.openxmlformats.org/presentationml/2006/ole">
            <mc:AlternateContent xmlns:mc="http://schemas.openxmlformats.org/markup-compatibility/2006">
              <mc:Choice xmlns:v="urn:schemas-microsoft-com:vml" Requires="v">
                <p:oleObj spid="_x0000_s37990" name="公式" r:id="rId5" imgW="2406835" imgH="273138" progId="Equation.3">
                  <p:embed/>
                </p:oleObj>
              </mc:Choice>
              <mc:Fallback>
                <p:oleObj name="公式" r:id="rId5" imgW="2406835" imgH="273138"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4005263"/>
                        <a:ext cx="5132388" cy="595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5656" name="Object 8"/>
          <p:cNvGraphicFramePr>
            <a:graphicFrameLocks noChangeAspect="1"/>
          </p:cNvGraphicFramePr>
          <p:nvPr/>
        </p:nvGraphicFramePr>
        <p:xfrm>
          <a:off x="1476375" y="4724400"/>
          <a:ext cx="3617913" cy="541338"/>
        </p:xfrm>
        <a:graphic>
          <a:graphicData uri="http://schemas.openxmlformats.org/presentationml/2006/ole">
            <mc:AlternateContent xmlns:mc="http://schemas.openxmlformats.org/markup-compatibility/2006">
              <mc:Choice xmlns:v="urn:schemas-microsoft-com:vml" Requires="v">
                <p:oleObj spid="_x0000_s37991" name="公式" r:id="rId7" imgW="1695438" imgH="247519" progId="Equation.3">
                  <p:embed/>
                </p:oleObj>
              </mc:Choice>
              <mc:Fallback>
                <p:oleObj name="公式" r:id="rId7" imgW="1695438" imgH="247519"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6375" y="4724400"/>
                        <a:ext cx="3617913" cy="541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5657" name="Object 9"/>
          <p:cNvGraphicFramePr>
            <a:graphicFrameLocks noChangeAspect="1"/>
          </p:cNvGraphicFramePr>
          <p:nvPr/>
        </p:nvGraphicFramePr>
        <p:xfrm>
          <a:off x="1476375" y="5300663"/>
          <a:ext cx="4238625" cy="1028700"/>
        </p:xfrm>
        <a:graphic>
          <a:graphicData uri="http://schemas.openxmlformats.org/presentationml/2006/ole">
            <mc:AlternateContent xmlns:mc="http://schemas.openxmlformats.org/markup-compatibility/2006">
              <mc:Choice xmlns:v="urn:schemas-microsoft-com:vml" Requires="v">
                <p:oleObj spid="_x0000_s37992" name="公式" r:id="rId9" imgW="1987414" imgH="476119" progId="Equation.3">
                  <p:embed/>
                </p:oleObj>
              </mc:Choice>
              <mc:Fallback>
                <p:oleObj name="公式" r:id="rId9" imgW="1987414" imgH="476119"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6375" y="5300663"/>
                        <a:ext cx="4238625"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7898" name="Group 10"/>
          <p:cNvGrpSpPr>
            <a:grpSpLocks/>
          </p:cNvGrpSpPr>
          <p:nvPr/>
        </p:nvGrpSpPr>
        <p:grpSpPr bwMode="auto">
          <a:xfrm>
            <a:off x="8316913" y="6446838"/>
            <a:ext cx="792162" cy="366712"/>
            <a:chOff x="4649" y="4020"/>
            <a:chExt cx="499" cy="231"/>
          </a:xfrm>
        </p:grpSpPr>
        <p:pic>
          <p:nvPicPr>
            <p:cNvPr id="37938" name="Picture 11"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39" name="Text Box 12">
              <a:hlinkClick r:id="" action="ppaction://hlinkshowjump?jump=previous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55661" name="Group 13"/>
          <p:cNvGrpSpPr>
            <a:grpSpLocks/>
          </p:cNvGrpSpPr>
          <p:nvPr/>
        </p:nvGrpSpPr>
        <p:grpSpPr bwMode="auto">
          <a:xfrm>
            <a:off x="5508625" y="1125538"/>
            <a:ext cx="3284538" cy="2032000"/>
            <a:chOff x="1202" y="2205"/>
            <a:chExt cx="2069" cy="1280"/>
          </a:xfrm>
        </p:grpSpPr>
        <p:sp>
          <p:nvSpPr>
            <p:cNvPr id="37924" name="Oval 14"/>
            <p:cNvSpPr>
              <a:spLocks noChangeArrowheads="1"/>
            </p:cNvSpPr>
            <p:nvPr/>
          </p:nvSpPr>
          <p:spPr bwMode="auto">
            <a:xfrm>
              <a:off x="1202" y="293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aphicFrame>
          <p:nvGraphicFramePr>
            <p:cNvPr id="37925" name="Object 15"/>
            <p:cNvGraphicFramePr>
              <a:graphicFrameLocks noChangeAspect="1"/>
            </p:cNvGraphicFramePr>
            <p:nvPr/>
          </p:nvGraphicFramePr>
          <p:xfrm>
            <a:off x="1565" y="2931"/>
            <a:ext cx="283" cy="378"/>
          </p:xfrm>
          <a:graphic>
            <a:graphicData uri="http://schemas.openxmlformats.org/presentationml/2006/ole">
              <mc:AlternateContent xmlns:mc="http://schemas.openxmlformats.org/markup-compatibility/2006">
                <mc:Choice xmlns:v="urn:schemas-microsoft-com:vml" Requires="v">
                  <p:oleObj spid="_x0000_s37993" name="公式" r:id="rId12" imgW="222139" imgH="298362" progId="Equation.3">
                    <p:embed/>
                  </p:oleObj>
                </mc:Choice>
                <mc:Fallback>
                  <p:oleObj name="公式" r:id="rId12" imgW="222139" imgH="298362" progId="Equation.3">
                    <p:embed/>
                    <p:pic>
                      <p:nvPicPr>
                        <p:cNvPr id="0"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65" y="2931"/>
                          <a:ext cx="283" cy="3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926" name="Text Box 16"/>
            <p:cNvSpPr txBox="1">
              <a:spLocks noChangeArrowheads="1"/>
            </p:cNvSpPr>
            <p:nvPr/>
          </p:nvSpPr>
          <p:spPr bwMode="auto">
            <a:xfrm>
              <a:off x="1519" y="2387"/>
              <a:ext cx="283"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i</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7927" name="Line 17"/>
            <p:cNvSpPr>
              <a:spLocks noChangeShapeType="1"/>
            </p:cNvSpPr>
            <p:nvPr/>
          </p:nvSpPr>
          <p:spPr bwMode="auto">
            <a:xfrm rot="16200000" flipH="1">
              <a:off x="2177" y="2092"/>
              <a:ext cx="0" cy="40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28" name="Text Box 18"/>
            <p:cNvSpPr txBox="1">
              <a:spLocks noChangeArrowheads="1"/>
            </p:cNvSpPr>
            <p:nvPr/>
          </p:nvSpPr>
          <p:spPr bwMode="auto">
            <a:xfrm>
              <a:off x="1519" y="2704"/>
              <a:ext cx="242"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37929" name="Text Box 19"/>
            <p:cNvSpPr txBox="1">
              <a:spLocks noChangeArrowheads="1"/>
            </p:cNvSpPr>
            <p:nvPr/>
          </p:nvSpPr>
          <p:spPr bwMode="auto">
            <a:xfrm>
              <a:off x="1519" y="3158"/>
              <a:ext cx="229"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7930" name="Line 20"/>
            <p:cNvSpPr>
              <a:spLocks noChangeShapeType="1"/>
            </p:cNvSpPr>
            <p:nvPr/>
          </p:nvSpPr>
          <p:spPr bwMode="auto">
            <a:xfrm>
              <a:off x="1383" y="2209"/>
              <a:ext cx="0" cy="126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7931" name="Line 21"/>
            <p:cNvSpPr>
              <a:spLocks noChangeShapeType="1"/>
            </p:cNvSpPr>
            <p:nvPr/>
          </p:nvSpPr>
          <p:spPr bwMode="auto">
            <a:xfrm>
              <a:off x="1383" y="2205"/>
              <a:ext cx="1450" cy="4"/>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7932" name="Line 22"/>
            <p:cNvSpPr>
              <a:spLocks noChangeShapeType="1"/>
            </p:cNvSpPr>
            <p:nvPr/>
          </p:nvSpPr>
          <p:spPr bwMode="auto">
            <a:xfrm flipV="1">
              <a:off x="1383" y="3475"/>
              <a:ext cx="145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37933" name="Object 23"/>
            <p:cNvGraphicFramePr>
              <a:graphicFrameLocks noChangeAspect="1"/>
            </p:cNvGraphicFramePr>
            <p:nvPr/>
          </p:nvGraphicFramePr>
          <p:xfrm>
            <a:off x="2018" y="2296"/>
            <a:ext cx="154" cy="280"/>
          </p:xfrm>
          <a:graphic>
            <a:graphicData uri="http://schemas.openxmlformats.org/presentationml/2006/ole">
              <mc:AlternateContent xmlns:mc="http://schemas.openxmlformats.org/markup-compatibility/2006">
                <mc:Choice xmlns:v="urn:schemas-microsoft-com:vml" Requires="v">
                  <p:oleObj spid="_x0000_s37994" name="公式" r:id="rId14" imgW="120736" imgH="209681" progId="Equation.3">
                    <p:embed/>
                  </p:oleObj>
                </mc:Choice>
                <mc:Fallback>
                  <p:oleObj name="公式" r:id="rId14" imgW="120736" imgH="209681" progId="Equation.3">
                    <p:embed/>
                    <p:pic>
                      <p:nvPicPr>
                        <p:cNvPr id="0" name="Object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18" y="2296"/>
                          <a:ext cx="154"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934" name="Text Box 24"/>
            <p:cNvSpPr txBox="1">
              <a:spLocks noChangeArrowheads="1"/>
            </p:cNvSpPr>
            <p:nvPr/>
          </p:nvSpPr>
          <p:spPr bwMode="auto">
            <a:xfrm>
              <a:off x="2925" y="2614"/>
              <a:ext cx="34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L</a:t>
              </a:r>
            </a:p>
          </p:txBody>
        </p:sp>
        <p:sp>
          <p:nvSpPr>
            <p:cNvPr id="37935" name="Line 25"/>
            <p:cNvSpPr>
              <a:spLocks noChangeShapeType="1"/>
            </p:cNvSpPr>
            <p:nvPr/>
          </p:nvSpPr>
          <p:spPr bwMode="auto">
            <a:xfrm>
              <a:off x="2833" y="2209"/>
              <a:ext cx="2" cy="126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936" name="Rectangle 26"/>
            <p:cNvSpPr>
              <a:spLocks noChangeArrowheads="1"/>
            </p:cNvSpPr>
            <p:nvPr/>
          </p:nvSpPr>
          <p:spPr bwMode="auto">
            <a:xfrm>
              <a:off x="1338" y="2432"/>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7937" name="Rectangle 27"/>
            <p:cNvSpPr>
              <a:spLocks noChangeArrowheads="1"/>
            </p:cNvSpPr>
            <p:nvPr/>
          </p:nvSpPr>
          <p:spPr bwMode="auto">
            <a:xfrm>
              <a:off x="2789" y="2614"/>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55676" name="Group 28"/>
          <p:cNvGrpSpPr>
            <a:grpSpLocks/>
          </p:cNvGrpSpPr>
          <p:nvPr/>
        </p:nvGrpSpPr>
        <p:grpSpPr bwMode="auto">
          <a:xfrm>
            <a:off x="468313" y="1196975"/>
            <a:ext cx="4437062" cy="2087563"/>
            <a:chOff x="295" y="754"/>
            <a:chExt cx="2795" cy="1315"/>
          </a:xfrm>
        </p:grpSpPr>
        <p:sp>
          <p:nvSpPr>
            <p:cNvPr id="37904" name="Line 29"/>
            <p:cNvSpPr>
              <a:spLocks noChangeShapeType="1"/>
            </p:cNvSpPr>
            <p:nvPr/>
          </p:nvSpPr>
          <p:spPr bwMode="auto">
            <a:xfrm>
              <a:off x="476" y="803"/>
              <a:ext cx="0" cy="126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7905" name="Line 30"/>
            <p:cNvSpPr>
              <a:spLocks noChangeShapeType="1"/>
            </p:cNvSpPr>
            <p:nvPr/>
          </p:nvSpPr>
          <p:spPr bwMode="auto">
            <a:xfrm>
              <a:off x="476" y="799"/>
              <a:ext cx="217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7906" name="Line 31"/>
            <p:cNvSpPr>
              <a:spLocks noChangeShapeType="1"/>
            </p:cNvSpPr>
            <p:nvPr/>
          </p:nvSpPr>
          <p:spPr bwMode="auto">
            <a:xfrm>
              <a:off x="476" y="2069"/>
              <a:ext cx="217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37907" name="Object 32"/>
            <p:cNvGraphicFramePr>
              <a:graphicFrameLocks noChangeAspect="1"/>
            </p:cNvGraphicFramePr>
            <p:nvPr/>
          </p:nvGraphicFramePr>
          <p:xfrm>
            <a:off x="295" y="845"/>
            <a:ext cx="154" cy="280"/>
          </p:xfrm>
          <a:graphic>
            <a:graphicData uri="http://schemas.openxmlformats.org/presentationml/2006/ole">
              <mc:AlternateContent xmlns:mc="http://schemas.openxmlformats.org/markup-compatibility/2006">
                <mc:Choice xmlns:v="urn:schemas-microsoft-com:vml" Requires="v">
                  <p:oleObj spid="_x0000_s37995" name="公式" r:id="rId16" imgW="120736" imgH="209681" progId="Equation.3">
                    <p:embed/>
                  </p:oleObj>
                </mc:Choice>
                <mc:Fallback>
                  <p:oleObj name="公式" r:id="rId16" imgW="120736" imgH="209681" progId="Equation.3">
                    <p:embed/>
                    <p:pic>
                      <p:nvPicPr>
                        <p:cNvPr id="0" name="Object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5" y="845"/>
                          <a:ext cx="154"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908" name="Line 33"/>
            <p:cNvSpPr>
              <a:spLocks noChangeShapeType="1"/>
            </p:cNvSpPr>
            <p:nvPr/>
          </p:nvSpPr>
          <p:spPr bwMode="auto">
            <a:xfrm flipV="1">
              <a:off x="476" y="935"/>
              <a:ext cx="0" cy="409"/>
            </a:xfrm>
            <a:prstGeom prst="line">
              <a:avLst/>
            </a:prstGeom>
            <a:noFill/>
            <a:ln w="28575">
              <a:solidFill>
                <a:srgbClr val="66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7909" name="Text Box 34"/>
            <p:cNvSpPr txBox="1">
              <a:spLocks noChangeArrowheads="1"/>
            </p:cNvSpPr>
            <p:nvPr/>
          </p:nvSpPr>
          <p:spPr bwMode="auto">
            <a:xfrm rot="5400000">
              <a:off x="299" y="1248"/>
              <a:ext cx="9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4∠90</a:t>
              </a:r>
              <a:r>
                <a:rPr kumimoji="1" lang="en-US" altLang="zh-CN" sz="2800" baseline="50000">
                  <a:solidFill>
                    <a:schemeClr val="bg1"/>
                  </a:solidFill>
                  <a:latin typeface="Times New Roman" panose="02020603050405020304" pitchFamily="18" charset="0"/>
                  <a:ea typeface="宋体" panose="02010600030101010101" pitchFamily="2" charset="-122"/>
                </a:rPr>
                <a:t>o </a:t>
              </a: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37910" name="Text Box 35"/>
            <p:cNvSpPr txBox="1">
              <a:spLocks noChangeArrowheads="1"/>
            </p:cNvSpPr>
            <p:nvPr/>
          </p:nvSpPr>
          <p:spPr bwMode="auto">
            <a:xfrm>
              <a:off x="2744" y="1208"/>
              <a:ext cx="34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L</a:t>
              </a:r>
            </a:p>
          </p:txBody>
        </p:sp>
        <p:sp>
          <p:nvSpPr>
            <p:cNvPr id="37911" name="Text Box 36"/>
            <p:cNvSpPr txBox="1">
              <a:spLocks noChangeArrowheads="1"/>
            </p:cNvSpPr>
            <p:nvPr/>
          </p:nvSpPr>
          <p:spPr bwMode="auto">
            <a:xfrm>
              <a:off x="1928" y="845"/>
              <a:ext cx="73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宋体" panose="02010600030101010101" pitchFamily="2" charset="-122"/>
                  <a:ea typeface="宋体" panose="02010600030101010101" pitchFamily="2" charset="-122"/>
                </a:rPr>
                <a:t>-</a:t>
              </a:r>
              <a:r>
                <a:rPr kumimoji="1" lang="en-US" altLang="zh-CN" sz="2800">
                  <a:solidFill>
                    <a:schemeClr val="bg1"/>
                  </a:solidFill>
                  <a:latin typeface="Times New Roman" panose="02020603050405020304" pitchFamily="18" charset="0"/>
                  <a:ea typeface="宋体" panose="02010600030101010101" pitchFamily="2" charset="-122"/>
                </a:rPr>
                <a:t>j30</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7912" name="Text Box 37"/>
            <p:cNvSpPr txBox="1">
              <a:spLocks noChangeArrowheads="1"/>
            </p:cNvSpPr>
            <p:nvPr/>
          </p:nvSpPr>
          <p:spPr bwMode="auto">
            <a:xfrm>
              <a:off x="1837" y="1208"/>
              <a:ext cx="51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30</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7913" name="Text Box 38"/>
            <p:cNvSpPr txBox="1">
              <a:spLocks noChangeArrowheads="1"/>
            </p:cNvSpPr>
            <p:nvPr/>
          </p:nvSpPr>
          <p:spPr bwMode="auto">
            <a:xfrm rot="5400000">
              <a:off x="1068" y="1117"/>
              <a:ext cx="68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宋体" panose="02010600030101010101" pitchFamily="2" charset="-122"/>
                  <a:ea typeface="宋体" panose="02010600030101010101" pitchFamily="2" charset="-122"/>
                </a:rPr>
                <a:t>-</a:t>
              </a:r>
              <a:r>
                <a:rPr kumimoji="1" lang="en-US" altLang="zh-CN" sz="2800">
                  <a:solidFill>
                    <a:schemeClr val="bg1"/>
                  </a:solidFill>
                  <a:latin typeface="Times New Roman" panose="02020603050405020304" pitchFamily="18" charset="0"/>
                  <a:ea typeface="宋体" panose="02010600030101010101" pitchFamily="2" charset="-122"/>
                </a:rPr>
                <a:t>j30</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37914" name="Line 39"/>
            <p:cNvSpPr>
              <a:spLocks noChangeShapeType="1"/>
            </p:cNvSpPr>
            <p:nvPr/>
          </p:nvSpPr>
          <p:spPr bwMode="auto">
            <a:xfrm>
              <a:off x="1202" y="803"/>
              <a:ext cx="0" cy="126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915" name="Line 40"/>
            <p:cNvSpPr>
              <a:spLocks noChangeShapeType="1"/>
            </p:cNvSpPr>
            <p:nvPr/>
          </p:nvSpPr>
          <p:spPr bwMode="auto">
            <a:xfrm>
              <a:off x="1837" y="803"/>
              <a:ext cx="0" cy="126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916" name="Line 41"/>
            <p:cNvSpPr>
              <a:spLocks noChangeShapeType="1"/>
            </p:cNvSpPr>
            <p:nvPr/>
          </p:nvSpPr>
          <p:spPr bwMode="auto">
            <a:xfrm>
              <a:off x="2652" y="803"/>
              <a:ext cx="0" cy="124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917" name="Rectangle 42"/>
            <p:cNvSpPr>
              <a:spLocks noChangeArrowheads="1"/>
            </p:cNvSpPr>
            <p:nvPr/>
          </p:nvSpPr>
          <p:spPr bwMode="auto">
            <a:xfrm>
              <a:off x="1156" y="120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7918" name="Rectangle 43"/>
            <p:cNvSpPr>
              <a:spLocks noChangeArrowheads="1"/>
            </p:cNvSpPr>
            <p:nvPr/>
          </p:nvSpPr>
          <p:spPr bwMode="auto">
            <a:xfrm>
              <a:off x="1791" y="120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7919" name="Rectangle 44"/>
            <p:cNvSpPr>
              <a:spLocks noChangeArrowheads="1"/>
            </p:cNvSpPr>
            <p:nvPr/>
          </p:nvSpPr>
          <p:spPr bwMode="auto">
            <a:xfrm>
              <a:off x="2608" y="120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7920" name="Rectangle 45"/>
            <p:cNvSpPr>
              <a:spLocks noChangeArrowheads="1"/>
            </p:cNvSpPr>
            <p:nvPr/>
          </p:nvSpPr>
          <p:spPr bwMode="auto">
            <a:xfrm>
              <a:off x="2064" y="75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37921" name="Group 46"/>
            <p:cNvGrpSpPr>
              <a:grpSpLocks/>
            </p:cNvGrpSpPr>
            <p:nvPr/>
          </p:nvGrpSpPr>
          <p:grpSpPr bwMode="auto">
            <a:xfrm>
              <a:off x="295" y="1298"/>
              <a:ext cx="363" cy="363"/>
              <a:chOff x="295" y="1162"/>
              <a:chExt cx="363" cy="363"/>
            </a:xfrm>
          </p:grpSpPr>
          <p:sp>
            <p:nvSpPr>
              <p:cNvPr id="37922" name="Oval 47"/>
              <p:cNvSpPr>
                <a:spLocks noChangeArrowheads="1"/>
              </p:cNvSpPr>
              <p:nvPr/>
            </p:nvSpPr>
            <p:spPr bwMode="auto">
              <a:xfrm>
                <a:off x="295" y="116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37923" name="Line 48"/>
              <p:cNvSpPr>
                <a:spLocks noChangeShapeType="1"/>
              </p:cNvSpPr>
              <p:nvPr/>
            </p:nvSpPr>
            <p:spPr bwMode="auto">
              <a:xfrm>
                <a:off x="295" y="1344"/>
                <a:ext cx="363"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37901" name="Group 49"/>
          <p:cNvGrpSpPr>
            <a:grpSpLocks/>
          </p:cNvGrpSpPr>
          <p:nvPr/>
        </p:nvGrpSpPr>
        <p:grpSpPr bwMode="auto">
          <a:xfrm>
            <a:off x="7451725" y="6446838"/>
            <a:ext cx="792163" cy="366712"/>
            <a:chOff x="4649" y="4020"/>
            <a:chExt cx="499" cy="231"/>
          </a:xfrm>
        </p:grpSpPr>
        <p:pic>
          <p:nvPicPr>
            <p:cNvPr id="37902" name="Picture 50"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3" name="Text Box 51">
              <a:hlinkClick r:id="" action="ppaction://hlinkshowjump?jump=firstslide"/>
            </p:cNvPr>
            <p:cNvSpPr txBox="1">
              <a:spLocks noChangeArrowheads="1"/>
            </p:cNvSpPr>
            <p:nvPr/>
          </p:nvSpPr>
          <p:spPr bwMode="auto">
            <a:xfrm>
              <a:off x="4672"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55651"/>
                                        </p:tgtEl>
                                        <p:attrNameLst>
                                          <p:attrName>style.visibility</p:attrName>
                                        </p:attrNameLst>
                                      </p:cBhvr>
                                      <p:to>
                                        <p:strVal val="visible"/>
                                      </p:to>
                                    </p:set>
                                    <p:anim calcmode="lin" valueType="num">
                                      <p:cBhvr>
                                        <p:cTn id="7" dur="1000" fill="hold"/>
                                        <p:tgtEl>
                                          <p:spTgt spid="155651"/>
                                        </p:tgtEl>
                                        <p:attrNameLst>
                                          <p:attrName>ppt_w</p:attrName>
                                        </p:attrNameLst>
                                      </p:cBhvr>
                                      <p:tavLst>
                                        <p:tav tm="0">
                                          <p:val>
                                            <p:fltVal val="0"/>
                                          </p:val>
                                        </p:tav>
                                        <p:tav tm="100000">
                                          <p:val>
                                            <p:strVal val="#ppt_w"/>
                                          </p:val>
                                        </p:tav>
                                      </p:tavLst>
                                    </p:anim>
                                    <p:anim calcmode="lin" valueType="num">
                                      <p:cBhvr>
                                        <p:cTn id="8" dur="1000" fill="hold"/>
                                        <p:tgtEl>
                                          <p:spTgt spid="155651"/>
                                        </p:tgtEl>
                                        <p:attrNameLst>
                                          <p:attrName>ppt_h</p:attrName>
                                        </p:attrNameLst>
                                      </p:cBhvr>
                                      <p:tavLst>
                                        <p:tav tm="0">
                                          <p:val>
                                            <p:fltVal val="0"/>
                                          </p:val>
                                        </p:tav>
                                        <p:tav tm="100000">
                                          <p:val>
                                            <p:strVal val="#ppt_h"/>
                                          </p:val>
                                        </p:tav>
                                      </p:tavLst>
                                    </p:anim>
                                    <p:anim calcmode="lin" valueType="num">
                                      <p:cBhvr>
                                        <p:cTn id="9" dur="1000" fill="hold"/>
                                        <p:tgtEl>
                                          <p:spTgt spid="15565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5651"/>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155676"/>
                                        </p:tgtEl>
                                        <p:attrNameLst>
                                          <p:attrName>style.visibility</p:attrName>
                                        </p:attrNameLst>
                                      </p:cBhvr>
                                      <p:to>
                                        <p:strVal val="visible"/>
                                      </p:to>
                                    </p:set>
                                    <p:animEffect transition="in" filter="blinds(horizontal)">
                                      <p:cBhvr>
                                        <p:cTn id="14" dur="500"/>
                                        <p:tgtEl>
                                          <p:spTgt spid="155676"/>
                                        </p:tgtEl>
                                      </p:cBhvr>
                                    </p:animEffect>
                                  </p:childTnLst>
                                </p:cTn>
                              </p:par>
                            </p:childTnLst>
                          </p:cTn>
                        </p:par>
                        <p:par>
                          <p:cTn id="15" fill="hold" nodeType="afterGroup">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155650"/>
                                        </p:tgtEl>
                                        <p:attrNameLst>
                                          <p:attrName>style.visibility</p:attrName>
                                        </p:attrNameLst>
                                      </p:cBhvr>
                                      <p:to>
                                        <p:strVal val="visible"/>
                                      </p:to>
                                    </p:set>
                                    <p:animEffect transition="in" filter="slide(fromBottom)">
                                      <p:cBhvr>
                                        <p:cTn id="18" dur="1000"/>
                                        <p:tgtEl>
                                          <p:spTgt spid="1556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55653"/>
                                        </p:tgtEl>
                                        <p:attrNameLst>
                                          <p:attrName>style.visibility</p:attrName>
                                        </p:attrNameLst>
                                      </p:cBhvr>
                                      <p:to>
                                        <p:strVal val="visible"/>
                                      </p:to>
                                    </p:set>
                                    <p:anim calcmode="lin" valueType="num">
                                      <p:cBhvr>
                                        <p:cTn id="23" dur="1000" fill="hold"/>
                                        <p:tgtEl>
                                          <p:spTgt spid="155653"/>
                                        </p:tgtEl>
                                        <p:attrNameLst>
                                          <p:attrName>ppt_w</p:attrName>
                                        </p:attrNameLst>
                                      </p:cBhvr>
                                      <p:tavLst>
                                        <p:tav tm="0">
                                          <p:val>
                                            <p:fltVal val="0"/>
                                          </p:val>
                                        </p:tav>
                                        <p:tav tm="100000">
                                          <p:val>
                                            <p:strVal val="#ppt_w"/>
                                          </p:val>
                                        </p:tav>
                                      </p:tavLst>
                                    </p:anim>
                                    <p:anim calcmode="lin" valueType="num">
                                      <p:cBhvr>
                                        <p:cTn id="24" dur="1000" fill="hold"/>
                                        <p:tgtEl>
                                          <p:spTgt spid="155653"/>
                                        </p:tgtEl>
                                        <p:attrNameLst>
                                          <p:attrName>ppt_h</p:attrName>
                                        </p:attrNameLst>
                                      </p:cBhvr>
                                      <p:tavLst>
                                        <p:tav tm="0">
                                          <p:val>
                                            <p:fltVal val="0"/>
                                          </p:val>
                                        </p:tav>
                                        <p:tav tm="100000">
                                          <p:val>
                                            <p:strVal val="#ppt_h"/>
                                          </p:val>
                                        </p:tav>
                                      </p:tavLst>
                                    </p:anim>
                                    <p:anim calcmode="lin" valueType="num">
                                      <p:cBhvr>
                                        <p:cTn id="25" dur="1000" fill="hold"/>
                                        <p:tgtEl>
                                          <p:spTgt spid="1556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556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nodeType="clickEffect">
                                  <p:stCondLst>
                                    <p:cond delay="0"/>
                                  </p:stCondLst>
                                  <p:childTnLst>
                                    <p:set>
                                      <p:cBhvr>
                                        <p:cTn id="30" dur="1" fill="hold">
                                          <p:stCondLst>
                                            <p:cond delay="0"/>
                                          </p:stCondLst>
                                        </p:cTn>
                                        <p:tgtEl>
                                          <p:spTgt spid="155652"/>
                                        </p:tgtEl>
                                        <p:attrNameLst>
                                          <p:attrName>style.visibility</p:attrName>
                                        </p:attrNameLst>
                                      </p:cBhvr>
                                      <p:to>
                                        <p:strVal val="visible"/>
                                      </p:to>
                                    </p:set>
                                    <p:animEffect transition="in" filter="slide(fromLeft)">
                                      <p:cBhvr>
                                        <p:cTn id="31" dur="500"/>
                                        <p:tgtEl>
                                          <p:spTgt spid="155652"/>
                                        </p:tgtEl>
                                      </p:cBhvr>
                                    </p:animEffect>
                                  </p:childTnLst>
                                </p:cTn>
                              </p:par>
                            </p:childTnLst>
                          </p:cTn>
                        </p:par>
                        <p:par>
                          <p:cTn id="32" fill="hold" nodeType="afterGroup">
                            <p:stCondLst>
                              <p:cond delay="500"/>
                            </p:stCondLst>
                            <p:childTnLst>
                              <p:par>
                                <p:cTn id="33" presetID="3" presetClass="entr" presetSubtype="10" fill="hold" nodeType="afterEffect">
                                  <p:stCondLst>
                                    <p:cond delay="0"/>
                                  </p:stCondLst>
                                  <p:childTnLst>
                                    <p:set>
                                      <p:cBhvr>
                                        <p:cTn id="34" dur="1" fill="hold">
                                          <p:stCondLst>
                                            <p:cond delay="0"/>
                                          </p:stCondLst>
                                        </p:cTn>
                                        <p:tgtEl>
                                          <p:spTgt spid="155661"/>
                                        </p:tgtEl>
                                        <p:attrNameLst>
                                          <p:attrName>style.visibility</p:attrName>
                                        </p:attrNameLst>
                                      </p:cBhvr>
                                      <p:to>
                                        <p:strVal val="visible"/>
                                      </p:to>
                                    </p:set>
                                    <p:animEffect transition="in" filter="blinds(horizontal)">
                                      <p:cBhvr>
                                        <p:cTn id="35" dur="500"/>
                                        <p:tgtEl>
                                          <p:spTgt spid="15566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4" presetClass="entr" presetSubtype="10" fill="hold" nodeType="clickEffect">
                                  <p:stCondLst>
                                    <p:cond delay="0"/>
                                  </p:stCondLst>
                                  <p:childTnLst>
                                    <p:set>
                                      <p:cBhvr>
                                        <p:cTn id="39" dur="1" fill="hold">
                                          <p:stCondLst>
                                            <p:cond delay="0"/>
                                          </p:stCondLst>
                                        </p:cTn>
                                        <p:tgtEl>
                                          <p:spTgt spid="155654"/>
                                        </p:tgtEl>
                                        <p:attrNameLst>
                                          <p:attrName>style.visibility</p:attrName>
                                        </p:attrNameLst>
                                      </p:cBhvr>
                                      <p:to>
                                        <p:strVal val="visible"/>
                                      </p:to>
                                    </p:set>
                                    <p:animEffect transition="in" filter="randombar(horizontal)">
                                      <p:cBhvr>
                                        <p:cTn id="40" dur="500"/>
                                        <p:tgtEl>
                                          <p:spTgt spid="15565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4" presetClass="entr" presetSubtype="10" fill="hold" nodeType="clickEffect">
                                  <p:stCondLst>
                                    <p:cond delay="0"/>
                                  </p:stCondLst>
                                  <p:childTnLst>
                                    <p:set>
                                      <p:cBhvr>
                                        <p:cTn id="44" dur="1" fill="hold">
                                          <p:stCondLst>
                                            <p:cond delay="0"/>
                                          </p:stCondLst>
                                        </p:cTn>
                                        <p:tgtEl>
                                          <p:spTgt spid="155655"/>
                                        </p:tgtEl>
                                        <p:attrNameLst>
                                          <p:attrName>style.visibility</p:attrName>
                                        </p:attrNameLst>
                                      </p:cBhvr>
                                      <p:to>
                                        <p:strVal val="visible"/>
                                      </p:to>
                                    </p:set>
                                    <p:animEffect transition="in" filter="randombar(horizontal)">
                                      <p:cBhvr>
                                        <p:cTn id="45" dur="500"/>
                                        <p:tgtEl>
                                          <p:spTgt spid="155655"/>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4" presetClass="entr" presetSubtype="10" fill="hold" nodeType="clickEffect">
                                  <p:stCondLst>
                                    <p:cond delay="0"/>
                                  </p:stCondLst>
                                  <p:childTnLst>
                                    <p:set>
                                      <p:cBhvr>
                                        <p:cTn id="49" dur="1" fill="hold">
                                          <p:stCondLst>
                                            <p:cond delay="0"/>
                                          </p:stCondLst>
                                        </p:cTn>
                                        <p:tgtEl>
                                          <p:spTgt spid="155656"/>
                                        </p:tgtEl>
                                        <p:attrNameLst>
                                          <p:attrName>style.visibility</p:attrName>
                                        </p:attrNameLst>
                                      </p:cBhvr>
                                      <p:to>
                                        <p:strVal val="visible"/>
                                      </p:to>
                                    </p:set>
                                    <p:animEffect transition="in" filter="randombar(horizontal)">
                                      <p:cBhvr>
                                        <p:cTn id="50" dur="500"/>
                                        <p:tgtEl>
                                          <p:spTgt spid="15565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4" presetClass="entr" presetSubtype="10" fill="hold" nodeType="clickEffect">
                                  <p:stCondLst>
                                    <p:cond delay="0"/>
                                  </p:stCondLst>
                                  <p:childTnLst>
                                    <p:set>
                                      <p:cBhvr>
                                        <p:cTn id="54" dur="1" fill="hold">
                                          <p:stCondLst>
                                            <p:cond delay="0"/>
                                          </p:stCondLst>
                                        </p:cTn>
                                        <p:tgtEl>
                                          <p:spTgt spid="155657"/>
                                        </p:tgtEl>
                                        <p:attrNameLst>
                                          <p:attrName>style.visibility</p:attrName>
                                        </p:attrNameLst>
                                      </p:cBhvr>
                                      <p:to>
                                        <p:strVal val="visible"/>
                                      </p:to>
                                    </p:set>
                                    <p:animEffect transition="in" filter="randombar(horizontal)">
                                      <p:cBhvr>
                                        <p:cTn id="55" dur="500"/>
                                        <p:tgtEl>
                                          <p:spTgt spid="155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autoUpdateAnimBg="0"/>
      <p:bldP spid="155651" grpId="0"/>
      <p:bldP spid="155653"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323850" y="1160463"/>
            <a:ext cx="8208963"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三相电路由三相电源、</a:t>
            </a:r>
            <a:r>
              <a:rPr lang="zh-CN" altLang="en-US" sz="3200" b="1">
                <a:solidFill>
                  <a:srgbClr val="FFFF00"/>
                </a:solidFill>
                <a:ea typeface="楷体_GB2312" pitchFamily="49" charset="-122"/>
              </a:rPr>
              <a:t>三相负载和三相输电线路三部分组成。</a:t>
            </a:r>
            <a:endParaRPr lang="zh-CN" altLang="en-US" sz="2800" b="1">
              <a:solidFill>
                <a:srgbClr val="FFFF00"/>
              </a:solidFill>
              <a:latin typeface="楷体_GB2312" pitchFamily="49" charset="-122"/>
              <a:ea typeface="楷体_GB2312" pitchFamily="49" charset="-122"/>
            </a:endParaRPr>
          </a:p>
        </p:txBody>
      </p:sp>
      <p:sp>
        <p:nvSpPr>
          <p:cNvPr id="156675" name="Text Box 3"/>
          <p:cNvSpPr txBox="1">
            <a:spLocks noChangeArrowheads="1"/>
          </p:cNvSpPr>
          <p:nvPr/>
        </p:nvSpPr>
        <p:spPr bwMode="auto">
          <a:xfrm>
            <a:off x="539750" y="3332163"/>
            <a:ext cx="7416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a:pPr>
            <a:r>
              <a:rPr lang="zh-CN" altLang="en-US" sz="2800" b="1">
                <a:solidFill>
                  <a:srgbClr val="FFFF00"/>
                </a:solidFill>
                <a:latin typeface="楷体_GB2312" pitchFamily="49" charset="-122"/>
                <a:ea typeface="楷体_GB2312" pitchFamily="49" charset="-122"/>
              </a:rPr>
              <a:t> 发电方面：比单项电源可提高功率</a:t>
            </a:r>
            <a:r>
              <a:rPr lang="en-US" altLang="zh-CN" sz="2800">
                <a:solidFill>
                  <a:schemeClr val="bg1"/>
                </a:solidFill>
                <a:latin typeface="Times New Roman" panose="02020603050405020304" pitchFamily="18" charset="0"/>
                <a:ea typeface="楷体_GB2312" pitchFamily="49" charset="-122"/>
              </a:rPr>
              <a:t>50</a:t>
            </a:r>
            <a:r>
              <a:rPr lang="zh-CN" altLang="en-US" sz="2800">
                <a:solidFill>
                  <a:schemeClr val="bg1"/>
                </a:solidFill>
                <a:latin typeface="Times New Roman" panose="02020603050405020304" pitchFamily="18" charset="0"/>
                <a:ea typeface="楷体_GB2312" pitchFamily="49" charset="-122"/>
              </a:rPr>
              <a:t>％；</a:t>
            </a:r>
          </a:p>
        </p:txBody>
      </p:sp>
      <p:sp>
        <p:nvSpPr>
          <p:cNvPr id="156676" name="Text Box 4"/>
          <p:cNvSpPr txBox="1">
            <a:spLocks noChangeArrowheads="1"/>
          </p:cNvSpPr>
          <p:nvPr/>
        </p:nvSpPr>
        <p:spPr bwMode="auto">
          <a:xfrm>
            <a:off x="539750" y="3908425"/>
            <a:ext cx="7416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2"/>
            </a:pPr>
            <a:r>
              <a:rPr lang="zh-CN" altLang="en-US" sz="2800" b="1">
                <a:solidFill>
                  <a:srgbClr val="FFFF00"/>
                </a:solidFill>
                <a:latin typeface="楷体_GB2312" pitchFamily="49" charset="-122"/>
                <a:ea typeface="楷体_GB2312" pitchFamily="49" charset="-122"/>
              </a:rPr>
              <a:t> 输电方面：比单项输电节省钢材</a:t>
            </a:r>
            <a:r>
              <a:rPr lang="en-US" altLang="zh-CN" sz="2800">
                <a:solidFill>
                  <a:schemeClr val="bg1"/>
                </a:solidFill>
                <a:latin typeface="Times New Roman" panose="02020603050405020304" pitchFamily="18" charset="0"/>
                <a:ea typeface="楷体_GB2312" pitchFamily="49" charset="-122"/>
              </a:rPr>
              <a:t>25</a:t>
            </a:r>
            <a:r>
              <a:rPr lang="zh-CN" altLang="en-US" sz="2800">
                <a:solidFill>
                  <a:schemeClr val="bg1"/>
                </a:solidFill>
                <a:latin typeface="Times New Roman" panose="02020603050405020304" pitchFamily="18" charset="0"/>
                <a:ea typeface="楷体_GB2312" pitchFamily="49" charset="-122"/>
              </a:rPr>
              <a:t>％；</a:t>
            </a:r>
          </a:p>
        </p:txBody>
      </p:sp>
      <p:sp>
        <p:nvSpPr>
          <p:cNvPr id="156677" name="Text Box 5" descr="花束"/>
          <p:cNvSpPr txBox="1">
            <a:spLocks noChangeArrowheads="1"/>
          </p:cNvSpPr>
          <p:nvPr/>
        </p:nvSpPr>
        <p:spPr bwMode="auto">
          <a:xfrm>
            <a:off x="1908175" y="549275"/>
            <a:ext cx="4679950" cy="762000"/>
          </a:xfrm>
          <a:prstGeom prst="rect">
            <a:avLst/>
          </a:prstGeom>
          <a:noFill/>
          <a:ln>
            <a:noFill/>
          </a:ln>
          <a:effectLst>
            <a:prstShdw prst="shdw17" dist="17961" dir="2700000">
              <a:srgbClr val="7A7A99"/>
            </a:prstShdw>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4400" b="1">
                <a:solidFill>
                  <a:schemeClr val="bg1"/>
                </a:solidFill>
                <a:latin typeface="楷体_GB2312" pitchFamily="49" charset="-122"/>
                <a:ea typeface="楷体_GB2312" pitchFamily="49" charset="-122"/>
              </a:rPr>
              <a:t>10.8  </a:t>
            </a:r>
            <a:r>
              <a:rPr kumimoji="1" lang="zh-CN" altLang="en-US" sz="4400" b="1">
                <a:solidFill>
                  <a:schemeClr val="bg1"/>
                </a:solidFill>
                <a:latin typeface="楷体_GB2312" pitchFamily="49" charset="-122"/>
                <a:ea typeface="楷体_GB2312" pitchFamily="49" charset="-122"/>
              </a:rPr>
              <a:t>三相电路</a:t>
            </a:r>
          </a:p>
        </p:txBody>
      </p:sp>
      <p:sp>
        <p:nvSpPr>
          <p:cNvPr id="156678" name="Rectangle 6"/>
          <p:cNvSpPr>
            <a:spLocks noChangeArrowheads="1"/>
          </p:cNvSpPr>
          <p:nvPr/>
        </p:nvSpPr>
        <p:spPr bwMode="auto">
          <a:xfrm>
            <a:off x="611188" y="2565400"/>
            <a:ext cx="3673475" cy="608013"/>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SzPct val="85000"/>
              <a:buFont typeface="Wingdings" panose="05000000000000000000" pitchFamily="2" charset="2"/>
              <a:buChar char="l"/>
            </a:pPr>
            <a:r>
              <a:rPr lang="zh-CN" altLang="en-US" sz="3200" b="1">
                <a:solidFill>
                  <a:srgbClr val="CC6600"/>
                </a:solidFill>
                <a:ea typeface="楷体_GB2312" pitchFamily="49" charset="-122"/>
              </a:rPr>
              <a:t>三相电路的优点</a:t>
            </a:r>
          </a:p>
        </p:txBody>
      </p:sp>
      <p:grpSp>
        <p:nvGrpSpPr>
          <p:cNvPr id="38919" name="Group 7"/>
          <p:cNvGrpSpPr>
            <a:grpSpLocks/>
          </p:cNvGrpSpPr>
          <p:nvPr/>
        </p:nvGrpSpPr>
        <p:grpSpPr bwMode="auto">
          <a:xfrm>
            <a:off x="8316913" y="6445250"/>
            <a:ext cx="792162" cy="366713"/>
            <a:chOff x="5193" y="4020"/>
            <a:chExt cx="499" cy="231"/>
          </a:xfrm>
        </p:grpSpPr>
        <p:pic>
          <p:nvPicPr>
            <p:cNvPr id="38932" name="Picture 8"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3" name="Text Box 9">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8920" name="Group 10"/>
          <p:cNvGrpSpPr>
            <a:grpSpLocks/>
          </p:cNvGrpSpPr>
          <p:nvPr/>
        </p:nvGrpSpPr>
        <p:grpSpPr bwMode="auto">
          <a:xfrm>
            <a:off x="7451725" y="6445250"/>
            <a:ext cx="792163" cy="366713"/>
            <a:chOff x="5193" y="4020"/>
            <a:chExt cx="499" cy="231"/>
          </a:xfrm>
        </p:grpSpPr>
        <p:pic>
          <p:nvPicPr>
            <p:cNvPr id="38930" name="Picture 11"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1" name="Text Box 12">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156685" name="Group 13"/>
          <p:cNvGrpSpPr>
            <a:grpSpLocks/>
          </p:cNvGrpSpPr>
          <p:nvPr/>
        </p:nvGrpSpPr>
        <p:grpSpPr bwMode="auto">
          <a:xfrm>
            <a:off x="504825" y="4508500"/>
            <a:ext cx="8099425" cy="946150"/>
            <a:chOff x="318" y="2840"/>
            <a:chExt cx="5102" cy="596"/>
          </a:xfrm>
        </p:grpSpPr>
        <p:sp>
          <p:nvSpPr>
            <p:cNvPr id="38928" name="Text Box 14"/>
            <p:cNvSpPr txBox="1">
              <a:spLocks noChangeArrowheads="1"/>
            </p:cNvSpPr>
            <p:nvPr/>
          </p:nvSpPr>
          <p:spPr bwMode="auto">
            <a:xfrm>
              <a:off x="703" y="2840"/>
              <a:ext cx="4717"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楷体_GB2312" pitchFamily="49" charset="-122"/>
                  <a:ea typeface="楷体_GB2312" pitchFamily="49" charset="-122"/>
                </a:rPr>
                <a:t>配电方面：三相变压器比单项变压器经济且便于接入负载；</a:t>
              </a:r>
            </a:p>
          </p:txBody>
        </p:sp>
        <p:sp>
          <p:nvSpPr>
            <p:cNvPr id="38929" name="Text Box 15"/>
            <p:cNvSpPr txBox="1">
              <a:spLocks noChangeArrowheads="1"/>
            </p:cNvSpPr>
            <p:nvPr/>
          </p:nvSpPr>
          <p:spPr bwMode="auto">
            <a:xfrm>
              <a:off x="318" y="2886"/>
              <a:ext cx="38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Times New Roman" panose="02020603050405020304" pitchFamily="18" charset="0"/>
                  <a:ea typeface="楷体_GB2312" pitchFamily="49" charset="-122"/>
                  <a:sym typeface="Wingdings" panose="05000000000000000000" pitchFamily="2" charset="2"/>
                </a:rPr>
                <a:t></a:t>
              </a:r>
            </a:p>
          </p:txBody>
        </p:sp>
      </p:grpSp>
      <p:grpSp>
        <p:nvGrpSpPr>
          <p:cNvPr id="156688" name="Group 16"/>
          <p:cNvGrpSpPr>
            <a:grpSpLocks/>
          </p:cNvGrpSpPr>
          <p:nvPr/>
        </p:nvGrpSpPr>
        <p:grpSpPr bwMode="auto">
          <a:xfrm>
            <a:off x="504825" y="5445125"/>
            <a:ext cx="8027988" cy="946150"/>
            <a:chOff x="318" y="3430"/>
            <a:chExt cx="5057" cy="596"/>
          </a:xfrm>
        </p:grpSpPr>
        <p:sp>
          <p:nvSpPr>
            <p:cNvPr id="38926" name="Text Box 17"/>
            <p:cNvSpPr txBox="1">
              <a:spLocks noChangeArrowheads="1"/>
            </p:cNvSpPr>
            <p:nvPr/>
          </p:nvSpPr>
          <p:spPr bwMode="auto">
            <a:xfrm>
              <a:off x="702" y="3430"/>
              <a:ext cx="4673"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楷体_GB2312" pitchFamily="49" charset="-122"/>
                  <a:ea typeface="楷体_GB2312" pitchFamily="49" charset="-122"/>
                </a:rPr>
                <a:t>运电设备：结构简单、成本低、运行可靠、维护方便。</a:t>
              </a:r>
            </a:p>
          </p:txBody>
        </p:sp>
        <p:sp>
          <p:nvSpPr>
            <p:cNvPr id="38927" name="Text Box 18"/>
            <p:cNvSpPr txBox="1">
              <a:spLocks noChangeArrowheads="1"/>
            </p:cNvSpPr>
            <p:nvPr/>
          </p:nvSpPr>
          <p:spPr bwMode="auto">
            <a:xfrm>
              <a:off x="318" y="3466"/>
              <a:ext cx="38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Times New Roman" panose="02020603050405020304" pitchFamily="18" charset="0"/>
                  <a:ea typeface="楷体_GB2312" pitchFamily="49" charset="-122"/>
                  <a:sym typeface="Wingdings" panose="05000000000000000000" pitchFamily="2" charset="2"/>
                </a:rPr>
                <a:t></a:t>
              </a:r>
            </a:p>
          </p:txBody>
        </p:sp>
      </p:grpSp>
      <p:grpSp>
        <p:nvGrpSpPr>
          <p:cNvPr id="38923" name="Group 19"/>
          <p:cNvGrpSpPr>
            <a:grpSpLocks/>
          </p:cNvGrpSpPr>
          <p:nvPr/>
        </p:nvGrpSpPr>
        <p:grpSpPr bwMode="auto">
          <a:xfrm>
            <a:off x="6588125" y="6446838"/>
            <a:ext cx="792163" cy="366712"/>
            <a:chOff x="4695" y="4061"/>
            <a:chExt cx="499" cy="231"/>
          </a:xfrm>
        </p:grpSpPr>
        <p:pic>
          <p:nvPicPr>
            <p:cNvPr id="38924" name="Picture 20"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5" name="Text Box 21">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156677"/>
                                        </p:tgtEl>
                                        <p:attrNameLst>
                                          <p:attrName>style.visibility</p:attrName>
                                        </p:attrNameLst>
                                      </p:cBhvr>
                                      <p:to>
                                        <p:strVal val="visible"/>
                                      </p:to>
                                    </p:set>
                                    <p:anim calcmode="lin" valueType="num">
                                      <p:cBhvr additive="base">
                                        <p:cTn id="7" dur="500" fill="hold"/>
                                        <p:tgtEl>
                                          <p:spTgt spid="156677"/>
                                        </p:tgtEl>
                                        <p:attrNameLst>
                                          <p:attrName>ppt_x</p:attrName>
                                        </p:attrNameLst>
                                      </p:cBhvr>
                                      <p:tavLst>
                                        <p:tav tm="0">
                                          <p:val>
                                            <p:strVal val="0-#ppt_w/2"/>
                                          </p:val>
                                        </p:tav>
                                        <p:tav tm="100000">
                                          <p:val>
                                            <p:strVal val="#ppt_x"/>
                                          </p:val>
                                        </p:tav>
                                      </p:tavLst>
                                    </p:anim>
                                    <p:anim calcmode="lin" valueType="num">
                                      <p:cBhvr additive="base">
                                        <p:cTn id="8" dur="500" fill="hold"/>
                                        <p:tgtEl>
                                          <p:spTgt spid="156677"/>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56674"/>
                                        </p:tgtEl>
                                        <p:attrNameLst>
                                          <p:attrName>style.visibility</p:attrName>
                                        </p:attrNameLst>
                                      </p:cBhvr>
                                      <p:to>
                                        <p:strVal val="visible"/>
                                      </p:to>
                                    </p:set>
                                    <p:animEffect transition="in" filter="slide(fromBottom)">
                                      <p:cBhvr>
                                        <p:cTn id="13" dur="2000"/>
                                        <p:tgtEl>
                                          <p:spTgt spid="15667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5" fill="hold" grpId="0" nodeType="clickEffect">
                                  <p:stCondLst>
                                    <p:cond delay="0"/>
                                  </p:stCondLst>
                                  <p:childTnLst>
                                    <p:set>
                                      <p:cBhvr>
                                        <p:cTn id="17" dur="1" fill="hold">
                                          <p:stCondLst>
                                            <p:cond delay="0"/>
                                          </p:stCondLst>
                                        </p:cTn>
                                        <p:tgtEl>
                                          <p:spTgt spid="156678"/>
                                        </p:tgtEl>
                                        <p:attrNameLst>
                                          <p:attrName>style.visibility</p:attrName>
                                        </p:attrNameLst>
                                      </p:cBhvr>
                                      <p:to>
                                        <p:strVal val="visible"/>
                                      </p:to>
                                    </p:set>
                                    <p:animEffect transition="in" filter="blinds(vertical)">
                                      <p:cBhvr>
                                        <p:cTn id="18" dur="500"/>
                                        <p:tgtEl>
                                          <p:spTgt spid="15667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6675"/>
                                        </p:tgtEl>
                                        <p:attrNameLst>
                                          <p:attrName>style.visibility</p:attrName>
                                        </p:attrNameLst>
                                      </p:cBhvr>
                                      <p:to>
                                        <p:strVal val="visible"/>
                                      </p:to>
                                    </p:set>
                                    <p:animEffect transition="in" filter="wipe(left)">
                                      <p:cBhvr>
                                        <p:cTn id="23" dur="2000"/>
                                        <p:tgtEl>
                                          <p:spTgt spid="15667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6676"/>
                                        </p:tgtEl>
                                        <p:attrNameLst>
                                          <p:attrName>style.visibility</p:attrName>
                                        </p:attrNameLst>
                                      </p:cBhvr>
                                      <p:to>
                                        <p:strVal val="visible"/>
                                      </p:to>
                                    </p:set>
                                    <p:animEffect transition="in" filter="wipe(left)">
                                      <p:cBhvr>
                                        <p:cTn id="28" dur="2000"/>
                                        <p:tgtEl>
                                          <p:spTgt spid="15667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156685"/>
                                        </p:tgtEl>
                                        <p:attrNameLst>
                                          <p:attrName>style.visibility</p:attrName>
                                        </p:attrNameLst>
                                      </p:cBhvr>
                                      <p:to>
                                        <p:strVal val="visible"/>
                                      </p:to>
                                    </p:set>
                                    <p:animEffect transition="in" filter="wipe(left)">
                                      <p:cBhvr>
                                        <p:cTn id="33" dur="1000"/>
                                        <p:tgtEl>
                                          <p:spTgt spid="15668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156688"/>
                                        </p:tgtEl>
                                        <p:attrNameLst>
                                          <p:attrName>style.visibility</p:attrName>
                                        </p:attrNameLst>
                                      </p:cBhvr>
                                      <p:to>
                                        <p:strVal val="visible"/>
                                      </p:to>
                                    </p:set>
                                    <p:animEffect transition="in" filter="wipe(left)">
                                      <p:cBhvr>
                                        <p:cTn id="38" dur="1000"/>
                                        <p:tgtEl>
                                          <p:spTgt spid="156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p:bldP spid="156675" grpId="0"/>
      <p:bldP spid="156676" grpId="0"/>
      <p:bldP spid="156677" grpId="0"/>
      <p:bldP spid="15667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p:cNvSpPr txBox="1">
            <a:spLocks noChangeArrowheads="1"/>
          </p:cNvSpPr>
          <p:nvPr/>
        </p:nvSpPr>
        <p:spPr bwMode="auto">
          <a:xfrm>
            <a:off x="539750" y="1628775"/>
            <a:ext cx="3382963" cy="547688"/>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SzPct val="85000"/>
              <a:buFont typeface="Wingdings" panose="05000000000000000000" pitchFamily="2" charset="2"/>
              <a:buChar char="l"/>
            </a:pPr>
            <a:r>
              <a:rPr lang="zh-CN" altLang="en-US" sz="2800" b="1">
                <a:solidFill>
                  <a:srgbClr val="FF9900"/>
                </a:solidFill>
                <a:latin typeface="楷体_GB2312" pitchFamily="49" charset="-122"/>
                <a:ea typeface="楷体_GB2312" pitchFamily="49" charset="-122"/>
              </a:rPr>
              <a:t>三相电路的特殊性</a:t>
            </a:r>
          </a:p>
        </p:txBody>
      </p:sp>
      <p:sp>
        <p:nvSpPr>
          <p:cNvPr id="157699" name="Text Box 3"/>
          <p:cNvSpPr txBox="1">
            <a:spLocks noChangeArrowheads="1"/>
          </p:cNvSpPr>
          <p:nvPr/>
        </p:nvSpPr>
        <p:spPr bwMode="auto">
          <a:xfrm>
            <a:off x="900113" y="2263775"/>
            <a:ext cx="30956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楷体_GB2312" pitchFamily="49" charset="-122"/>
                <a:ea typeface="楷体_GB2312" pitchFamily="49" charset="-122"/>
              </a:rPr>
              <a:t> （</a:t>
            </a:r>
            <a:r>
              <a:rPr lang="en-US" altLang="zh-CN" sz="2800" b="1">
                <a:solidFill>
                  <a:srgbClr val="FFFF00"/>
                </a:solidFill>
                <a:latin typeface="楷体_GB2312" pitchFamily="49" charset="-122"/>
                <a:ea typeface="楷体_GB2312" pitchFamily="49" charset="-122"/>
              </a:rPr>
              <a:t>1</a:t>
            </a:r>
            <a:r>
              <a:rPr lang="zh-CN" altLang="en-US" sz="2800" b="1">
                <a:solidFill>
                  <a:srgbClr val="FFFF00"/>
                </a:solidFill>
                <a:latin typeface="楷体_GB2312" pitchFamily="49" charset="-122"/>
                <a:ea typeface="楷体_GB2312" pitchFamily="49" charset="-122"/>
              </a:rPr>
              <a:t>）特殊的电源</a:t>
            </a:r>
          </a:p>
        </p:txBody>
      </p:sp>
      <p:sp>
        <p:nvSpPr>
          <p:cNvPr id="157700" name="Text Box 4"/>
          <p:cNvSpPr txBox="1">
            <a:spLocks noChangeArrowheads="1"/>
          </p:cNvSpPr>
          <p:nvPr/>
        </p:nvSpPr>
        <p:spPr bwMode="auto">
          <a:xfrm>
            <a:off x="900113" y="2838450"/>
            <a:ext cx="3311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楷体_GB2312" pitchFamily="49" charset="-122"/>
                <a:ea typeface="楷体_GB2312" pitchFamily="49" charset="-122"/>
              </a:rPr>
              <a:t> （</a:t>
            </a:r>
            <a:r>
              <a:rPr lang="en-US" altLang="zh-CN" sz="2800" b="1">
                <a:solidFill>
                  <a:srgbClr val="FFFF00"/>
                </a:solidFill>
                <a:latin typeface="楷体_GB2312" pitchFamily="49" charset="-122"/>
                <a:ea typeface="楷体_GB2312" pitchFamily="49" charset="-122"/>
              </a:rPr>
              <a:t>2</a:t>
            </a:r>
            <a:r>
              <a:rPr lang="zh-CN" altLang="en-US" sz="2800" b="1">
                <a:solidFill>
                  <a:srgbClr val="FFFF00"/>
                </a:solidFill>
                <a:latin typeface="楷体_GB2312" pitchFamily="49" charset="-122"/>
                <a:ea typeface="楷体_GB2312" pitchFamily="49" charset="-122"/>
              </a:rPr>
              <a:t>）特殊的负载</a:t>
            </a:r>
          </a:p>
        </p:txBody>
      </p:sp>
      <p:sp>
        <p:nvSpPr>
          <p:cNvPr id="157701" name="Text Box 5"/>
          <p:cNvSpPr txBox="1">
            <a:spLocks noChangeArrowheads="1"/>
          </p:cNvSpPr>
          <p:nvPr/>
        </p:nvSpPr>
        <p:spPr bwMode="auto">
          <a:xfrm>
            <a:off x="900113" y="3414713"/>
            <a:ext cx="31686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楷体_GB2312" pitchFamily="49" charset="-122"/>
                <a:ea typeface="楷体_GB2312" pitchFamily="49" charset="-122"/>
              </a:rPr>
              <a:t> （</a:t>
            </a:r>
            <a:r>
              <a:rPr lang="en-US" altLang="zh-CN" sz="2800" b="1">
                <a:solidFill>
                  <a:srgbClr val="FFFF00"/>
                </a:solidFill>
                <a:latin typeface="楷体_GB2312" pitchFamily="49" charset="-122"/>
                <a:ea typeface="楷体_GB2312" pitchFamily="49" charset="-122"/>
              </a:rPr>
              <a:t>3</a:t>
            </a:r>
            <a:r>
              <a:rPr lang="zh-CN" altLang="en-US" sz="2800" b="1">
                <a:solidFill>
                  <a:srgbClr val="FFFF00"/>
                </a:solidFill>
                <a:latin typeface="楷体_GB2312" pitchFamily="49" charset="-122"/>
                <a:ea typeface="楷体_GB2312" pitchFamily="49" charset="-122"/>
              </a:rPr>
              <a:t>）特殊的连接</a:t>
            </a:r>
          </a:p>
        </p:txBody>
      </p:sp>
      <p:sp>
        <p:nvSpPr>
          <p:cNvPr id="157702" name="Text Box 6"/>
          <p:cNvSpPr txBox="1">
            <a:spLocks noChangeArrowheads="1"/>
          </p:cNvSpPr>
          <p:nvPr/>
        </p:nvSpPr>
        <p:spPr bwMode="auto">
          <a:xfrm>
            <a:off x="900113" y="4005263"/>
            <a:ext cx="7416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latin typeface="楷体_GB2312" pitchFamily="49" charset="-122"/>
                <a:ea typeface="楷体_GB2312" pitchFamily="49" charset="-122"/>
              </a:rPr>
              <a:t> （</a:t>
            </a:r>
            <a:r>
              <a:rPr lang="en-US" altLang="zh-CN" sz="2800" b="1">
                <a:solidFill>
                  <a:srgbClr val="FFFF00"/>
                </a:solidFill>
                <a:latin typeface="楷体_GB2312" pitchFamily="49" charset="-122"/>
                <a:ea typeface="楷体_GB2312" pitchFamily="49" charset="-122"/>
              </a:rPr>
              <a:t>4</a:t>
            </a:r>
            <a:r>
              <a:rPr lang="zh-CN" altLang="en-US" sz="2800" b="1">
                <a:solidFill>
                  <a:srgbClr val="FFFF00"/>
                </a:solidFill>
                <a:latin typeface="楷体_GB2312" pitchFamily="49" charset="-122"/>
                <a:ea typeface="楷体_GB2312" pitchFamily="49" charset="-122"/>
              </a:rPr>
              <a:t>）特殊的求解方式  </a:t>
            </a:r>
          </a:p>
        </p:txBody>
      </p:sp>
      <p:sp>
        <p:nvSpPr>
          <p:cNvPr id="157703" name="Text Box 7"/>
          <p:cNvSpPr txBox="1">
            <a:spLocks noChangeArrowheads="1"/>
          </p:cNvSpPr>
          <p:nvPr/>
        </p:nvSpPr>
        <p:spPr bwMode="auto">
          <a:xfrm>
            <a:off x="323850" y="404813"/>
            <a:ext cx="80645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以上优点使三相电路在动力方面获得了广泛应用，是目前电力系统采用的主要供电方式。</a:t>
            </a:r>
          </a:p>
        </p:txBody>
      </p:sp>
      <p:sp>
        <p:nvSpPr>
          <p:cNvPr id="157704" name="Text Box 8"/>
          <p:cNvSpPr txBox="1">
            <a:spLocks noChangeArrowheads="1"/>
          </p:cNvSpPr>
          <p:nvPr/>
        </p:nvSpPr>
        <p:spPr bwMode="auto">
          <a:xfrm>
            <a:off x="755650" y="4581525"/>
            <a:ext cx="69135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SzPct val="85000"/>
              <a:buFont typeface="Wingdings" panose="05000000000000000000" pitchFamily="2" charset="2"/>
              <a:buNone/>
            </a:pPr>
            <a:r>
              <a:rPr lang="zh-CN" altLang="en-US" sz="2800" b="1">
                <a:solidFill>
                  <a:srgbClr val="FFFF00"/>
                </a:solidFill>
                <a:latin typeface="楷体_GB2312" pitchFamily="49" charset="-122"/>
                <a:ea typeface="楷体_GB2312" pitchFamily="49" charset="-122"/>
              </a:rPr>
              <a:t>研究三相电路要注意其特殊性。</a:t>
            </a:r>
          </a:p>
        </p:txBody>
      </p:sp>
      <p:grpSp>
        <p:nvGrpSpPr>
          <p:cNvPr id="39945" name="Group 9"/>
          <p:cNvGrpSpPr>
            <a:grpSpLocks/>
          </p:cNvGrpSpPr>
          <p:nvPr/>
        </p:nvGrpSpPr>
        <p:grpSpPr bwMode="auto">
          <a:xfrm>
            <a:off x="8316913" y="6445250"/>
            <a:ext cx="792162" cy="366713"/>
            <a:chOff x="5193" y="4020"/>
            <a:chExt cx="499" cy="231"/>
          </a:xfrm>
        </p:grpSpPr>
        <p:pic>
          <p:nvPicPr>
            <p:cNvPr id="39952" name="Picture 10"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3" name="Text Box 11">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39946" name="Group 12"/>
          <p:cNvGrpSpPr>
            <a:grpSpLocks/>
          </p:cNvGrpSpPr>
          <p:nvPr/>
        </p:nvGrpSpPr>
        <p:grpSpPr bwMode="auto">
          <a:xfrm>
            <a:off x="7451725" y="6445250"/>
            <a:ext cx="792163" cy="366713"/>
            <a:chOff x="5193" y="4020"/>
            <a:chExt cx="499" cy="231"/>
          </a:xfrm>
        </p:grpSpPr>
        <p:pic>
          <p:nvPicPr>
            <p:cNvPr id="39950" name="Picture 1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1" name="Text Box 14">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39947" name="Group 15"/>
          <p:cNvGrpSpPr>
            <a:grpSpLocks/>
          </p:cNvGrpSpPr>
          <p:nvPr/>
        </p:nvGrpSpPr>
        <p:grpSpPr bwMode="auto">
          <a:xfrm>
            <a:off x="6588125" y="6446838"/>
            <a:ext cx="792163" cy="366712"/>
            <a:chOff x="4695" y="4061"/>
            <a:chExt cx="499" cy="231"/>
          </a:xfrm>
        </p:grpSpPr>
        <p:pic>
          <p:nvPicPr>
            <p:cNvPr id="39948" name="Picture 1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9" name="Text Box 17">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57703"/>
                                        </p:tgtEl>
                                        <p:attrNameLst>
                                          <p:attrName>style.visibility</p:attrName>
                                        </p:attrNameLst>
                                      </p:cBhvr>
                                      <p:to>
                                        <p:strVal val="visible"/>
                                      </p:to>
                                    </p:set>
                                    <p:animEffect transition="in" filter="slide(fromBottom)">
                                      <p:cBhvr>
                                        <p:cTn id="7" dur="2000"/>
                                        <p:tgtEl>
                                          <p:spTgt spid="1577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7698"/>
                                        </p:tgtEl>
                                        <p:attrNameLst>
                                          <p:attrName>style.visibility</p:attrName>
                                        </p:attrNameLst>
                                      </p:cBhvr>
                                      <p:to>
                                        <p:strVal val="visible"/>
                                      </p:to>
                                    </p:set>
                                    <p:animEffect transition="in" filter="wipe(left)">
                                      <p:cBhvr>
                                        <p:cTn id="12" dur="2000"/>
                                        <p:tgtEl>
                                          <p:spTgt spid="1576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7699"/>
                                        </p:tgtEl>
                                        <p:attrNameLst>
                                          <p:attrName>style.visibility</p:attrName>
                                        </p:attrNameLst>
                                      </p:cBhvr>
                                      <p:to>
                                        <p:strVal val="visible"/>
                                      </p:to>
                                    </p:set>
                                    <p:animEffect transition="in" filter="wipe(left)">
                                      <p:cBhvr>
                                        <p:cTn id="17" dur="2000"/>
                                        <p:tgtEl>
                                          <p:spTgt spid="1576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7700"/>
                                        </p:tgtEl>
                                        <p:attrNameLst>
                                          <p:attrName>style.visibility</p:attrName>
                                        </p:attrNameLst>
                                      </p:cBhvr>
                                      <p:to>
                                        <p:strVal val="visible"/>
                                      </p:to>
                                    </p:set>
                                    <p:animEffect transition="in" filter="wipe(left)">
                                      <p:cBhvr>
                                        <p:cTn id="22" dur="2000"/>
                                        <p:tgtEl>
                                          <p:spTgt spid="15770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7701"/>
                                        </p:tgtEl>
                                        <p:attrNameLst>
                                          <p:attrName>style.visibility</p:attrName>
                                        </p:attrNameLst>
                                      </p:cBhvr>
                                      <p:to>
                                        <p:strVal val="visible"/>
                                      </p:to>
                                    </p:set>
                                    <p:animEffect transition="in" filter="wipe(left)">
                                      <p:cBhvr>
                                        <p:cTn id="27" dur="2000"/>
                                        <p:tgtEl>
                                          <p:spTgt spid="15770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7702"/>
                                        </p:tgtEl>
                                        <p:attrNameLst>
                                          <p:attrName>style.visibility</p:attrName>
                                        </p:attrNameLst>
                                      </p:cBhvr>
                                      <p:to>
                                        <p:strVal val="visible"/>
                                      </p:to>
                                    </p:set>
                                    <p:animEffect transition="in" filter="wipe(left)">
                                      <p:cBhvr>
                                        <p:cTn id="32" dur="2000"/>
                                        <p:tgtEl>
                                          <p:spTgt spid="15770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7704"/>
                                        </p:tgtEl>
                                        <p:attrNameLst>
                                          <p:attrName>style.visibility</p:attrName>
                                        </p:attrNameLst>
                                      </p:cBhvr>
                                      <p:to>
                                        <p:strVal val="visible"/>
                                      </p:to>
                                    </p:set>
                                    <p:animEffect transition="in" filter="wipe(left)">
                                      <p:cBhvr>
                                        <p:cTn id="37" dur="2000"/>
                                        <p:tgtEl>
                                          <p:spTgt spid="157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p:bldP spid="157700" grpId="0"/>
      <p:bldP spid="157701" grpId="0"/>
      <p:bldP spid="157702" grpId="0"/>
      <p:bldP spid="157703" grpId="0"/>
      <p:bldP spid="157704"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Text Box 2"/>
          <p:cNvSpPr txBox="1">
            <a:spLocks noChangeArrowheads="1"/>
          </p:cNvSpPr>
          <p:nvPr/>
        </p:nvSpPr>
        <p:spPr bwMode="auto">
          <a:xfrm>
            <a:off x="395288" y="549275"/>
            <a:ext cx="4464050" cy="588963"/>
          </a:xfrm>
          <a:prstGeom prst="rect">
            <a:avLst/>
          </a:prstGeom>
          <a:noFill/>
          <a:ln w="9525">
            <a:solidFill>
              <a:srgbClr val="00FFFF"/>
            </a:solidFill>
            <a:miter lim="800000"/>
            <a:headEnd/>
            <a:tailEnd/>
          </a:ln>
          <a:effectLst/>
          <a:extLst>
            <a:ext uri="{909E8E84-426E-40DD-AFC4-6F175D3DCCD1}">
              <a14:hiddenFill xmlns:a14="http://schemas.microsoft.com/office/drawing/2010/main">
                <a:solidFill>
                  <a:srgbClr val="FF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1.</a:t>
            </a:r>
            <a:r>
              <a:rPr kumimoji="1" lang="zh-CN" altLang="en-US" sz="3200" b="1">
                <a:solidFill>
                  <a:schemeClr val="bg1"/>
                </a:solidFill>
                <a:latin typeface="楷体_GB2312" pitchFamily="49" charset="-122"/>
                <a:ea typeface="楷体_GB2312" pitchFamily="49" charset="-122"/>
              </a:rPr>
              <a:t>对称三相电源的产生</a:t>
            </a:r>
          </a:p>
        </p:txBody>
      </p:sp>
      <p:sp>
        <p:nvSpPr>
          <p:cNvPr id="158723" name="Text Box 3"/>
          <p:cNvSpPr txBox="1">
            <a:spLocks noChangeArrowheads="1"/>
          </p:cNvSpPr>
          <p:nvPr/>
        </p:nvSpPr>
        <p:spPr bwMode="auto">
          <a:xfrm>
            <a:off x="4643438" y="1916113"/>
            <a:ext cx="3959225" cy="368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666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通常由三相同步发电机产生，三相绕组在空间互差</a:t>
            </a:r>
            <a:r>
              <a:rPr kumimoji="1" lang="en-US" altLang="zh-CN" sz="2800">
                <a:solidFill>
                  <a:schemeClr val="bg1"/>
                </a:solidFill>
                <a:latin typeface="Times New Roman" panose="02020603050405020304" pitchFamily="18" charset="0"/>
                <a:ea typeface="楷体_GB2312" pitchFamily="49" charset="-122"/>
              </a:rPr>
              <a:t>120°</a:t>
            </a:r>
            <a:r>
              <a:rPr kumimoji="1" lang="zh-CN" altLang="en-US" sz="2800" b="1">
                <a:solidFill>
                  <a:srgbClr val="FFFF00"/>
                </a:solidFill>
                <a:latin typeface="楷体_GB2312" pitchFamily="49" charset="-122"/>
                <a:ea typeface="楷体_GB2312" pitchFamily="49" charset="-122"/>
              </a:rPr>
              <a:t>，当转子以均匀角速度</a:t>
            </a:r>
            <a:r>
              <a:rPr kumimoji="1" lang="zh-CN" altLang="en-US" sz="2800">
                <a:solidFill>
                  <a:schemeClr val="bg1"/>
                </a:solidFill>
                <a:latin typeface="楷体_GB2312" pitchFamily="49" charset="-122"/>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rPr>
              <a:t>转动时，在三相绕组中产生感应电压，从而形成对称三相电源。</a:t>
            </a:r>
          </a:p>
        </p:txBody>
      </p:sp>
      <p:sp>
        <p:nvSpPr>
          <p:cNvPr id="158724" name="Text Box 4"/>
          <p:cNvSpPr txBox="1">
            <a:spLocks noChangeArrowheads="1"/>
          </p:cNvSpPr>
          <p:nvPr/>
        </p:nvSpPr>
        <p:spPr bwMode="auto">
          <a:xfrm>
            <a:off x="539750" y="5589588"/>
            <a:ext cx="3959225" cy="51911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楷体_GB2312" pitchFamily="49" charset="-122"/>
              </a:rPr>
              <a:t>三相同步发电机示意图</a:t>
            </a:r>
          </a:p>
        </p:txBody>
      </p:sp>
      <p:sp>
        <p:nvSpPr>
          <p:cNvPr id="158725" name="Text Box 5"/>
          <p:cNvSpPr txBox="1">
            <a:spLocks noChangeArrowheads="1"/>
          </p:cNvSpPr>
          <p:nvPr/>
        </p:nvSpPr>
        <p:spPr bwMode="auto">
          <a:xfrm>
            <a:off x="323850" y="1052513"/>
            <a:ext cx="8208963"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三相电源是三个频率相同、振幅相同、相位彼此相差</a:t>
            </a:r>
            <a:r>
              <a:rPr lang="en-US" altLang="zh-CN" sz="2800">
                <a:solidFill>
                  <a:srgbClr val="FFFF00"/>
                </a:solidFill>
                <a:latin typeface="Times New Roman" panose="02020603050405020304" pitchFamily="18" charset="0"/>
                <a:ea typeface="楷体_GB2312" pitchFamily="49" charset="-122"/>
              </a:rPr>
              <a:t>120</a:t>
            </a:r>
            <a:r>
              <a:rPr lang="en-US" altLang="zh-CN" sz="2800" baseline="30000">
                <a:solidFill>
                  <a:srgbClr val="FFFF00"/>
                </a:solidFill>
                <a:latin typeface="Times New Roman" panose="02020603050405020304" pitchFamily="18" charset="0"/>
                <a:ea typeface="楷体_GB2312" pitchFamily="49" charset="-122"/>
              </a:rPr>
              <a:t>0</a:t>
            </a:r>
            <a:r>
              <a:rPr lang="zh-CN" altLang="en-US" sz="2800" b="1">
                <a:solidFill>
                  <a:srgbClr val="FFFF00"/>
                </a:solidFill>
                <a:latin typeface="楷体_GB2312" pitchFamily="49" charset="-122"/>
                <a:ea typeface="楷体_GB2312" pitchFamily="49" charset="-122"/>
              </a:rPr>
              <a:t>的正弦电源。</a:t>
            </a:r>
          </a:p>
        </p:txBody>
      </p:sp>
      <p:grpSp>
        <p:nvGrpSpPr>
          <p:cNvPr id="158726" name="Group 6"/>
          <p:cNvGrpSpPr>
            <a:grpSpLocks/>
          </p:cNvGrpSpPr>
          <p:nvPr/>
        </p:nvGrpSpPr>
        <p:grpSpPr bwMode="auto">
          <a:xfrm>
            <a:off x="827088" y="2205038"/>
            <a:ext cx="3257550" cy="3128962"/>
            <a:chOff x="521" y="1389"/>
            <a:chExt cx="2052" cy="1971"/>
          </a:xfrm>
        </p:grpSpPr>
        <p:sp>
          <p:nvSpPr>
            <p:cNvPr id="40976" name="Oval 7"/>
            <p:cNvSpPr>
              <a:spLocks noChangeArrowheads="1"/>
            </p:cNvSpPr>
            <p:nvPr/>
          </p:nvSpPr>
          <p:spPr bwMode="auto">
            <a:xfrm>
              <a:off x="913" y="1664"/>
              <a:ext cx="1196" cy="1171"/>
            </a:xfrm>
            <a:prstGeom prst="ellipse">
              <a:avLst/>
            </a:prstGeom>
            <a:noFill/>
            <a:ln w="2857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40977" name="Group 8"/>
            <p:cNvGrpSpPr>
              <a:grpSpLocks/>
            </p:cNvGrpSpPr>
            <p:nvPr/>
          </p:nvGrpSpPr>
          <p:grpSpPr bwMode="auto">
            <a:xfrm>
              <a:off x="1171" y="1765"/>
              <a:ext cx="701" cy="727"/>
              <a:chOff x="972" y="2040"/>
              <a:chExt cx="816" cy="864"/>
            </a:xfrm>
          </p:grpSpPr>
          <p:sp>
            <p:nvSpPr>
              <p:cNvPr id="41053" name="Line 9"/>
              <p:cNvSpPr>
                <a:spLocks noChangeShapeType="1"/>
              </p:cNvSpPr>
              <p:nvPr/>
            </p:nvSpPr>
            <p:spPr bwMode="auto">
              <a:xfrm>
                <a:off x="1212" y="2328"/>
                <a:ext cx="0" cy="576"/>
              </a:xfrm>
              <a:prstGeom prst="line">
                <a:avLst/>
              </a:prstGeom>
              <a:noFill/>
              <a:ln w="2857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54" name="Line 10"/>
              <p:cNvSpPr>
                <a:spLocks noChangeShapeType="1"/>
              </p:cNvSpPr>
              <p:nvPr/>
            </p:nvSpPr>
            <p:spPr bwMode="auto">
              <a:xfrm>
                <a:off x="1548" y="2328"/>
                <a:ext cx="0" cy="576"/>
              </a:xfrm>
              <a:prstGeom prst="line">
                <a:avLst/>
              </a:prstGeom>
              <a:noFill/>
              <a:ln w="2857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55" name="Arc 11"/>
              <p:cNvSpPr>
                <a:spLocks/>
              </p:cNvSpPr>
              <p:nvPr/>
            </p:nvSpPr>
            <p:spPr bwMode="auto">
              <a:xfrm rot="13359926" flipV="1">
                <a:off x="1092" y="2040"/>
                <a:ext cx="576" cy="576"/>
              </a:xfrm>
              <a:custGeom>
                <a:avLst/>
                <a:gdLst>
                  <a:gd name="T0" fmla="*/ 0 w 21600"/>
                  <a:gd name="T1" fmla="*/ 0 h 21600"/>
                  <a:gd name="T2" fmla="*/ 576 w 21600"/>
                  <a:gd name="T3" fmla="*/ 576 h 21600"/>
                  <a:gd name="T4" fmla="*/ 0 w 21600"/>
                  <a:gd name="T5" fmla="*/ 576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2857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56" name="Line 12"/>
              <p:cNvSpPr>
                <a:spLocks noChangeShapeType="1"/>
              </p:cNvSpPr>
              <p:nvPr/>
            </p:nvSpPr>
            <p:spPr bwMode="auto">
              <a:xfrm>
                <a:off x="1548" y="2316"/>
                <a:ext cx="240" cy="0"/>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57" name="Line 13"/>
              <p:cNvSpPr>
                <a:spLocks noChangeShapeType="1"/>
              </p:cNvSpPr>
              <p:nvPr/>
            </p:nvSpPr>
            <p:spPr bwMode="auto">
              <a:xfrm flipH="1">
                <a:off x="972" y="2328"/>
                <a:ext cx="228" cy="0"/>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0978" name="Group 14"/>
            <p:cNvGrpSpPr>
              <a:grpSpLocks/>
            </p:cNvGrpSpPr>
            <p:nvPr/>
          </p:nvGrpSpPr>
          <p:grpSpPr bwMode="auto">
            <a:xfrm rot="10800000">
              <a:off x="1171" y="2017"/>
              <a:ext cx="701" cy="727"/>
              <a:chOff x="972" y="2040"/>
              <a:chExt cx="816" cy="864"/>
            </a:xfrm>
          </p:grpSpPr>
          <p:sp>
            <p:nvSpPr>
              <p:cNvPr id="41048" name="Line 15"/>
              <p:cNvSpPr>
                <a:spLocks noChangeShapeType="1"/>
              </p:cNvSpPr>
              <p:nvPr/>
            </p:nvSpPr>
            <p:spPr bwMode="auto">
              <a:xfrm>
                <a:off x="1212" y="2328"/>
                <a:ext cx="0" cy="576"/>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49" name="Line 16"/>
              <p:cNvSpPr>
                <a:spLocks noChangeShapeType="1"/>
              </p:cNvSpPr>
              <p:nvPr/>
            </p:nvSpPr>
            <p:spPr bwMode="auto">
              <a:xfrm>
                <a:off x="1548" y="2328"/>
                <a:ext cx="0" cy="576"/>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50" name="Arc 17"/>
              <p:cNvSpPr>
                <a:spLocks/>
              </p:cNvSpPr>
              <p:nvPr/>
            </p:nvSpPr>
            <p:spPr bwMode="auto">
              <a:xfrm rot="13359926" flipV="1">
                <a:off x="1092" y="2040"/>
                <a:ext cx="576" cy="576"/>
              </a:xfrm>
              <a:custGeom>
                <a:avLst/>
                <a:gdLst>
                  <a:gd name="T0" fmla="*/ 0 w 21600"/>
                  <a:gd name="T1" fmla="*/ 0 h 21600"/>
                  <a:gd name="T2" fmla="*/ 576 w 21600"/>
                  <a:gd name="T3" fmla="*/ 576 h 21600"/>
                  <a:gd name="T4" fmla="*/ 0 w 21600"/>
                  <a:gd name="T5" fmla="*/ 576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2857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51" name="Line 18"/>
              <p:cNvSpPr>
                <a:spLocks noChangeShapeType="1"/>
              </p:cNvSpPr>
              <p:nvPr/>
            </p:nvSpPr>
            <p:spPr bwMode="auto">
              <a:xfrm>
                <a:off x="1548" y="2316"/>
                <a:ext cx="240" cy="0"/>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52" name="Line 19"/>
              <p:cNvSpPr>
                <a:spLocks noChangeShapeType="1"/>
              </p:cNvSpPr>
              <p:nvPr/>
            </p:nvSpPr>
            <p:spPr bwMode="auto">
              <a:xfrm flipH="1">
                <a:off x="972" y="2328"/>
                <a:ext cx="228" cy="0"/>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0979" name="Freeform 20"/>
            <p:cNvSpPr>
              <a:spLocks/>
            </p:cNvSpPr>
            <p:nvPr/>
          </p:nvSpPr>
          <p:spPr bwMode="auto">
            <a:xfrm>
              <a:off x="1294" y="2118"/>
              <a:ext cx="454" cy="111"/>
            </a:xfrm>
            <a:custGeom>
              <a:avLst/>
              <a:gdLst>
                <a:gd name="T0" fmla="*/ 98 w 928"/>
                <a:gd name="T1" fmla="*/ 0 h 192"/>
                <a:gd name="T2" fmla="*/ 51 w 928"/>
                <a:gd name="T3" fmla="*/ 28 h 192"/>
                <a:gd name="T4" fmla="*/ 403 w 928"/>
                <a:gd name="T5" fmla="*/ 83 h 192"/>
                <a:gd name="T6" fmla="*/ 356 w 928"/>
                <a:gd name="T7" fmla="*/ 111 h 1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8" h="192">
                  <a:moveTo>
                    <a:pt x="200" y="0"/>
                  </a:moveTo>
                  <a:cubicBezTo>
                    <a:pt x="100" y="12"/>
                    <a:pt x="0" y="24"/>
                    <a:pt x="104" y="48"/>
                  </a:cubicBezTo>
                  <a:cubicBezTo>
                    <a:pt x="208" y="72"/>
                    <a:pt x="720" y="120"/>
                    <a:pt x="824" y="144"/>
                  </a:cubicBezTo>
                  <a:cubicBezTo>
                    <a:pt x="928" y="168"/>
                    <a:pt x="744" y="192"/>
                    <a:pt x="728" y="192"/>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0" name="Freeform 21"/>
            <p:cNvSpPr>
              <a:spLocks/>
            </p:cNvSpPr>
            <p:nvPr/>
          </p:nvSpPr>
          <p:spPr bwMode="auto">
            <a:xfrm>
              <a:off x="1284" y="2189"/>
              <a:ext cx="454" cy="111"/>
            </a:xfrm>
            <a:custGeom>
              <a:avLst/>
              <a:gdLst>
                <a:gd name="T0" fmla="*/ 98 w 928"/>
                <a:gd name="T1" fmla="*/ 0 h 192"/>
                <a:gd name="T2" fmla="*/ 51 w 928"/>
                <a:gd name="T3" fmla="*/ 28 h 192"/>
                <a:gd name="T4" fmla="*/ 403 w 928"/>
                <a:gd name="T5" fmla="*/ 83 h 192"/>
                <a:gd name="T6" fmla="*/ 356 w 928"/>
                <a:gd name="T7" fmla="*/ 111 h 1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8" h="192">
                  <a:moveTo>
                    <a:pt x="200" y="0"/>
                  </a:moveTo>
                  <a:cubicBezTo>
                    <a:pt x="100" y="12"/>
                    <a:pt x="0" y="24"/>
                    <a:pt x="104" y="48"/>
                  </a:cubicBezTo>
                  <a:cubicBezTo>
                    <a:pt x="208" y="72"/>
                    <a:pt x="720" y="120"/>
                    <a:pt x="824" y="144"/>
                  </a:cubicBezTo>
                  <a:cubicBezTo>
                    <a:pt x="928" y="168"/>
                    <a:pt x="744" y="192"/>
                    <a:pt x="728" y="192"/>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1" name="Freeform 22"/>
            <p:cNvSpPr>
              <a:spLocks/>
            </p:cNvSpPr>
            <p:nvPr/>
          </p:nvSpPr>
          <p:spPr bwMode="auto">
            <a:xfrm>
              <a:off x="1284" y="2270"/>
              <a:ext cx="454" cy="111"/>
            </a:xfrm>
            <a:custGeom>
              <a:avLst/>
              <a:gdLst>
                <a:gd name="T0" fmla="*/ 98 w 928"/>
                <a:gd name="T1" fmla="*/ 0 h 192"/>
                <a:gd name="T2" fmla="*/ 51 w 928"/>
                <a:gd name="T3" fmla="*/ 28 h 192"/>
                <a:gd name="T4" fmla="*/ 403 w 928"/>
                <a:gd name="T5" fmla="*/ 83 h 192"/>
                <a:gd name="T6" fmla="*/ 356 w 928"/>
                <a:gd name="T7" fmla="*/ 111 h 1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8" h="192">
                  <a:moveTo>
                    <a:pt x="200" y="0"/>
                  </a:moveTo>
                  <a:cubicBezTo>
                    <a:pt x="100" y="12"/>
                    <a:pt x="0" y="24"/>
                    <a:pt x="104" y="48"/>
                  </a:cubicBezTo>
                  <a:cubicBezTo>
                    <a:pt x="208" y="72"/>
                    <a:pt x="720" y="120"/>
                    <a:pt x="824" y="144"/>
                  </a:cubicBezTo>
                  <a:cubicBezTo>
                    <a:pt x="928" y="168"/>
                    <a:pt x="744" y="192"/>
                    <a:pt x="728" y="192"/>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2" name="Freeform 23"/>
            <p:cNvSpPr>
              <a:spLocks/>
            </p:cNvSpPr>
            <p:nvPr/>
          </p:nvSpPr>
          <p:spPr bwMode="auto">
            <a:xfrm>
              <a:off x="1284" y="2351"/>
              <a:ext cx="454" cy="111"/>
            </a:xfrm>
            <a:custGeom>
              <a:avLst/>
              <a:gdLst>
                <a:gd name="T0" fmla="*/ 98 w 928"/>
                <a:gd name="T1" fmla="*/ 0 h 192"/>
                <a:gd name="T2" fmla="*/ 51 w 928"/>
                <a:gd name="T3" fmla="*/ 28 h 192"/>
                <a:gd name="T4" fmla="*/ 403 w 928"/>
                <a:gd name="T5" fmla="*/ 83 h 192"/>
                <a:gd name="T6" fmla="*/ 356 w 928"/>
                <a:gd name="T7" fmla="*/ 111 h 1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8" h="192">
                  <a:moveTo>
                    <a:pt x="200" y="0"/>
                  </a:moveTo>
                  <a:cubicBezTo>
                    <a:pt x="100" y="12"/>
                    <a:pt x="0" y="24"/>
                    <a:pt x="104" y="48"/>
                  </a:cubicBezTo>
                  <a:cubicBezTo>
                    <a:pt x="208" y="72"/>
                    <a:pt x="720" y="120"/>
                    <a:pt x="824" y="144"/>
                  </a:cubicBezTo>
                  <a:cubicBezTo>
                    <a:pt x="928" y="168"/>
                    <a:pt x="744" y="192"/>
                    <a:pt x="728" y="192"/>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3" name="Line 24"/>
            <p:cNvSpPr>
              <a:spLocks noChangeShapeType="1"/>
            </p:cNvSpPr>
            <p:nvPr/>
          </p:nvSpPr>
          <p:spPr bwMode="auto">
            <a:xfrm flipH="1">
              <a:off x="1119" y="2462"/>
              <a:ext cx="248" cy="0"/>
            </a:xfrm>
            <a:prstGeom prst="line">
              <a:avLst/>
            </a:prstGeom>
            <a:noFill/>
            <a:ln w="2857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4" name="Freeform 25"/>
            <p:cNvSpPr>
              <a:spLocks/>
            </p:cNvSpPr>
            <p:nvPr/>
          </p:nvSpPr>
          <p:spPr bwMode="auto">
            <a:xfrm rot="351775">
              <a:off x="1387" y="2088"/>
              <a:ext cx="330" cy="40"/>
            </a:xfrm>
            <a:custGeom>
              <a:avLst/>
              <a:gdLst>
                <a:gd name="T0" fmla="*/ 0 w 384"/>
                <a:gd name="T1" fmla="*/ 0 h 144"/>
                <a:gd name="T2" fmla="*/ 248 w 384"/>
                <a:gd name="T3" fmla="*/ 13 h 144"/>
                <a:gd name="T4" fmla="*/ 330 w 384"/>
                <a:gd name="T5" fmla="*/ 27 h 144"/>
                <a:gd name="T6" fmla="*/ 248 w 384"/>
                <a:gd name="T7" fmla="*/ 40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144">
                  <a:moveTo>
                    <a:pt x="0" y="0"/>
                  </a:moveTo>
                  <a:cubicBezTo>
                    <a:pt x="112" y="16"/>
                    <a:pt x="224" y="32"/>
                    <a:pt x="288" y="48"/>
                  </a:cubicBezTo>
                  <a:cubicBezTo>
                    <a:pt x="352" y="64"/>
                    <a:pt x="384" y="80"/>
                    <a:pt x="384" y="96"/>
                  </a:cubicBezTo>
                  <a:cubicBezTo>
                    <a:pt x="384" y="112"/>
                    <a:pt x="336" y="128"/>
                    <a:pt x="288" y="144"/>
                  </a:cubicBez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5" name="Line 26"/>
            <p:cNvSpPr>
              <a:spLocks noChangeShapeType="1"/>
            </p:cNvSpPr>
            <p:nvPr/>
          </p:nvSpPr>
          <p:spPr bwMode="auto">
            <a:xfrm flipH="1">
              <a:off x="1119" y="2068"/>
              <a:ext cx="248" cy="0"/>
            </a:xfrm>
            <a:prstGeom prst="line">
              <a:avLst/>
            </a:prstGeom>
            <a:noFill/>
            <a:ln w="2857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6" name="Text Box 27"/>
            <p:cNvSpPr txBox="1">
              <a:spLocks noChangeArrowheads="1"/>
            </p:cNvSpPr>
            <p:nvPr/>
          </p:nvSpPr>
          <p:spPr bwMode="auto">
            <a:xfrm>
              <a:off x="1418" y="1866"/>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N</a:t>
              </a:r>
            </a:p>
          </p:txBody>
        </p:sp>
        <p:sp>
          <p:nvSpPr>
            <p:cNvPr id="40987" name="Text Box 28"/>
            <p:cNvSpPr txBox="1">
              <a:spLocks noChangeArrowheads="1"/>
            </p:cNvSpPr>
            <p:nvPr/>
          </p:nvSpPr>
          <p:spPr bwMode="auto">
            <a:xfrm>
              <a:off x="1428" y="2401"/>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S</a:t>
              </a:r>
            </a:p>
          </p:txBody>
        </p:sp>
        <p:sp>
          <p:nvSpPr>
            <p:cNvPr id="40988" name="Line 29"/>
            <p:cNvSpPr>
              <a:spLocks noChangeShapeType="1"/>
            </p:cNvSpPr>
            <p:nvPr/>
          </p:nvSpPr>
          <p:spPr bwMode="auto">
            <a:xfrm>
              <a:off x="1119" y="2068"/>
              <a:ext cx="124" cy="0"/>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9" name="Text Box 30"/>
            <p:cNvSpPr txBox="1">
              <a:spLocks noChangeArrowheads="1"/>
            </p:cNvSpPr>
            <p:nvPr/>
          </p:nvSpPr>
          <p:spPr bwMode="auto">
            <a:xfrm>
              <a:off x="1036" y="1954"/>
              <a:ext cx="14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400">
                  <a:solidFill>
                    <a:srgbClr val="FF9900"/>
                  </a:solidFill>
                  <a:latin typeface="Times New Roman" panose="02020603050405020304" pitchFamily="18" charset="0"/>
                  <a:ea typeface="宋体" panose="02010600030101010101" pitchFamily="2" charset="-122"/>
                  <a:sym typeface="Symbol" panose="05050102010706020507" pitchFamily="18" charset="2"/>
                </a:rPr>
                <a:t>º</a:t>
              </a:r>
            </a:p>
          </p:txBody>
        </p:sp>
        <p:sp>
          <p:nvSpPr>
            <p:cNvPr id="40990" name="Text Box 31"/>
            <p:cNvSpPr txBox="1">
              <a:spLocks noChangeArrowheads="1"/>
            </p:cNvSpPr>
            <p:nvPr/>
          </p:nvSpPr>
          <p:spPr bwMode="auto">
            <a:xfrm>
              <a:off x="1046" y="2348"/>
              <a:ext cx="14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kumimoji="1" lang="en-US" altLang="zh-CN" sz="2400">
                  <a:solidFill>
                    <a:srgbClr val="FF9900"/>
                  </a:solidFill>
                  <a:latin typeface="Times New Roman" panose="02020603050405020304" pitchFamily="18" charset="0"/>
                  <a:ea typeface="宋体" panose="02010600030101010101" pitchFamily="2" charset="-122"/>
                  <a:sym typeface="Symbol" panose="05050102010706020507" pitchFamily="18" charset="2"/>
                </a:rPr>
                <a:t>º</a:t>
              </a:r>
            </a:p>
          </p:txBody>
        </p:sp>
        <p:sp>
          <p:nvSpPr>
            <p:cNvPr id="40991" name="Text Box 32"/>
            <p:cNvSpPr txBox="1">
              <a:spLocks noChangeArrowheads="1"/>
            </p:cNvSpPr>
            <p:nvPr/>
          </p:nvSpPr>
          <p:spPr bwMode="auto">
            <a:xfrm>
              <a:off x="1119" y="2068"/>
              <a:ext cx="1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i="1">
                  <a:solidFill>
                    <a:schemeClr val="bg1"/>
                  </a:solidFill>
                  <a:latin typeface="Times New Roman" panose="02020603050405020304" pitchFamily="18" charset="0"/>
                  <a:ea typeface="宋体" panose="02010600030101010101" pitchFamily="2" charset="-122"/>
                </a:rPr>
                <a:t>I</a:t>
              </a:r>
            </a:p>
          </p:txBody>
        </p:sp>
        <p:sp>
          <p:nvSpPr>
            <p:cNvPr id="40992" name="Line 33"/>
            <p:cNvSpPr>
              <a:spLocks noChangeShapeType="1"/>
            </p:cNvSpPr>
            <p:nvPr/>
          </p:nvSpPr>
          <p:spPr bwMode="auto">
            <a:xfrm flipV="1">
              <a:off x="1532" y="1704"/>
              <a:ext cx="0" cy="122"/>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93" name="Line 34"/>
            <p:cNvSpPr>
              <a:spLocks noChangeShapeType="1"/>
            </p:cNvSpPr>
            <p:nvPr/>
          </p:nvSpPr>
          <p:spPr bwMode="auto">
            <a:xfrm rot="20492951" flipV="1">
              <a:off x="1336" y="1745"/>
              <a:ext cx="0" cy="121"/>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94" name="Line 35"/>
            <p:cNvSpPr>
              <a:spLocks noChangeShapeType="1"/>
            </p:cNvSpPr>
            <p:nvPr/>
          </p:nvSpPr>
          <p:spPr bwMode="auto">
            <a:xfrm rot="18886292" flipV="1">
              <a:off x="1160" y="1824"/>
              <a:ext cx="1" cy="124"/>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95" name="Line 36"/>
            <p:cNvSpPr>
              <a:spLocks noChangeShapeType="1"/>
            </p:cNvSpPr>
            <p:nvPr/>
          </p:nvSpPr>
          <p:spPr bwMode="auto">
            <a:xfrm rot="1741084" flipV="1">
              <a:off x="1717" y="1735"/>
              <a:ext cx="1" cy="121"/>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96" name="Line 37"/>
            <p:cNvSpPr>
              <a:spLocks noChangeShapeType="1"/>
            </p:cNvSpPr>
            <p:nvPr/>
          </p:nvSpPr>
          <p:spPr bwMode="auto">
            <a:xfrm rot="2500223" flipV="1">
              <a:off x="1862" y="1816"/>
              <a:ext cx="0" cy="121"/>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97" name="Line 38"/>
            <p:cNvSpPr>
              <a:spLocks noChangeShapeType="1"/>
            </p:cNvSpPr>
            <p:nvPr/>
          </p:nvSpPr>
          <p:spPr bwMode="auto">
            <a:xfrm>
              <a:off x="1944" y="1987"/>
              <a:ext cx="82" cy="16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98" name="Text Box 39"/>
            <p:cNvSpPr txBox="1">
              <a:spLocks noChangeArrowheads="1"/>
            </p:cNvSpPr>
            <p:nvPr/>
          </p:nvSpPr>
          <p:spPr bwMode="auto">
            <a:xfrm>
              <a:off x="1820" y="2068"/>
              <a:ext cx="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i="1">
                  <a:solidFill>
                    <a:schemeClr val="bg1"/>
                  </a:solidFill>
                  <a:latin typeface="Symbol" panose="05050102010706020507" pitchFamily="18" charset="2"/>
                  <a:ea typeface="宋体" panose="02010600030101010101" pitchFamily="2" charset="-122"/>
                </a:rPr>
                <a:t>w</a:t>
              </a:r>
            </a:p>
          </p:txBody>
        </p:sp>
        <p:sp>
          <p:nvSpPr>
            <p:cNvPr id="40999" name="Line 40"/>
            <p:cNvSpPr>
              <a:spLocks noChangeShapeType="1"/>
            </p:cNvSpPr>
            <p:nvPr/>
          </p:nvSpPr>
          <p:spPr bwMode="auto">
            <a:xfrm>
              <a:off x="1532" y="2633"/>
              <a:ext cx="0" cy="162"/>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00" name="Line 41"/>
            <p:cNvSpPr>
              <a:spLocks noChangeShapeType="1"/>
            </p:cNvSpPr>
            <p:nvPr/>
          </p:nvSpPr>
          <p:spPr bwMode="auto">
            <a:xfrm rot="-1231107">
              <a:off x="1697" y="2593"/>
              <a:ext cx="0" cy="161"/>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01" name="Line 42"/>
            <p:cNvSpPr>
              <a:spLocks noChangeShapeType="1"/>
            </p:cNvSpPr>
            <p:nvPr/>
          </p:nvSpPr>
          <p:spPr bwMode="auto">
            <a:xfrm rot="-2392961">
              <a:off x="1862" y="2512"/>
              <a:ext cx="0" cy="162"/>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02" name="Line 43"/>
            <p:cNvSpPr>
              <a:spLocks noChangeShapeType="1"/>
            </p:cNvSpPr>
            <p:nvPr/>
          </p:nvSpPr>
          <p:spPr bwMode="auto">
            <a:xfrm rot="1128713">
              <a:off x="1336" y="2613"/>
              <a:ext cx="0" cy="162"/>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03" name="Line 44"/>
            <p:cNvSpPr>
              <a:spLocks noChangeShapeType="1"/>
            </p:cNvSpPr>
            <p:nvPr/>
          </p:nvSpPr>
          <p:spPr bwMode="auto">
            <a:xfrm rot="2851567">
              <a:off x="1170" y="2520"/>
              <a:ext cx="1" cy="165"/>
            </a:xfrm>
            <a:prstGeom prst="line">
              <a:avLst/>
            </a:prstGeom>
            <a:noFill/>
            <a:ln w="2857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04" name="Text Box 45"/>
            <p:cNvSpPr txBox="1">
              <a:spLocks noChangeArrowheads="1"/>
            </p:cNvSpPr>
            <p:nvPr/>
          </p:nvSpPr>
          <p:spPr bwMode="auto">
            <a:xfrm>
              <a:off x="1423" y="1389"/>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A</a:t>
              </a:r>
            </a:p>
          </p:txBody>
        </p:sp>
        <p:sp>
          <p:nvSpPr>
            <p:cNvPr id="41005" name="Text Box 46"/>
            <p:cNvSpPr txBox="1">
              <a:spLocks noChangeArrowheads="1"/>
            </p:cNvSpPr>
            <p:nvPr/>
          </p:nvSpPr>
          <p:spPr bwMode="auto">
            <a:xfrm>
              <a:off x="2099" y="1815"/>
              <a:ext cx="23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Z</a:t>
              </a:r>
            </a:p>
          </p:txBody>
        </p:sp>
        <p:sp>
          <p:nvSpPr>
            <p:cNvPr id="41006" name="Text Box 47"/>
            <p:cNvSpPr txBox="1">
              <a:spLocks noChangeArrowheads="1"/>
            </p:cNvSpPr>
            <p:nvPr/>
          </p:nvSpPr>
          <p:spPr bwMode="auto">
            <a:xfrm>
              <a:off x="2006" y="2557"/>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B</a:t>
              </a:r>
            </a:p>
          </p:txBody>
        </p:sp>
        <p:sp>
          <p:nvSpPr>
            <p:cNvPr id="41007" name="Text Box 48"/>
            <p:cNvSpPr txBox="1">
              <a:spLocks noChangeArrowheads="1"/>
            </p:cNvSpPr>
            <p:nvPr/>
          </p:nvSpPr>
          <p:spPr bwMode="auto">
            <a:xfrm>
              <a:off x="1392" y="2875"/>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X</a:t>
              </a:r>
            </a:p>
          </p:txBody>
        </p:sp>
        <p:sp>
          <p:nvSpPr>
            <p:cNvPr id="41008" name="Text Box 49"/>
            <p:cNvSpPr txBox="1">
              <a:spLocks noChangeArrowheads="1"/>
            </p:cNvSpPr>
            <p:nvPr/>
          </p:nvSpPr>
          <p:spPr bwMode="auto">
            <a:xfrm>
              <a:off x="785" y="2537"/>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C</a:t>
              </a:r>
            </a:p>
          </p:txBody>
        </p:sp>
        <p:sp>
          <p:nvSpPr>
            <p:cNvPr id="41009" name="Text Box 50"/>
            <p:cNvSpPr txBox="1">
              <a:spLocks noChangeArrowheads="1"/>
            </p:cNvSpPr>
            <p:nvPr/>
          </p:nvSpPr>
          <p:spPr bwMode="auto">
            <a:xfrm>
              <a:off x="726" y="1856"/>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Y</a:t>
              </a:r>
            </a:p>
          </p:txBody>
        </p:sp>
        <p:grpSp>
          <p:nvGrpSpPr>
            <p:cNvPr id="41010" name="Group 51"/>
            <p:cNvGrpSpPr>
              <a:grpSpLocks/>
            </p:cNvGrpSpPr>
            <p:nvPr/>
          </p:nvGrpSpPr>
          <p:grpSpPr bwMode="auto">
            <a:xfrm>
              <a:off x="1485" y="1596"/>
              <a:ext cx="88" cy="83"/>
              <a:chOff x="1260" y="2709"/>
              <a:chExt cx="102" cy="99"/>
            </a:xfrm>
          </p:grpSpPr>
          <p:sp>
            <p:nvSpPr>
              <p:cNvPr id="41044" name="Rectangle 52"/>
              <p:cNvSpPr>
                <a:spLocks noChangeArrowheads="1"/>
              </p:cNvSpPr>
              <p:nvPr/>
            </p:nvSpPr>
            <p:spPr bwMode="auto">
              <a:xfrm>
                <a:off x="1260" y="2712"/>
                <a:ext cx="102" cy="96"/>
              </a:xfrm>
              <a:prstGeom prst="rect">
                <a:avLst/>
              </a:prstGeom>
              <a:solidFill>
                <a:schemeClr val="bg1"/>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45" name="Oval 53"/>
              <p:cNvSpPr>
                <a:spLocks noChangeArrowheads="1"/>
              </p:cNvSpPr>
              <p:nvPr/>
            </p:nvSpPr>
            <p:spPr bwMode="auto">
              <a:xfrm>
                <a:off x="1266" y="2717"/>
                <a:ext cx="91" cy="91"/>
              </a:xfrm>
              <a:prstGeom prst="ellipse">
                <a:avLst/>
              </a:prstGeom>
              <a:solidFill>
                <a:schemeClr val="accent1"/>
              </a:soli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46" name="Freeform 54"/>
              <p:cNvSpPr>
                <a:spLocks/>
              </p:cNvSpPr>
              <p:nvPr/>
            </p:nvSpPr>
            <p:spPr bwMode="auto">
              <a:xfrm>
                <a:off x="1266" y="2709"/>
                <a:ext cx="96" cy="90"/>
              </a:xfrm>
              <a:custGeom>
                <a:avLst/>
                <a:gdLst>
                  <a:gd name="T0" fmla="*/ 0 w 96"/>
                  <a:gd name="T1" fmla="*/ 90 h 90"/>
                  <a:gd name="T2" fmla="*/ 0 w 96"/>
                  <a:gd name="T3" fmla="*/ 3 h 90"/>
                  <a:gd name="T4" fmla="*/ 96 w 96"/>
                  <a:gd name="T5" fmla="*/ 0 h 90"/>
                  <a:gd name="T6" fmla="*/ 96 w 96"/>
                  <a:gd name="T7" fmla="*/ 90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0">
                    <a:moveTo>
                      <a:pt x="0" y="90"/>
                    </a:moveTo>
                    <a:lnTo>
                      <a:pt x="0" y="3"/>
                    </a:lnTo>
                    <a:lnTo>
                      <a:pt x="96" y="0"/>
                    </a:lnTo>
                    <a:lnTo>
                      <a:pt x="96" y="90"/>
                    </a:ln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47" name="Oval 55"/>
              <p:cNvSpPr>
                <a:spLocks noChangeArrowheads="1"/>
              </p:cNvSpPr>
              <p:nvPr/>
            </p:nvSpPr>
            <p:spPr bwMode="auto">
              <a:xfrm>
                <a:off x="1300" y="2752"/>
                <a:ext cx="23" cy="23"/>
              </a:xfrm>
              <a:prstGeom prst="ellipse">
                <a:avLst/>
              </a:prstGeom>
              <a:solidFill>
                <a:schemeClr val="tx1"/>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41011" name="Group 56"/>
            <p:cNvGrpSpPr>
              <a:grpSpLocks/>
            </p:cNvGrpSpPr>
            <p:nvPr/>
          </p:nvGrpSpPr>
          <p:grpSpPr bwMode="auto">
            <a:xfrm rot="7200000">
              <a:off x="1955" y="2594"/>
              <a:ext cx="86" cy="85"/>
              <a:chOff x="1260" y="2709"/>
              <a:chExt cx="102" cy="99"/>
            </a:xfrm>
          </p:grpSpPr>
          <p:sp>
            <p:nvSpPr>
              <p:cNvPr id="41040" name="Rectangle 57"/>
              <p:cNvSpPr>
                <a:spLocks noChangeArrowheads="1"/>
              </p:cNvSpPr>
              <p:nvPr/>
            </p:nvSpPr>
            <p:spPr bwMode="auto">
              <a:xfrm>
                <a:off x="1260" y="2712"/>
                <a:ext cx="102" cy="96"/>
              </a:xfrm>
              <a:prstGeom prst="rect">
                <a:avLst/>
              </a:prstGeom>
              <a:solidFill>
                <a:schemeClr val="bg1"/>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41" name="Oval 58"/>
              <p:cNvSpPr>
                <a:spLocks noChangeArrowheads="1"/>
              </p:cNvSpPr>
              <p:nvPr/>
            </p:nvSpPr>
            <p:spPr bwMode="auto">
              <a:xfrm>
                <a:off x="1266" y="2717"/>
                <a:ext cx="91" cy="91"/>
              </a:xfrm>
              <a:prstGeom prst="ellipse">
                <a:avLst/>
              </a:prstGeom>
              <a:solidFill>
                <a:schemeClr val="accent1"/>
              </a:soli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42" name="Freeform 59"/>
              <p:cNvSpPr>
                <a:spLocks/>
              </p:cNvSpPr>
              <p:nvPr/>
            </p:nvSpPr>
            <p:spPr bwMode="auto">
              <a:xfrm>
                <a:off x="1266" y="2709"/>
                <a:ext cx="96" cy="90"/>
              </a:xfrm>
              <a:custGeom>
                <a:avLst/>
                <a:gdLst>
                  <a:gd name="T0" fmla="*/ 0 w 96"/>
                  <a:gd name="T1" fmla="*/ 90 h 90"/>
                  <a:gd name="T2" fmla="*/ 0 w 96"/>
                  <a:gd name="T3" fmla="*/ 3 h 90"/>
                  <a:gd name="T4" fmla="*/ 96 w 96"/>
                  <a:gd name="T5" fmla="*/ 0 h 90"/>
                  <a:gd name="T6" fmla="*/ 96 w 96"/>
                  <a:gd name="T7" fmla="*/ 90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0">
                    <a:moveTo>
                      <a:pt x="0" y="90"/>
                    </a:moveTo>
                    <a:lnTo>
                      <a:pt x="0" y="3"/>
                    </a:lnTo>
                    <a:lnTo>
                      <a:pt x="96" y="0"/>
                    </a:lnTo>
                    <a:lnTo>
                      <a:pt x="96" y="90"/>
                    </a:ln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43" name="Oval 60"/>
              <p:cNvSpPr>
                <a:spLocks noChangeArrowheads="1"/>
              </p:cNvSpPr>
              <p:nvPr/>
            </p:nvSpPr>
            <p:spPr bwMode="auto">
              <a:xfrm>
                <a:off x="1300" y="2752"/>
                <a:ext cx="23" cy="23"/>
              </a:xfrm>
              <a:prstGeom prst="ellipse">
                <a:avLst/>
              </a:prstGeom>
              <a:solidFill>
                <a:schemeClr val="tx1"/>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41012" name="Group 61"/>
            <p:cNvGrpSpPr>
              <a:grpSpLocks/>
            </p:cNvGrpSpPr>
            <p:nvPr/>
          </p:nvGrpSpPr>
          <p:grpSpPr bwMode="auto">
            <a:xfrm rot="-7200000">
              <a:off x="945" y="2547"/>
              <a:ext cx="85" cy="85"/>
              <a:chOff x="1260" y="2709"/>
              <a:chExt cx="102" cy="99"/>
            </a:xfrm>
          </p:grpSpPr>
          <p:sp>
            <p:nvSpPr>
              <p:cNvPr id="41036" name="Rectangle 62"/>
              <p:cNvSpPr>
                <a:spLocks noChangeArrowheads="1"/>
              </p:cNvSpPr>
              <p:nvPr/>
            </p:nvSpPr>
            <p:spPr bwMode="auto">
              <a:xfrm>
                <a:off x="1260" y="2712"/>
                <a:ext cx="102" cy="96"/>
              </a:xfrm>
              <a:prstGeom prst="rect">
                <a:avLst/>
              </a:prstGeom>
              <a:solidFill>
                <a:schemeClr val="bg1"/>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37" name="Oval 63"/>
              <p:cNvSpPr>
                <a:spLocks noChangeArrowheads="1"/>
              </p:cNvSpPr>
              <p:nvPr/>
            </p:nvSpPr>
            <p:spPr bwMode="auto">
              <a:xfrm>
                <a:off x="1266" y="2717"/>
                <a:ext cx="91" cy="91"/>
              </a:xfrm>
              <a:prstGeom prst="ellipse">
                <a:avLst/>
              </a:prstGeom>
              <a:solidFill>
                <a:schemeClr val="accent1"/>
              </a:soli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38" name="Freeform 64"/>
              <p:cNvSpPr>
                <a:spLocks/>
              </p:cNvSpPr>
              <p:nvPr/>
            </p:nvSpPr>
            <p:spPr bwMode="auto">
              <a:xfrm>
                <a:off x="1266" y="2709"/>
                <a:ext cx="96" cy="90"/>
              </a:xfrm>
              <a:custGeom>
                <a:avLst/>
                <a:gdLst>
                  <a:gd name="T0" fmla="*/ 0 w 96"/>
                  <a:gd name="T1" fmla="*/ 90 h 90"/>
                  <a:gd name="T2" fmla="*/ 0 w 96"/>
                  <a:gd name="T3" fmla="*/ 3 h 90"/>
                  <a:gd name="T4" fmla="*/ 96 w 96"/>
                  <a:gd name="T5" fmla="*/ 0 h 90"/>
                  <a:gd name="T6" fmla="*/ 96 w 96"/>
                  <a:gd name="T7" fmla="*/ 90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0">
                    <a:moveTo>
                      <a:pt x="0" y="90"/>
                    </a:moveTo>
                    <a:lnTo>
                      <a:pt x="0" y="3"/>
                    </a:lnTo>
                    <a:lnTo>
                      <a:pt x="96" y="0"/>
                    </a:lnTo>
                    <a:lnTo>
                      <a:pt x="96" y="90"/>
                    </a:ln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39" name="Oval 65"/>
              <p:cNvSpPr>
                <a:spLocks noChangeArrowheads="1"/>
              </p:cNvSpPr>
              <p:nvPr/>
            </p:nvSpPr>
            <p:spPr bwMode="auto">
              <a:xfrm>
                <a:off x="1300" y="2752"/>
                <a:ext cx="23" cy="23"/>
              </a:xfrm>
              <a:prstGeom prst="ellipse">
                <a:avLst/>
              </a:prstGeom>
              <a:solidFill>
                <a:schemeClr val="tx1"/>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chemeClr val="bg1"/>
                  </a:solidFill>
                  <a:ea typeface="仿宋_GB2312" pitchFamily="49" charset="-122"/>
                </a:endParaRPr>
              </a:p>
            </p:txBody>
          </p:sp>
        </p:grpSp>
        <p:grpSp>
          <p:nvGrpSpPr>
            <p:cNvPr id="41013" name="Group 66"/>
            <p:cNvGrpSpPr>
              <a:grpSpLocks/>
            </p:cNvGrpSpPr>
            <p:nvPr/>
          </p:nvGrpSpPr>
          <p:grpSpPr bwMode="auto">
            <a:xfrm rot="3600000">
              <a:off x="2038" y="1941"/>
              <a:ext cx="86" cy="85"/>
              <a:chOff x="3264" y="1927"/>
              <a:chExt cx="102" cy="99"/>
            </a:xfrm>
          </p:grpSpPr>
          <p:sp>
            <p:nvSpPr>
              <p:cNvPr id="41034" name="Rectangle 67"/>
              <p:cNvSpPr>
                <a:spLocks noChangeArrowheads="1"/>
              </p:cNvSpPr>
              <p:nvPr/>
            </p:nvSpPr>
            <p:spPr bwMode="auto">
              <a:xfrm>
                <a:off x="3264" y="1930"/>
                <a:ext cx="102" cy="96"/>
              </a:xfrm>
              <a:prstGeom prst="rect">
                <a:avLst/>
              </a:prstGeom>
              <a:solidFill>
                <a:schemeClr val="bg1"/>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35" name="Freeform 68"/>
              <p:cNvSpPr>
                <a:spLocks/>
              </p:cNvSpPr>
              <p:nvPr/>
            </p:nvSpPr>
            <p:spPr bwMode="auto">
              <a:xfrm>
                <a:off x="3270" y="1927"/>
                <a:ext cx="96" cy="90"/>
              </a:xfrm>
              <a:custGeom>
                <a:avLst/>
                <a:gdLst>
                  <a:gd name="T0" fmla="*/ 0 w 96"/>
                  <a:gd name="T1" fmla="*/ 90 h 90"/>
                  <a:gd name="T2" fmla="*/ 0 w 96"/>
                  <a:gd name="T3" fmla="*/ 3 h 90"/>
                  <a:gd name="T4" fmla="*/ 96 w 96"/>
                  <a:gd name="T5" fmla="*/ 0 h 90"/>
                  <a:gd name="T6" fmla="*/ 96 w 96"/>
                  <a:gd name="T7" fmla="*/ 90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0">
                    <a:moveTo>
                      <a:pt x="0" y="90"/>
                    </a:moveTo>
                    <a:lnTo>
                      <a:pt x="0" y="3"/>
                    </a:lnTo>
                    <a:lnTo>
                      <a:pt x="96" y="0"/>
                    </a:lnTo>
                    <a:lnTo>
                      <a:pt x="96" y="90"/>
                    </a:ln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1014" name="Group 69"/>
            <p:cNvGrpSpPr>
              <a:grpSpLocks/>
            </p:cNvGrpSpPr>
            <p:nvPr/>
          </p:nvGrpSpPr>
          <p:grpSpPr bwMode="auto">
            <a:xfrm rot="2643584">
              <a:off x="2044" y="1949"/>
              <a:ext cx="78" cy="78"/>
              <a:chOff x="3269" y="2111"/>
              <a:chExt cx="91" cy="92"/>
            </a:xfrm>
          </p:grpSpPr>
          <p:sp>
            <p:nvSpPr>
              <p:cNvPr id="41031" name="Oval 70"/>
              <p:cNvSpPr>
                <a:spLocks noChangeArrowheads="1"/>
              </p:cNvSpPr>
              <p:nvPr/>
            </p:nvSpPr>
            <p:spPr bwMode="auto">
              <a:xfrm rot="5400000">
                <a:off x="3269" y="2112"/>
                <a:ext cx="91" cy="91"/>
              </a:xfrm>
              <a:prstGeom prst="ellipse">
                <a:avLst/>
              </a:prstGeom>
              <a:solidFill>
                <a:schemeClr val="accent1"/>
              </a:soli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32" name="Line 71"/>
              <p:cNvSpPr>
                <a:spLocks noChangeShapeType="1"/>
              </p:cNvSpPr>
              <p:nvPr/>
            </p:nvSpPr>
            <p:spPr bwMode="auto">
              <a:xfrm rot="5400000">
                <a:off x="3269" y="2157"/>
                <a:ext cx="91"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33" name="Line 72"/>
              <p:cNvSpPr>
                <a:spLocks noChangeShapeType="1"/>
              </p:cNvSpPr>
              <p:nvPr/>
            </p:nvSpPr>
            <p:spPr bwMode="auto">
              <a:xfrm rot="5400000">
                <a:off x="3315" y="2112"/>
                <a:ext cx="0" cy="91"/>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1015" name="Group 73"/>
            <p:cNvGrpSpPr>
              <a:grpSpLocks/>
            </p:cNvGrpSpPr>
            <p:nvPr/>
          </p:nvGrpSpPr>
          <p:grpSpPr bwMode="auto">
            <a:xfrm rot="17520747" flipH="1">
              <a:off x="885" y="1977"/>
              <a:ext cx="86" cy="85"/>
              <a:chOff x="3264" y="1927"/>
              <a:chExt cx="102" cy="99"/>
            </a:xfrm>
          </p:grpSpPr>
          <p:sp>
            <p:nvSpPr>
              <p:cNvPr id="41029" name="Rectangle 74"/>
              <p:cNvSpPr>
                <a:spLocks noChangeArrowheads="1"/>
              </p:cNvSpPr>
              <p:nvPr/>
            </p:nvSpPr>
            <p:spPr bwMode="auto">
              <a:xfrm>
                <a:off x="3264" y="1930"/>
                <a:ext cx="102" cy="96"/>
              </a:xfrm>
              <a:prstGeom prst="rect">
                <a:avLst/>
              </a:prstGeom>
              <a:solidFill>
                <a:schemeClr val="bg1"/>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30" name="Freeform 75"/>
              <p:cNvSpPr>
                <a:spLocks/>
              </p:cNvSpPr>
              <p:nvPr/>
            </p:nvSpPr>
            <p:spPr bwMode="auto">
              <a:xfrm>
                <a:off x="3270" y="1927"/>
                <a:ext cx="96" cy="90"/>
              </a:xfrm>
              <a:custGeom>
                <a:avLst/>
                <a:gdLst>
                  <a:gd name="T0" fmla="*/ 0 w 96"/>
                  <a:gd name="T1" fmla="*/ 90 h 90"/>
                  <a:gd name="T2" fmla="*/ 0 w 96"/>
                  <a:gd name="T3" fmla="*/ 3 h 90"/>
                  <a:gd name="T4" fmla="*/ 96 w 96"/>
                  <a:gd name="T5" fmla="*/ 0 h 90"/>
                  <a:gd name="T6" fmla="*/ 96 w 96"/>
                  <a:gd name="T7" fmla="*/ 90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0">
                    <a:moveTo>
                      <a:pt x="0" y="90"/>
                    </a:moveTo>
                    <a:lnTo>
                      <a:pt x="0" y="3"/>
                    </a:lnTo>
                    <a:lnTo>
                      <a:pt x="96" y="0"/>
                    </a:lnTo>
                    <a:lnTo>
                      <a:pt x="96" y="90"/>
                    </a:ln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1016" name="Group 76"/>
            <p:cNvGrpSpPr>
              <a:grpSpLocks/>
            </p:cNvGrpSpPr>
            <p:nvPr/>
          </p:nvGrpSpPr>
          <p:grpSpPr bwMode="auto">
            <a:xfrm rot="10678065">
              <a:off x="1459" y="2826"/>
              <a:ext cx="88" cy="83"/>
              <a:chOff x="3264" y="1927"/>
              <a:chExt cx="102" cy="99"/>
            </a:xfrm>
          </p:grpSpPr>
          <p:sp>
            <p:nvSpPr>
              <p:cNvPr id="41027" name="Rectangle 77"/>
              <p:cNvSpPr>
                <a:spLocks noChangeArrowheads="1"/>
              </p:cNvSpPr>
              <p:nvPr/>
            </p:nvSpPr>
            <p:spPr bwMode="auto">
              <a:xfrm>
                <a:off x="3264" y="1930"/>
                <a:ext cx="102" cy="96"/>
              </a:xfrm>
              <a:prstGeom prst="rect">
                <a:avLst/>
              </a:prstGeom>
              <a:solidFill>
                <a:schemeClr val="bg1"/>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28" name="Freeform 78"/>
              <p:cNvSpPr>
                <a:spLocks/>
              </p:cNvSpPr>
              <p:nvPr/>
            </p:nvSpPr>
            <p:spPr bwMode="auto">
              <a:xfrm>
                <a:off x="3270" y="1927"/>
                <a:ext cx="96" cy="90"/>
              </a:xfrm>
              <a:custGeom>
                <a:avLst/>
                <a:gdLst>
                  <a:gd name="T0" fmla="*/ 0 w 96"/>
                  <a:gd name="T1" fmla="*/ 90 h 90"/>
                  <a:gd name="T2" fmla="*/ 0 w 96"/>
                  <a:gd name="T3" fmla="*/ 3 h 90"/>
                  <a:gd name="T4" fmla="*/ 96 w 96"/>
                  <a:gd name="T5" fmla="*/ 0 h 90"/>
                  <a:gd name="T6" fmla="*/ 96 w 96"/>
                  <a:gd name="T7" fmla="*/ 90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0">
                    <a:moveTo>
                      <a:pt x="0" y="90"/>
                    </a:moveTo>
                    <a:lnTo>
                      <a:pt x="0" y="3"/>
                    </a:lnTo>
                    <a:lnTo>
                      <a:pt x="96" y="0"/>
                    </a:lnTo>
                    <a:lnTo>
                      <a:pt x="96" y="90"/>
                    </a:lnTo>
                  </a:path>
                </a:pathLst>
              </a:custGeom>
              <a:noFill/>
              <a:ln w="28575"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1017" name="Group 79"/>
            <p:cNvGrpSpPr>
              <a:grpSpLocks/>
            </p:cNvGrpSpPr>
            <p:nvPr/>
          </p:nvGrpSpPr>
          <p:grpSpPr bwMode="auto">
            <a:xfrm rot="2643584">
              <a:off x="1457" y="2830"/>
              <a:ext cx="78" cy="77"/>
              <a:chOff x="3269" y="2111"/>
              <a:chExt cx="91" cy="92"/>
            </a:xfrm>
          </p:grpSpPr>
          <p:sp>
            <p:nvSpPr>
              <p:cNvPr id="41024" name="Oval 80"/>
              <p:cNvSpPr>
                <a:spLocks noChangeArrowheads="1"/>
              </p:cNvSpPr>
              <p:nvPr/>
            </p:nvSpPr>
            <p:spPr bwMode="auto">
              <a:xfrm rot="5400000">
                <a:off x="3269" y="2112"/>
                <a:ext cx="91" cy="91"/>
              </a:xfrm>
              <a:prstGeom prst="ellipse">
                <a:avLst/>
              </a:prstGeom>
              <a:solidFill>
                <a:schemeClr val="accent1"/>
              </a:soli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25" name="Line 81"/>
              <p:cNvSpPr>
                <a:spLocks noChangeShapeType="1"/>
              </p:cNvSpPr>
              <p:nvPr/>
            </p:nvSpPr>
            <p:spPr bwMode="auto">
              <a:xfrm rot="5400000">
                <a:off x="3269" y="2157"/>
                <a:ext cx="91"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6" name="Line 82"/>
              <p:cNvSpPr>
                <a:spLocks noChangeShapeType="1"/>
              </p:cNvSpPr>
              <p:nvPr/>
            </p:nvSpPr>
            <p:spPr bwMode="auto">
              <a:xfrm rot="5400000">
                <a:off x="3315" y="2112"/>
                <a:ext cx="0" cy="91"/>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1018" name="Oval 83"/>
            <p:cNvSpPr>
              <a:spLocks noChangeArrowheads="1"/>
            </p:cNvSpPr>
            <p:nvPr/>
          </p:nvSpPr>
          <p:spPr bwMode="auto">
            <a:xfrm>
              <a:off x="705" y="1460"/>
              <a:ext cx="1656" cy="1621"/>
            </a:xfrm>
            <a:prstGeom prst="ellipse">
              <a:avLst/>
            </a:prstGeom>
            <a:noFill/>
            <a:ln w="2857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19" name="Freeform 84"/>
            <p:cNvSpPr>
              <a:spLocks/>
            </p:cNvSpPr>
            <p:nvPr/>
          </p:nvSpPr>
          <p:spPr bwMode="auto">
            <a:xfrm>
              <a:off x="521" y="2936"/>
              <a:ext cx="2052" cy="424"/>
            </a:xfrm>
            <a:custGeom>
              <a:avLst/>
              <a:gdLst>
                <a:gd name="T0" fmla="*/ 536 w 2388"/>
                <a:gd name="T1" fmla="*/ 16 h 576"/>
                <a:gd name="T2" fmla="*/ 0 w 2388"/>
                <a:gd name="T3" fmla="*/ 225 h 576"/>
                <a:gd name="T4" fmla="*/ 0 w 2388"/>
                <a:gd name="T5" fmla="*/ 424 h 576"/>
                <a:gd name="T6" fmla="*/ 2052 w 2388"/>
                <a:gd name="T7" fmla="*/ 424 h 576"/>
                <a:gd name="T8" fmla="*/ 2052 w 2388"/>
                <a:gd name="T9" fmla="*/ 184 h 576"/>
                <a:gd name="T10" fmla="*/ 1505 w 2388"/>
                <a:gd name="T11" fmla="*/ 0 h 5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88" h="576">
                  <a:moveTo>
                    <a:pt x="624" y="22"/>
                  </a:moveTo>
                  <a:lnTo>
                    <a:pt x="0" y="305"/>
                  </a:lnTo>
                  <a:lnTo>
                    <a:pt x="0" y="576"/>
                  </a:lnTo>
                  <a:lnTo>
                    <a:pt x="2388" y="576"/>
                  </a:lnTo>
                  <a:lnTo>
                    <a:pt x="2388" y="250"/>
                  </a:lnTo>
                  <a:lnTo>
                    <a:pt x="1752" y="0"/>
                  </a:lnTo>
                </a:path>
              </a:pathLst>
            </a:custGeom>
            <a:noFill/>
            <a:ln w="28575" cmpd="sng">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1020" name="Group 85"/>
            <p:cNvGrpSpPr>
              <a:grpSpLocks/>
            </p:cNvGrpSpPr>
            <p:nvPr/>
          </p:nvGrpSpPr>
          <p:grpSpPr bwMode="auto">
            <a:xfrm rot="2643584">
              <a:off x="884" y="1979"/>
              <a:ext cx="78" cy="78"/>
              <a:chOff x="3269" y="2111"/>
              <a:chExt cx="91" cy="92"/>
            </a:xfrm>
          </p:grpSpPr>
          <p:sp>
            <p:nvSpPr>
              <p:cNvPr id="41021" name="Oval 86"/>
              <p:cNvSpPr>
                <a:spLocks noChangeArrowheads="1"/>
              </p:cNvSpPr>
              <p:nvPr/>
            </p:nvSpPr>
            <p:spPr bwMode="auto">
              <a:xfrm rot="5400000">
                <a:off x="3269" y="2112"/>
                <a:ext cx="91" cy="91"/>
              </a:xfrm>
              <a:prstGeom prst="ellipse">
                <a:avLst/>
              </a:prstGeom>
              <a:solidFill>
                <a:schemeClr val="accent1"/>
              </a:soli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1022" name="Line 87"/>
              <p:cNvSpPr>
                <a:spLocks noChangeShapeType="1"/>
              </p:cNvSpPr>
              <p:nvPr/>
            </p:nvSpPr>
            <p:spPr bwMode="auto">
              <a:xfrm rot="5400000">
                <a:off x="3269" y="2157"/>
                <a:ext cx="91"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3" name="Line 88"/>
              <p:cNvSpPr>
                <a:spLocks noChangeShapeType="1"/>
              </p:cNvSpPr>
              <p:nvPr/>
            </p:nvSpPr>
            <p:spPr bwMode="auto">
              <a:xfrm rot="5400000">
                <a:off x="3315" y="2112"/>
                <a:ext cx="0" cy="91"/>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40967" name="Group 89"/>
          <p:cNvGrpSpPr>
            <a:grpSpLocks/>
          </p:cNvGrpSpPr>
          <p:nvPr/>
        </p:nvGrpSpPr>
        <p:grpSpPr bwMode="auto">
          <a:xfrm>
            <a:off x="8316913" y="6445250"/>
            <a:ext cx="792162" cy="366713"/>
            <a:chOff x="5193" y="4020"/>
            <a:chExt cx="499" cy="231"/>
          </a:xfrm>
        </p:grpSpPr>
        <p:pic>
          <p:nvPicPr>
            <p:cNvPr id="40974" name="Picture 90"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5" name="Text Box 91">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0968" name="Group 92"/>
          <p:cNvGrpSpPr>
            <a:grpSpLocks/>
          </p:cNvGrpSpPr>
          <p:nvPr/>
        </p:nvGrpSpPr>
        <p:grpSpPr bwMode="auto">
          <a:xfrm>
            <a:off x="7451725" y="6445250"/>
            <a:ext cx="792163" cy="366713"/>
            <a:chOff x="5193" y="4020"/>
            <a:chExt cx="499" cy="231"/>
          </a:xfrm>
        </p:grpSpPr>
        <p:pic>
          <p:nvPicPr>
            <p:cNvPr id="40972" name="Picture 9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3" name="Text Box 94">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0969" name="Group 95"/>
          <p:cNvGrpSpPr>
            <a:grpSpLocks/>
          </p:cNvGrpSpPr>
          <p:nvPr/>
        </p:nvGrpSpPr>
        <p:grpSpPr bwMode="auto">
          <a:xfrm>
            <a:off x="6588125" y="6446838"/>
            <a:ext cx="792163" cy="366712"/>
            <a:chOff x="4695" y="4061"/>
            <a:chExt cx="499" cy="231"/>
          </a:xfrm>
        </p:grpSpPr>
        <p:pic>
          <p:nvPicPr>
            <p:cNvPr id="40970" name="Picture 96"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Text Box 97">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8722"/>
                                        </p:tgtEl>
                                        <p:attrNameLst>
                                          <p:attrName>style.visibility</p:attrName>
                                        </p:attrNameLst>
                                      </p:cBhvr>
                                      <p:to>
                                        <p:strVal val="visible"/>
                                      </p:to>
                                    </p:set>
                                    <p:anim calcmode="lin" valueType="num">
                                      <p:cBhvr additive="base">
                                        <p:cTn id="7" dur="500" fill="hold"/>
                                        <p:tgtEl>
                                          <p:spTgt spid="158722"/>
                                        </p:tgtEl>
                                        <p:attrNameLst>
                                          <p:attrName>ppt_x</p:attrName>
                                        </p:attrNameLst>
                                      </p:cBhvr>
                                      <p:tavLst>
                                        <p:tav tm="0">
                                          <p:val>
                                            <p:strVal val="0-#ppt_w/2"/>
                                          </p:val>
                                        </p:tav>
                                        <p:tav tm="100000">
                                          <p:val>
                                            <p:strVal val="#ppt_x"/>
                                          </p:val>
                                        </p:tav>
                                      </p:tavLst>
                                    </p:anim>
                                    <p:anim calcmode="lin" valueType="num">
                                      <p:cBhvr additive="base">
                                        <p:cTn id="8" dur="500" fill="hold"/>
                                        <p:tgtEl>
                                          <p:spTgt spid="1587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58725"/>
                                        </p:tgtEl>
                                        <p:attrNameLst>
                                          <p:attrName>style.visibility</p:attrName>
                                        </p:attrNameLst>
                                      </p:cBhvr>
                                      <p:to>
                                        <p:strVal val="visible"/>
                                      </p:to>
                                    </p:set>
                                    <p:animEffect transition="in" filter="slide(fromBottom)">
                                      <p:cBhvr>
                                        <p:cTn id="13" dur="2000"/>
                                        <p:tgtEl>
                                          <p:spTgt spid="1587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nodeType="clickEffect">
                                  <p:stCondLst>
                                    <p:cond delay="0"/>
                                  </p:stCondLst>
                                  <p:childTnLst>
                                    <p:set>
                                      <p:cBhvr>
                                        <p:cTn id="17" dur="1" fill="hold">
                                          <p:stCondLst>
                                            <p:cond delay="0"/>
                                          </p:stCondLst>
                                        </p:cTn>
                                        <p:tgtEl>
                                          <p:spTgt spid="158723"/>
                                        </p:tgtEl>
                                        <p:attrNameLst>
                                          <p:attrName>style.visibility</p:attrName>
                                        </p:attrNameLst>
                                      </p:cBhvr>
                                      <p:to>
                                        <p:strVal val="visible"/>
                                      </p:to>
                                    </p:set>
                                    <p:animEffect transition="in" filter="slide(fromBottom)">
                                      <p:cBhvr>
                                        <p:cTn id="18" dur="2000"/>
                                        <p:tgtEl>
                                          <p:spTgt spid="158723"/>
                                        </p:tgtEl>
                                      </p:cBhvr>
                                    </p:animEffect>
                                  </p:childTnLst>
                                </p:cTn>
                              </p:par>
                              <p:par>
                                <p:cTn id="19" presetID="2" presetClass="entr" presetSubtype="4" fill="hold" nodeType="withEffect">
                                  <p:stCondLst>
                                    <p:cond delay="0"/>
                                  </p:stCondLst>
                                  <p:childTnLst>
                                    <p:set>
                                      <p:cBhvr>
                                        <p:cTn id="20" dur="1" fill="hold">
                                          <p:stCondLst>
                                            <p:cond delay="0"/>
                                          </p:stCondLst>
                                        </p:cTn>
                                        <p:tgtEl>
                                          <p:spTgt spid="158726"/>
                                        </p:tgtEl>
                                        <p:attrNameLst>
                                          <p:attrName>style.visibility</p:attrName>
                                        </p:attrNameLst>
                                      </p:cBhvr>
                                      <p:to>
                                        <p:strVal val="visible"/>
                                      </p:to>
                                    </p:set>
                                    <p:anim calcmode="lin" valueType="num">
                                      <p:cBhvr additive="base">
                                        <p:cTn id="21" dur="2000" fill="hold"/>
                                        <p:tgtEl>
                                          <p:spTgt spid="158726"/>
                                        </p:tgtEl>
                                        <p:attrNameLst>
                                          <p:attrName>ppt_x</p:attrName>
                                        </p:attrNameLst>
                                      </p:cBhvr>
                                      <p:tavLst>
                                        <p:tav tm="0">
                                          <p:val>
                                            <p:strVal val="#ppt_x"/>
                                          </p:val>
                                        </p:tav>
                                        <p:tav tm="100000">
                                          <p:val>
                                            <p:strVal val="#ppt_x"/>
                                          </p:val>
                                        </p:tav>
                                      </p:tavLst>
                                    </p:anim>
                                    <p:anim calcmode="lin" valueType="num">
                                      <p:cBhvr additive="base">
                                        <p:cTn id="22" dur="2000" fill="hold"/>
                                        <p:tgtEl>
                                          <p:spTgt spid="158726"/>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58724"/>
                                        </p:tgtEl>
                                        <p:attrNameLst>
                                          <p:attrName>style.visibility</p:attrName>
                                        </p:attrNameLst>
                                      </p:cBhvr>
                                      <p:to>
                                        <p:strVal val="visible"/>
                                      </p:to>
                                    </p:set>
                                    <p:anim calcmode="lin" valueType="num">
                                      <p:cBhvr additive="base">
                                        <p:cTn id="26" dur="500" fill="hold"/>
                                        <p:tgtEl>
                                          <p:spTgt spid="158724"/>
                                        </p:tgtEl>
                                        <p:attrNameLst>
                                          <p:attrName>ppt_x</p:attrName>
                                        </p:attrNameLst>
                                      </p:cBhvr>
                                      <p:tavLst>
                                        <p:tav tm="0">
                                          <p:val>
                                            <p:strVal val="#ppt_x"/>
                                          </p:val>
                                        </p:tav>
                                        <p:tav tm="100000">
                                          <p:val>
                                            <p:strVal val="#ppt_x"/>
                                          </p:val>
                                        </p:tav>
                                      </p:tavLst>
                                    </p:anim>
                                    <p:anim calcmode="lin" valueType="num">
                                      <p:cBhvr additive="base">
                                        <p:cTn id="27" dur="500" fill="hold"/>
                                        <p:tgtEl>
                                          <p:spTgt spid="1587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animBg="1"/>
      <p:bldP spid="158724" grpId="0" animBg="1" autoUpdateAnimBg="0"/>
      <p:bldP spid="1587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2"/>
          <p:cNvSpPr txBox="1">
            <a:spLocks noChangeArrowheads="1"/>
          </p:cNvSpPr>
          <p:nvPr/>
        </p:nvSpPr>
        <p:spPr bwMode="auto">
          <a:xfrm>
            <a:off x="684213" y="476250"/>
            <a:ext cx="34559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瞬时值表达式</a:t>
            </a:r>
          </a:p>
        </p:txBody>
      </p:sp>
      <p:graphicFrame>
        <p:nvGraphicFramePr>
          <p:cNvPr id="160771" name="Object 3"/>
          <p:cNvGraphicFramePr>
            <a:graphicFrameLocks noChangeAspect="1"/>
          </p:cNvGraphicFramePr>
          <p:nvPr/>
        </p:nvGraphicFramePr>
        <p:xfrm>
          <a:off x="4067175" y="549275"/>
          <a:ext cx="4616450" cy="1927225"/>
        </p:xfrm>
        <a:graphic>
          <a:graphicData uri="http://schemas.openxmlformats.org/presentationml/2006/ole">
            <mc:AlternateContent xmlns:mc="http://schemas.openxmlformats.org/markup-compatibility/2006">
              <mc:Choice xmlns:v="urn:schemas-microsoft-com:vml" Requires="v">
                <p:oleObj spid="_x0000_s43077" name="公式" r:id="rId3" imgW="1936910" imgH="806406" progId="Equation.3">
                  <p:embed/>
                </p:oleObj>
              </mc:Choice>
              <mc:Fallback>
                <p:oleObj name="公式" r:id="rId3" imgW="1936910" imgH="80640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549275"/>
                        <a:ext cx="4616450" cy="192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0772" name="Text Box 4"/>
          <p:cNvSpPr txBox="1">
            <a:spLocks noChangeArrowheads="1"/>
          </p:cNvSpPr>
          <p:nvPr/>
        </p:nvSpPr>
        <p:spPr bwMode="auto">
          <a:xfrm>
            <a:off x="755650" y="3644900"/>
            <a:ext cx="20986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2"/>
            </a:pPr>
            <a:r>
              <a:rPr kumimoji="1" lang="zh-CN" altLang="en-US" sz="2800" b="1">
                <a:solidFill>
                  <a:srgbClr val="FFFF00"/>
                </a:solidFill>
                <a:latin typeface="楷体_GB2312" pitchFamily="49" charset="-122"/>
                <a:ea typeface="楷体_GB2312" pitchFamily="49" charset="-122"/>
              </a:rPr>
              <a:t>波形图</a:t>
            </a:r>
          </a:p>
        </p:txBody>
      </p:sp>
      <p:sp>
        <p:nvSpPr>
          <p:cNvPr id="160773" name="Text Box 5"/>
          <p:cNvSpPr txBox="1">
            <a:spLocks noChangeArrowheads="1"/>
          </p:cNvSpPr>
          <p:nvPr/>
        </p:nvSpPr>
        <p:spPr bwMode="auto">
          <a:xfrm>
            <a:off x="4067175" y="2492375"/>
            <a:ext cx="4752975" cy="1160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楷体_GB2312" pitchFamily="49" charset="-122"/>
              </a:rPr>
              <a:t>A</a:t>
            </a:r>
            <a:r>
              <a:rPr kumimoji="1" lang="zh-CN" altLang="en-US" sz="2800">
                <a:solidFill>
                  <a:schemeClr val="bg1"/>
                </a:solidFill>
                <a:latin typeface="Times New Roman" panose="02020603050405020304" pitchFamily="18" charset="0"/>
                <a:ea typeface="楷体_GB2312" pitchFamily="49" charset="-122"/>
              </a:rPr>
              <a:t>、</a:t>
            </a:r>
            <a:r>
              <a:rPr kumimoji="1" lang="en-US" altLang="zh-CN" sz="2800">
                <a:solidFill>
                  <a:schemeClr val="bg1"/>
                </a:solidFill>
                <a:latin typeface="Times New Roman" panose="02020603050405020304" pitchFamily="18" charset="0"/>
                <a:ea typeface="楷体_GB2312" pitchFamily="49" charset="-122"/>
              </a:rPr>
              <a:t>B</a:t>
            </a:r>
            <a:r>
              <a:rPr kumimoji="1" lang="zh-CN" altLang="en-US" sz="2800">
                <a:solidFill>
                  <a:schemeClr val="bg1"/>
                </a:solidFill>
                <a:latin typeface="Times New Roman" panose="02020603050405020304" pitchFamily="18" charset="0"/>
                <a:ea typeface="楷体_GB2312" pitchFamily="49" charset="-122"/>
              </a:rPr>
              <a:t>、</a:t>
            </a:r>
            <a:r>
              <a:rPr kumimoji="1" lang="en-US" altLang="zh-CN" sz="2800">
                <a:solidFill>
                  <a:schemeClr val="bg1"/>
                </a:solidFill>
                <a:latin typeface="Times New Roman" panose="02020603050405020304" pitchFamily="18" charset="0"/>
                <a:ea typeface="楷体_GB2312" pitchFamily="49" charset="-122"/>
              </a:rPr>
              <a:t>C</a:t>
            </a:r>
            <a:r>
              <a:rPr kumimoji="1" lang="en-US" altLang="zh-CN" sz="2800" b="1">
                <a:solidFill>
                  <a:schemeClr val="bg1"/>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三端称为始端</a:t>
            </a:r>
            <a:r>
              <a:rPr kumimoji="1" lang="zh-CN" altLang="en-US" sz="2800" b="1">
                <a:solidFill>
                  <a:schemeClr val="bg1"/>
                </a:solidFill>
                <a:latin typeface="楷体_GB2312" pitchFamily="49" charset="-122"/>
                <a:ea typeface="楷体_GB2312" pitchFamily="49" charset="-122"/>
              </a:rPr>
              <a:t>，</a:t>
            </a:r>
          </a:p>
          <a:p>
            <a:pPr eaLnBrk="1" hangingPunct="1">
              <a:spcBef>
                <a:spcPct val="50000"/>
              </a:spcBef>
            </a:pPr>
            <a:r>
              <a:rPr kumimoji="1" lang="en-US" altLang="zh-CN" sz="2800">
                <a:solidFill>
                  <a:schemeClr val="bg1"/>
                </a:solidFill>
                <a:latin typeface="Times New Roman" panose="02020603050405020304" pitchFamily="18" charset="0"/>
                <a:ea typeface="楷体_GB2312" pitchFamily="49" charset="-122"/>
              </a:rPr>
              <a:t>X</a:t>
            </a:r>
            <a:r>
              <a:rPr kumimoji="1" lang="zh-CN" altLang="en-US" sz="2800">
                <a:solidFill>
                  <a:schemeClr val="bg1"/>
                </a:solidFill>
                <a:latin typeface="Times New Roman" panose="02020603050405020304" pitchFamily="18" charset="0"/>
                <a:ea typeface="楷体_GB2312" pitchFamily="49" charset="-122"/>
              </a:rPr>
              <a:t>、</a:t>
            </a:r>
            <a:r>
              <a:rPr kumimoji="1" lang="en-US" altLang="zh-CN" sz="2800">
                <a:solidFill>
                  <a:schemeClr val="bg1"/>
                </a:solidFill>
                <a:latin typeface="Times New Roman" panose="02020603050405020304" pitchFamily="18" charset="0"/>
                <a:ea typeface="楷体_GB2312" pitchFamily="49" charset="-122"/>
              </a:rPr>
              <a:t>Y</a:t>
            </a:r>
            <a:r>
              <a:rPr kumimoji="1" lang="zh-CN" altLang="en-US" sz="2800">
                <a:solidFill>
                  <a:schemeClr val="bg1"/>
                </a:solidFill>
                <a:latin typeface="Times New Roman" panose="02020603050405020304" pitchFamily="18" charset="0"/>
                <a:ea typeface="楷体_GB2312" pitchFamily="49" charset="-122"/>
              </a:rPr>
              <a:t>、</a:t>
            </a:r>
            <a:r>
              <a:rPr kumimoji="1" lang="en-US" altLang="zh-CN" sz="2800">
                <a:solidFill>
                  <a:schemeClr val="bg1"/>
                </a:solidFill>
                <a:latin typeface="Times New Roman" panose="02020603050405020304" pitchFamily="18" charset="0"/>
                <a:ea typeface="楷体_GB2312" pitchFamily="49" charset="-122"/>
              </a:rPr>
              <a:t>Z</a:t>
            </a:r>
            <a:r>
              <a:rPr kumimoji="1" lang="en-US" altLang="zh-CN" sz="2800" b="1">
                <a:solidFill>
                  <a:schemeClr val="bg1"/>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三端称为末端</a:t>
            </a:r>
            <a:r>
              <a:rPr kumimoji="1" lang="zh-CN" altLang="en-US" sz="2800" b="1">
                <a:solidFill>
                  <a:schemeClr val="bg1"/>
                </a:solidFill>
                <a:latin typeface="楷体_GB2312" pitchFamily="49" charset="-122"/>
                <a:ea typeface="楷体_GB2312" pitchFamily="49" charset="-122"/>
              </a:rPr>
              <a:t>。</a:t>
            </a:r>
          </a:p>
        </p:txBody>
      </p:sp>
      <p:grpSp>
        <p:nvGrpSpPr>
          <p:cNvPr id="160774" name="Group 6"/>
          <p:cNvGrpSpPr>
            <a:grpSpLocks/>
          </p:cNvGrpSpPr>
          <p:nvPr/>
        </p:nvGrpSpPr>
        <p:grpSpPr bwMode="auto">
          <a:xfrm>
            <a:off x="2195513" y="3644900"/>
            <a:ext cx="5627687" cy="2713038"/>
            <a:chOff x="1383" y="2296"/>
            <a:chExt cx="3545" cy="1709"/>
          </a:xfrm>
        </p:grpSpPr>
        <p:sp>
          <p:nvSpPr>
            <p:cNvPr id="43055" name="Text Box 7"/>
            <p:cNvSpPr txBox="1">
              <a:spLocks noChangeArrowheads="1"/>
            </p:cNvSpPr>
            <p:nvPr/>
          </p:nvSpPr>
          <p:spPr bwMode="auto">
            <a:xfrm>
              <a:off x="1808" y="2296"/>
              <a:ext cx="2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3056" name="Line 8"/>
            <p:cNvSpPr>
              <a:spLocks noChangeShapeType="1"/>
            </p:cNvSpPr>
            <p:nvPr/>
          </p:nvSpPr>
          <p:spPr bwMode="auto">
            <a:xfrm flipV="1">
              <a:off x="2044" y="2413"/>
              <a:ext cx="0" cy="1592"/>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057" name="Text Box 9"/>
            <p:cNvSpPr txBox="1">
              <a:spLocks noChangeArrowheads="1"/>
            </p:cNvSpPr>
            <p:nvPr/>
          </p:nvSpPr>
          <p:spPr bwMode="auto">
            <a:xfrm>
              <a:off x="4540" y="3266"/>
              <a:ext cx="3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i="1">
                  <a:solidFill>
                    <a:schemeClr val="bg1"/>
                  </a:solidFill>
                  <a:latin typeface="Times New Roman" panose="02020603050405020304" pitchFamily="18" charset="0"/>
                  <a:ea typeface="宋体" panose="02010600030101010101" pitchFamily="2" charset="-122"/>
                </a:rPr>
                <a:t>t</a:t>
              </a:r>
            </a:p>
          </p:txBody>
        </p:sp>
        <p:sp>
          <p:nvSpPr>
            <p:cNvPr id="43058" name="Text Box 10"/>
            <p:cNvSpPr txBox="1">
              <a:spLocks noChangeArrowheads="1"/>
            </p:cNvSpPr>
            <p:nvPr/>
          </p:nvSpPr>
          <p:spPr bwMode="auto">
            <a:xfrm>
              <a:off x="2044" y="2477"/>
              <a:ext cx="4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A</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3059" name="Freeform 11"/>
            <p:cNvSpPr>
              <a:spLocks/>
            </p:cNvSpPr>
            <p:nvPr/>
          </p:nvSpPr>
          <p:spPr bwMode="auto">
            <a:xfrm>
              <a:off x="3292" y="2701"/>
              <a:ext cx="1101" cy="1200"/>
            </a:xfrm>
            <a:custGeom>
              <a:avLst/>
              <a:gdLst>
                <a:gd name="T0" fmla="*/ 1101 w 1056"/>
                <a:gd name="T1" fmla="*/ 61 h 1200"/>
                <a:gd name="T2" fmla="*/ 970 w 1056"/>
                <a:gd name="T3" fmla="*/ 332 h 1200"/>
                <a:gd name="T4" fmla="*/ 883 w 1056"/>
                <a:gd name="T5" fmla="*/ 583 h 1200"/>
                <a:gd name="T6" fmla="*/ 807 w 1056"/>
                <a:gd name="T7" fmla="*/ 870 h 1200"/>
                <a:gd name="T8" fmla="*/ 719 w 1056"/>
                <a:gd name="T9" fmla="*/ 1090 h 1200"/>
                <a:gd name="T10" fmla="*/ 598 w 1056"/>
                <a:gd name="T11" fmla="*/ 1191 h 1200"/>
                <a:gd name="T12" fmla="*/ 468 w 1056"/>
                <a:gd name="T13" fmla="*/ 1034 h 1200"/>
                <a:gd name="T14" fmla="*/ 288 w 1056"/>
                <a:gd name="T15" fmla="*/ 577 h 1200"/>
                <a:gd name="T16" fmla="*/ 227 w 1056"/>
                <a:gd name="T17" fmla="*/ 363 h 1200"/>
                <a:gd name="T18" fmla="*/ 99 w 1056"/>
                <a:gd name="T19" fmla="*/ 63 h 1200"/>
                <a:gd name="T20" fmla="*/ 14 w 1056"/>
                <a:gd name="T21" fmla="*/ 9 h 1200"/>
                <a:gd name="T22" fmla="*/ 19 w 1056"/>
                <a:gd name="T23" fmla="*/ 9 h 12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56" h="1200">
                  <a:moveTo>
                    <a:pt x="1056" y="61"/>
                  </a:moveTo>
                  <a:cubicBezTo>
                    <a:pt x="1035" y="106"/>
                    <a:pt x="964" y="245"/>
                    <a:pt x="930" y="332"/>
                  </a:cubicBezTo>
                  <a:cubicBezTo>
                    <a:pt x="896" y="418"/>
                    <a:pt x="873" y="493"/>
                    <a:pt x="847" y="583"/>
                  </a:cubicBezTo>
                  <a:cubicBezTo>
                    <a:pt x="821" y="672"/>
                    <a:pt x="800" y="786"/>
                    <a:pt x="774" y="870"/>
                  </a:cubicBezTo>
                  <a:cubicBezTo>
                    <a:pt x="749" y="955"/>
                    <a:pt x="724" y="1037"/>
                    <a:pt x="690" y="1090"/>
                  </a:cubicBezTo>
                  <a:cubicBezTo>
                    <a:pt x="656" y="1143"/>
                    <a:pt x="614" y="1200"/>
                    <a:pt x="574" y="1191"/>
                  </a:cubicBezTo>
                  <a:cubicBezTo>
                    <a:pt x="534" y="1182"/>
                    <a:pt x="500" y="1136"/>
                    <a:pt x="449" y="1034"/>
                  </a:cubicBezTo>
                  <a:cubicBezTo>
                    <a:pt x="399" y="932"/>
                    <a:pt x="315" y="688"/>
                    <a:pt x="276" y="577"/>
                  </a:cubicBezTo>
                  <a:cubicBezTo>
                    <a:pt x="238" y="465"/>
                    <a:pt x="249" y="449"/>
                    <a:pt x="218" y="363"/>
                  </a:cubicBezTo>
                  <a:cubicBezTo>
                    <a:pt x="188" y="278"/>
                    <a:pt x="129" y="122"/>
                    <a:pt x="95" y="63"/>
                  </a:cubicBezTo>
                  <a:cubicBezTo>
                    <a:pt x="61" y="5"/>
                    <a:pt x="26" y="17"/>
                    <a:pt x="13" y="9"/>
                  </a:cubicBezTo>
                  <a:cubicBezTo>
                    <a:pt x="0" y="0"/>
                    <a:pt x="18" y="9"/>
                    <a:pt x="18" y="9"/>
                  </a:cubicBezTo>
                </a:path>
              </a:pathLst>
            </a:custGeom>
            <a:noFill/>
            <a:ln w="28575" cap="flat" cmpd="sng">
              <a:solidFill>
                <a:srgbClr val="FF33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060" name="Freeform 12"/>
            <p:cNvSpPr>
              <a:spLocks/>
            </p:cNvSpPr>
            <p:nvPr/>
          </p:nvSpPr>
          <p:spPr bwMode="auto">
            <a:xfrm>
              <a:off x="1707" y="2693"/>
              <a:ext cx="1627" cy="1208"/>
            </a:xfrm>
            <a:custGeom>
              <a:avLst/>
              <a:gdLst>
                <a:gd name="T0" fmla="*/ 0 w 966"/>
                <a:gd name="T1" fmla="*/ 616 h 1208"/>
                <a:gd name="T2" fmla="*/ 76 w 966"/>
                <a:gd name="T3" fmla="*/ 403 h 1208"/>
                <a:gd name="T4" fmla="*/ 141 w 966"/>
                <a:gd name="T5" fmla="*/ 232 h 1208"/>
                <a:gd name="T6" fmla="*/ 226 w 966"/>
                <a:gd name="T7" fmla="*/ 81 h 1208"/>
                <a:gd name="T8" fmla="*/ 320 w 966"/>
                <a:gd name="T9" fmla="*/ 11 h 1208"/>
                <a:gd name="T10" fmla="*/ 438 w 966"/>
                <a:gd name="T11" fmla="*/ 96 h 1208"/>
                <a:gd name="T12" fmla="*/ 556 w 966"/>
                <a:gd name="T13" fmla="*/ 348 h 1208"/>
                <a:gd name="T14" fmla="*/ 643 w 966"/>
                <a:gd name="T15" fmla="*/ 602 h 1208"/>
                <a:gd name="T16" fmla="*/ 743 w 966"/>
                <a:gd name="T17" fmla="*/ 876 h 1208"/>
                <a:gd name="T18" fmla="*/ 840 w 966"/>
                <a:gd name="T19" fmla="*/ 1097 h 1208"/>
                <a:gd name="T20" fmla="*/ 975 w 966"/>
                <a:gd name="T21" fmla="*/ 1200 h 1208"/>
                <a:gd name="T22" fmla="*/ 1120 w 966"/>
                <a:gd name="T23" fmla="*/ 1041 h 1208"/>
                <a:gd name="T24" fmla="*/ 1285 w 966"/>
                <a:gd name="T25" fmla="*/ 619 h 1208"/>
                <a:gd name="T26" fmla="*/ 1361 w 966"/>
                <a:gd name="T27" fmla="*/ 391 h 1208"/>
                <a:gd name="T28" fmla="*/ 1496 w 966"/>
                <a:gd name="T29" fmla="*/ 101 h 1208"/>
                <a:gd name="T30" fmla="*/ 1607 w 966"/>
                <a:gd name="T31" fmla="*/ 14 h 1208"/>
                <a:gd name="T32" fmla="*/ 1612 w 966"/>
                <a:gd name="T33" fmla="*/ 20 h 1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66" h="1208">
                  <a:moveTo>
                    <a:pt x="0" y="616"/>
                  </a:moveTo>
                  <a:cubicBezTo>
                    <a:pt x="7" y="579"/>
                    <a:pt x="31" y="467"/>
                    <a:pt x="45" y="403"/>
                  </a:cubicBezTo>
                  <a:cubicBezTo>
                    <a:pt x="59" y="340"/>
                    <a:pt x="69" y="286"/>
                    <a:pt x="84" y="232"/>
                  </a:cubicBezTo>
                  <a:cubicBezTo>
                    <a:pt x="99" y="178"/>
                    <a:pt x="116" y="117"/>
                    <a:pt x="134" y="81"/>
                  </a:cubicBezTo>
                  <a:cubicBezTo>
                    <a:pt x="151" y="44"/>
                    <a:pt x="169" y="8"/>
                    <a:pt x="190" y="11"/>
                  </a:cubicBezTo>
                  <a:cubicBezTo>
                    <a:pt x="211" y="15"/>
                    <a:pt x="236" y="41"/>
                    <a:pt x="260" y="96"/>
                  </a:cubicBezTo>
                  <a:cubicBezTo>
                    <a:pt x="283" y="153"/>
                    <a:pt x="309" y="264"/>
                    <a:pt x="330" y="348"/>
                  </a:cubicBezTo>
                  <a:cubicBezTo>
                    <a:pt x="349" y="431"/>
                    <a:pt x="363" y="514"/>
                    <a:pt x="382" y="602"/>
                  </a:cubicBezTo>
                  <a:cubicBezTo>
                    <a:pt x="401" y="690"/>
                    <a:pt x="421" y="793"/>
                    <a:pt x="441" y="876"/>
                  </a:cubicBezTo>
                  <a:cubicBezTo>
                    <a:pt x="461" y="958"/>
                    <a:pt x="476" y="1043"/>
                    <a:pt x="499" y="1097"/>
                  </a:cubicBezTo>
                  <a:cubicBezTo>
                    <a:pt x="522" y="1151"/>
                    <a:pt x="551" y="1208"/>
                    <a:pt x="579" y="1200"/>
                  </a:cubicBezTo>
                  <a:cubicBezTo>
                    <a:pt x="607" y="1190"/>
                    <a:pt x="634" y="1137"/>
                    <a:pt x="665" y="1041"/>
                  </a:cubicBezTo>
                  <a:cubicBezTo>
                    <a:pt x="696" y="944"/>
                    <a:pt x="739" y="727"/>
                    <a:pt x="763" y="619"/>
                  </a:cubicBezTo>
                  <a:cubicBezTo>
                    <a:pt x="787" y="511"/>
                    <a:pt x="788" y="477"/>
                    <a:pt x="808" y="391"/>
                  </a:cubicBezTo>
                  <a:cubicBezTo>
                    <a:pt x="829" y="305"/>
                    <a:pt x="864" y="164"/>
                    <a:pt x="888" y="101"/>
                  </a:cubicBezTo>
                  <a:cubicBezTo>
                    <a:pt x="912" y="38"/>
                    <a:pt x="942" y="28"/>
                    <a:pt x="954" y="14"/>
                  </a:cubicBezTo>
                  <a:cubicBezTo>
                    <a:pt x="966" y="0"/>
                    <a:pt x="957" y="19"/>
                    <a:pt x="957" y="20"/>
                  </a:cubicBezTo>
                </a:path>
              </a:pathLst>
            </a:custGeom>
            <a:noFill/>
            <a:ln w="28575" cap="flat" cmpd="sng">
              <a:solidFill>
                <a:srgbClr val="FF33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061" name="Text Box 13"/>
            <p:cNvSpPr txBox="1">
              <a:spLocks noChangeArrowheads="1"/>
            </p:cNvSpPr>
            <p:nvPr/>
          </p:nvSpPr>
          <p:spPr bwMode="auto">
            <a:xfrm>
              <a:off x="2423" y="2432"/>
              <a:ext cx="39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B</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3062" name="Freeform 14"/>
            <p:cNvSpPr>
              <a:spLocks/>
            </p:cNvSpPr>
            <p:nvPr/>
          </p:nvSpPr>
          <p:spPr bwMode="auto">
            <a:xfrm>
              <a:off x="3740" y="2703"/>
              <a:ext cx="719" cy="1200"/>
            </a:xfrm>
            <a:custGeom>
              <a:avLst/>
              <a:gdLst>
                <a:gd name="T0" fmla="*/ 719 w 690"/>
                <a:gd name="T1" fmla="*/ 1090 h 1200"/>
                <a:gd name="T2" fmla="*/ 598 w 690"/>
                <a:gd name="T3" fmla="*/ 1191 h 1200"/>
                <a:gd name="T4" fmla="*/ 468 w 690"/>
                <a:gd name="T5" fmla="*/ 1034 h 1200"/>
                <a:gd name="T6" fmla="*/ 288 w 690"/>
                <a:gd name="T7" fmla="*/ 577 h 1200"/>
                <a:gd name="T8" fmla="*/ 227 w 690"/>
                <a:gd name="T9" fmla="*/ 363 h 1200"/>
                <a:gd name="T10" fmla="*/ 99 w 690"/>
                <a:gd name="T11" fmla="*/ 63 h 1200"/>
                <a:gd name="T12" fmla="*/ 14 w 690"/>
                <a:gd name="T13" fmla="*/ 9 h 1200"/>
                <a:gd name="T14" fmla="*/ 19 w 690"/>
                <a:gd name="T15" fmla="*/ 9 h 12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0" h="1200">
                  <a:moveTo>
                    <a:pt x="690" y="1090"/>
                  </a:moveTo>
                  <a:cubicBezTo>
                    <a:pt x="671" y="1107"/>
                    <a:pt x="614" y="1200"/>
                    <a:pt x="574" y="1191"/>
                  </a:cubicBezTo>
                  <a:cubicBezTo>
                    <a:pt x="534" y="1182"/>
                    <a:pt x="500" y="1136"/>
                    <a:pt x="449" y="1034"/>
                  </a:cubicBezTo>
                  <a:cubicBezTo>
                    <a:pt x="399" y="932"/>
                    <a:pt x="315" y="688"/>
                    <a:pt x="276" y="577"/>
                  </a:cubicBezTo>
                  <a:cubicBezTo>
                    <a:pt x="238" y="465"/>
                    <a:pt x="249" y="449"/>
                    <a:pt x="218" y="363"/>
                  </a:cubicBezTo>
                  <a:cubicBezTo>
                    <a:pt x="188" y="278"/>
                    <a:pt x="129" y="122"/>
                    <a:pt x="95" y="63"/>
                  </a:cubicBezTo>
                  <a:cubicBezTo>
                    <a:pt x="61" y="5"/>
                    <a:pt x="26" y="17"/>
                    <a:pt x="13" y="9"/>
                  </a:cubicBezTo>
                  <a:cubicBezTo>
                    <a:pt x="0" y="0"/>
                    <a:pt x="18" y="9"/>
                    <a:pt x="18" y="9"/>
                  </a:cubicBezTo>
                </a:path>
              </a:pathLst>
            </a:custGeom>
            <a:noFill/>
            <a:ln w="28575" cap="flat" cmpd="sng">
              <a:solidFill>
                <a:srgbClr val="00FF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063" name="Freeform 15"/>
            <p:cNvSpPr>
              <a:spLocks/>
            </p:cNvSpPr>
            <p:nvPr/>
          </p:nvSpPr>
          <p:spPr bwMode="auto">
            <a:xfrm>
              <a:off x="2130" y="2695"/>
              <a:ext cx="1627" cy="1208"/>
            </a:xfrm>
            <a:custGeom>
              <a:avLst/>
              <a:gdLst>
                <a:gd name="T0" fmla="*/ 0 w 966"/>
                <a:gd name="T1" fmla="*/ 616 h 1208"/>
                <a:gd name="T2" fmla="*/ 76 w 966"/>
                <a:gd name="T3" fmla="*/ 403 h 1208"/>
                <a:gd name="T4" fmla="*/ 141 w 966"/>
                <a:gd name="T5" fmla="*/ 232 h 1208"/>
                <a:gd name="T6" fmla="*/ 226 w 966"/>
                <a:gd name="T7" fmla="*/ 81 h 1208"/>
                <a:gd name="T8" fmla="*/ 320 w 966"/>
                <a:gd name="T9" fmla="*/ 11 h 1208"/>
                <a:gd name="T10" fmla="*/ 438 w 966"/>
                <a:gd name="T11" fmla="*/ 96 h 1208"/>
                <a:gd name="T12" fmla="*/ 556 w 966"/>
                <a:gd name="T13" fmla="*/ 348 h 1208"/>
                <a:gd name="T14" fmla="*/ 643 w 966"/>
                <a:gd name="T15" fmla="*/ 602 h 1208"/>
                <a:gd name="T16" fmla="*/ 743 w 966"/>
                <a:gd name="T17" fmla="*/ 876 h 1208"/>
                <a:gd name="T18" fmla="*/ 840 w 966"/>
                <a:gd name="T19" fmla="*/ 1097 h 1208"/>
                <a:gd name="T20" fmla="*/ 975 w 966"/>
                <a:gd name="T21" fmla="*/ 1200 h 1208"/>
                <a:gd name="T22" fmla="*/ 1120 w 966"/>
                <a:gd name="T23" fmla="*/ 1041 h 1208"/>
                <a:gd name="T24" fmla="*/ 1285 w 966"/>
                <a:gd name="T25" fmla="*/ 619 h 1208"/>
                <a:gd name="T26" fmla="*/ 1361 w 966"/>
                <a:gd name="T27" fmla="*/ 391 h 1208"/>
                <a:gd name="T28" fmla="*/ 1496 w 966"/>
                <a:gd name="T29" fmla="*/ 101 h 1208"/>
                <a:gd name="T30" fmla="*/ 1607 w 966"/>
                <a:gd name="T31" fmla="*/ 14 h 1208"/>
                <a:gd name="T32" fmla="*/ 1612 w 966"/>
                <a:gd name="T33" fmla="*/ 20 h 1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66" h="1208">
                  <a:moveTo>
                    <a:pt x="0" y="616"/>
                  </a:moveTo>
                  <a:cubicBezTo>
                    <a:pt x="7" y="579"/>
                    <a:pt x="31" y="467"/>
                    <a:pt x="45" y="403"/>
                  </a:cubicBezTo>
                  <a:cubicBezTo>
                    <a:pt x="59" y="340"/>
                    <a:pt x="69" y="286"/>
                    <a:pt x="84" y="232"/>
                  </a:cubicBezTo>
                  <a:cubicBezTo>
                    <a:pt x="99" y="178"/>
                    <a:pt x="116" y="117"/>
                    <a:pt x="134" y="81"/>
                  </a:cubicBezTo>
                  <a:cubicBezTo>
                    <a:pt x="151" y="44"/>
                    <a:pt x="169" y="8"/>
                    <a:pt x="190" y="11"/>
                  </a:cubicBezTo>
                  <a:cubicBezTo>
                    <a:pt x="211" y="15"/>
                    <a:pt x="236" y="41"/>
                    <a:pt x="260" y="96"/>
                  </a:cubicBezTo>
                  <a:cubicBezTo>
                    <a:pt x="283" y="153"/>
                    <a:pt x="309" y="264"/>
                    <a:pt x="330" y="348"/>
                  </a:cubicBezTo>
                  <a:cubicBezTo>
                    <a:pt x="349" y="431"/>
                    <a:pt x="363" y="514"/>
                    <a:pt x="382" y="602"/>
                  </a:cubicBezTo>
                  <a:cubicBezTo>
                    <a:pt x="401" y="690"/>
                    <a:pt x="421" y="793"/>
                    <a:pt x="441" y="876"/>
                  </a:cubicBezTo>
                  <a:cubicBezTo>
                    <a:pt x="461" y="958"/>
                    <a:pt x="476" y="1043"/>
                    <a:pt x="499" y="1097"/>
                  </a:cubicBezTo>
                  <a:cubicBezTo>
                    <a:pt x="522" y="1151"/>
                    <a:pt x="551" y="1208"/>
                    <a:pt x="579" y="1200"/>
                  </a:cubicBezTo>
                  <a:cubicBezTo>
                    <a:pt x="607" y="1190"/>
                    <a:pt x="634" y="1137"/>
                    <a:pt x="665" y="1041"/>
                  </a:cubicBezTo>
                  <a:cubicBezTo>
                    <a:pt x="696" y="944"/>
                    <a:pt x="739" y="727"/>
                    <a:pt x="763" y="619"/>
                  </a:cubicBezTo>
                  <a:cubicBezTo>
                    <a:pt x="787" y="511"/>
                    <a:pt x="788" y="477"/>
                    <a:pt x="808" y="391"/>
                  </a:cubicBezTo>
                  <a:cubicBezTo>
                    <a:pt x="829" y="305"/>
                    <a:pt x="864" y="164"/>
                    <a:pt x="888" y="101"/>
                  </a:cubicBezTo>
                  <a:cubicBezTo>
                    <a:pt x="912" y="38"/>
                    <a:pt x="942" y="28"/>
                    <a:pt x="954" y="14"/>
                  </a:cubicBezTo>
                  <a:cubicBezTo>
                    <a:pt x="966" y="0"/>
                    <a:pt x="957" y="19"/>
                    <a:pt x="957" y="20"/>
                  </a:cubicBezTo>
                </a:path>
              </a:pathLst>
            </a:custGeom>
            <a:noFill/>
            <a:ln w="28575" cap="flat" cmpd="sng">
              <a:solidFill>
                <a:srgbClr val="00FF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064" name="Freeform 16"/>
            <p:cNvSpPr>
              <a:spLocks/>
            </p:cNvSpPr>
            <p:nvPr/>
          </p:nvSpPr>
          <p:spPr bwMode="auto">
            <a:xfrm>
              <a:off x="1692" y="3301"/>
              <a:ext cx="437" cy="600"/>
            </a:xfrm>
            <a:custGeom>
              <a:avLst/>
              <a:gdLst>
                <a:gd name="T0" fmla="*/ 0 w 419"/>
                <a:gd name="T1" fmla="*/ 489 h 600"/>
                <a:gd name="T2" fmla="*/ 135 w 419"/>
                <a:gd name="T3" fmla="*/ 592 h 600"/>
                <a:gd name="T4" fmla="*/ 280 w 419"/>
                <a:gd name="T5" fmla="*/ 433 h 600"/>
                <a:gd name="T6" fmla="*/ 437 w 419"/>
                <a:gd name="T7" fmla="*/ 0 h 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9" h="600">
                  <a:moveTo>
                    <a:pt x="0" y="489"/>
                  </a:moveTo>
                  <a:cubicBezTo>
                    <a:pt x="21" y="506"/>
                    <a:pt x="84" y="600"/>
                    <a:pt x="129" y="592"/>
                  </a:cubicBezTo>
                  <a:cubicBezTo>
                    <a:pt x="175" y="582"/>
                    <a:pt x="220" y="532"/>
                    <a:pt x="268" y="433"/>
                  </a:cubicBezTo>
                  <a:cubicBezTo>
                    <a:pt x="316" y="334"/>
                    <a:pt x="394" y="72"/>
                    <a:pt x="419" y="0"/>
                  </a:cubicBezTo>
                </a:path>
              </a:pathLst>
            </a:custGeom>
            <a:noFill/>
            <a:ln w="28575" cap="flat" cmpd="sng">
              <a:solidFill>
                <a:srgbClr val="00FF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065" name="Freeform 17"/>
            <p:cNvSpPr>
              <a:spLocks/>
            </p:cNvSpPr>
            <p:nvPr/>
          </p:nvSpPr>
          <p:spPr bwMode="auto">
            <a:xfrm>
              <a:off x="2849" y="2721"/>
              <a:ext cx="1499" cy="1200"/>
            </a:xfrm>
            <a:custGeom>
              <a:avLst/>
              <a:gdLst>
                <a:gd name="T0" fmla="*/ 1499 w 890"/>
                <a:gd name="T1" fmla="*/ 571 h 1248"/>
                <a:gd name="T2" fmla="*/ 1448 w 890"/>
                <a:gd name="T3" fmla="*/ 407 h 1248"/>
                <a:gd name="T4" fmla="*/ 1383 w 890"/>
                <a:gd name="T5" fmla="*/ 231 h 1248"/>
                <a:gd name="T6" fmla="*/ 1287 w 890"/>
                <a:gd name="T7" fmla="*/ 78 h 1248"/>
                <a:gd name="T8" fmla="*/ 1196 w 890"/>
                <a:gd name="T9" fmla="*/ 12 h 1248"/>
                <a:gd name="T10" fmla="*/ 1100 w 890"/>
                <a:gd name="T11" fmla="*/ 61 h 1248"/>
                <a:gd name="T12" fmla="*/ 968 w 890"/>
                <a:gd name="T13" fmla="*/ 332 h 1248"/>
                <a:gd name="T14" fmla="*/ 883 w 890"/>
                <a:gd name="T15" fmla="*/ 583 h 1248"/>
                <a:gd name="T16" fmla="*/ 807 w 890"/>
                <a:gd name="T17" fmla="*/ 870 h 1248"/>
                <a:gd name="T18" fmla="*/ 719 w 890"/>
                <a:gd name="T19" fmla="*/ 1090 h 1248"/>
                <a:gd name="T20" fmla="*/ 598 w 890"/>
                <a:gd name="T21" fmla="*/ 1191 h 1248"/>
                <a:gd name="T22" fmla="*/ 468 w 890"/>
                <a:gd name="T23" fmla="*/ 1034 h 1248"/>
                <a:gd name="T24" fmla="*/ 288 w 890"/>
                <a:gd name="T25" fmla="*/ 577 h 1248"/>
                <a:gd name="T26" fmla="*/ 227 w 890"/>
                <a:gd name="T27" fmla="*/ 363 h 1248"/>
                <a:gd name="T28" fmla="*/ 99 w 890"/>
                <a:gd name="T29" fmla="*/ 63 h 1248"/>
                <a:gd name="T30" fmla="*/ 13 w 890"/>
                <a:gd name="T31" fmla="*/ 9 h 1248"/>
                <a:gd name="T32" fmla="*/ 19 w 890"/>
                <a:gd name="T33" fmla="*/ 9 h 1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0" h="1248">
                  <a:moveTo>
                    <a:pt x="890" y="594"/>
                  </a:moveTo>
                  <a:cubicBezTo>
                    <a:pt x="885" y="566"/>
                    <a:pt x="871" y="482"/>
                    <a:pt x="860" y="423"/>
                  </a:cubicBezTo>
                  <a:cubicBezTo>
                    <a:pt x="849" y="364"/>
                    <a:pt x="837" y="297"/>
                    <a:pt x="821" y="240"/>
                  </a:cubicBezTo>
                  <a:cubicBezTo>
                    <a:pt x="805" y="183"/>
                    <a:pt x="782" y="119"/>
                    <a:pt x="764" y="81"/>
                  </a:cubicBezTo>
                  <a:cubicBezTo>
                    <a:pt x="746" y="43"/>
                    <a:pt x="728" y="15"/>
                    <a:pt x="710" y="12"/>
                  </a:cubicBezTo>
                  <a:cubicBezTo>
                    <a:pt x="692" y="9"/>
                    <a:pt x="675" y="8"/>
                    <a:pt x="653" y="63"/>
                  </a:cubicBezTo>
                  <a:cubicBezTo>
                    <a:pt x="631" y="118"/>
                    <a:pt x="596" y="255"/>
                    <a:pt x="575" y="345"/>
                  </a:cubicBezTo>
                  <a:cubicBezTo>
                    <a:pt x="554" y="435"/>
                    <a:pt x="540" y="513"/>
                    <a:pt x="524" y="606"/>
                  </a:cubicBezTo>
                  <a:cubicBezTo>
                    <a:pt x="508" y="699"/>
                    <a:pt x="495" y="817"/>
                    <a:pt x="479" y="905"/>
                  </a:cubicBezTo>
                  <a:cubicBezTo>
                    <a:pt x="463" y="993"/>
                    <a:pt x="448" y="1078"/>
                    <a:pt x="427" y="1134"/>
                  </a:cubicBezTo>
                  <a:cubicBezTo>
                    <a:pt x="406" y="1189"/>
                    <a:pt x="380" y="1248"/>
                    <a:pt x="355" y="1239"/>
                  </a:cubicBezTo>
                  <a:cubicBezTo>
                    <a:pt x="330" y="1229"/>
                    <a:pt x="309" y="1181"/>
                    <a:pt x="278" y="1075"/>
                  </a:cubicBezTo>
                  <a:cubicBezTo>
                    <a:pt x="247" y="969"/>
                    <a:pt x="195" y="716"/>
                    <a:pt x="171" y="600"/>
                  </a:cubicBezTo>
                  <a:cubicBezTo>
                    <a:pt x="147" y="484"/>
                    <a:pt x="154" y="467"/>
                    <a:pt x="135" y="378"/>
                  </a:cubicBezTo>
                  <a:cubicBezTo>
                    <a:pt x="116" y="289"/>
                    <a:pt x="80" y="127"/>
                    <a:pt x="59" y="66"/>
                  </a:cubicBezTo>
                  <a:cubicBezTo>
                    <a:pt x="38" y="5"/>
                    <a:pt x="16" y="18"/>
                    <a:pt x="8" y="9"/>
                  </a:cubicBezTo>
                  <a:cubicBezTo>
                    <a:pt x="0" y="0"/>
                    <a:pt x="11" y="9"/>
                    <a:pt x="11" y="9"/>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066" name="Freeform 18"/>
            <p:cNvSpPr>
              <a:spLocks/>
            </p:cNvSpPr>
            <p:nvPr/>
          </p:nvSpPr>
          <p:spPr bwMode="auto">
            <a:xfrm>
              <a:off x="1761" y="2704"/>
              <a:ext cx="1112" cy="1217"/>
            </a:xfrm>
            <a:custGeom>
              <a:avLst/>
              <a:gdLst>
                <a:gd name="T0" fmla="*/ 0 w 1142"/>
                <a:gd name="T1" fmla="*/ 97 h 1208"/>
                <a:gd name="T2" fmla="*/ 111 w 1142"/>
                <a:gd name="T3" fmla="*/ 351 h 1208"/>
                <a:gd name="T4" fmla="*/ 193 w 1142"/>
                <a:gd name="T5" fmla="*/ 606 h 1208"/>
                <a:gd name="T6" fmla="*/ 285 w 1142"/>
                <a:gd name="T7" fmla="*/ 883 h 1208"/>
                <a:gd name="T8" fmla="*/ 377 w 1142"/>
                <a:gd name="T9" fmla="*/ 1105 h 1208"/>
                <a:gd name="T10" fmla="*/ 502 w 1142"/>
                <a:gd name="T11" fmla="*/ 1209 h 1208"/>
                <a:gd name="T12" fmla="*/ 638 w 1142"/>
                <a:gd name="T13" fmla="*/ 1049 h 1208"/>
                <a:gd name="T14" fmla="*/ 793 w 1142"/>
                <a:gd name="T15" fmla="*/ 624 h 1208"/>
                <a:gd name="T16" fmla="*/ 864 w 1142"/>
                <a:gd name="T17" fmla="*/ 394 h 1208"/>
                <a:gd name="T18" fmla="*/ 989 w 1142"/>
                <a:gd name="T19" fmla="*/ 102 h 1208"/>
                <a:gd name="T20" fmla="*/ 1093 w 1142"/>
                <a:gd name="T21" fmla="*/ 14 h 1208"/>
                <a:gd name="T22" fmla="*/ 1097 w 1142"/>
                <a:gd name="T23" fmla="*/ 20 h 12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42" h="1208">
                  <a:moveTo>
                    <a:pt x="0" y="96"/>
                  </a:moveTo>
                  <a:cubicBezTo>
                    <a:pt x="19" y="138"/>
                    <a:pt x="80" y="264"/>
                    <a:pt x="114" y="348"/>
                  </a:cubicBezTo>
                  <a:cubicBezTo>
                    <a:pt x="144" y="431"/>
                    <a:pt x="167" y="514"/>
                    <a:pt x="198" y="602"/>
                  </a:cubicBezTo>
                  <a:cubicBezTo>
                    <a:pt x="228" y="690"/>
                    <a:pt x="261" y="793"/>
                    <a:pt x="293" y="876"/>
                  </a:cubicBezTo>
                  <a:cubicBezTo>
                    <a:pt x="325" y="958"/>
                    <a:pt x="350" y="1043"/>
                    <a:pt x="387" y="1097"/>
                  </a:cubicBezTo>
                  <a:cubicBezTo>
                    <a:pt x="424" y="1151"/>
                    <a:pt x="471" y="1208"/>
                    <a:pt x="516" y="1200"/>
                  </a:cubicBezTo>
                  <a:cubicBezTo>
                    <a:pt x="562" y="1190"/>
                    <a:pt x="605" y="1137"/>
                    <a:pt x="655" y="1041"/>
                  </a:cubicBezTo>
                  <a:cubicBezTo>
                    <a:pt x="705" y="944"/>
                    <a:pt x="775" y="727"/>
                    <a:pt x="814" y="619"/>
                  </a:cubicBezTo>
                  <a:cubicBezTo>
                    <a:pt x="853" y="511"/>
                    <a:pt x="854" y="477"/>
                    <a:pt x="887" y="391"/>
                  </a:cubicBezTo>
                  <a:cubicBezTo>
                    <a:pt x="920" y="305"/>
                    <a:pt x="977" y="164"/>
                    <a:pt x="1016" y="101"/>
                  </a:cubicBezTo>
                  <a:cubicBezTo>
                    <a:pt x="1055" y="38"/>
                    <a:pt x="1103" y="28"/>
                    <a:pt x="1123" y="14"/>
                  </a:cubicBezTo>
                  <a:cubicBezTo>
                    <a:pt x="1142" y="0"/>
                    <a:pt x="1127" y="19"/>
                    <a:pt x="1127" y="20"/>
                  </a:cubicBezTo>
                </a:path>
              </a:pathLst>
            </a:custGeom>
            <a:noFill/>
            <a:ln w="28575"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067" name="Text Box 19"/>
            <p:cNvSpPr txBox="1">
              <a:spLocks noChangeArrowheads="1"/>
            </p:cNvSpPr>
            <p:nvPr/>
          </p:nvSpPr>
          <p:spPr bwMode="auto">
            <a:xfrm>
              <a:off x="2942" y="2432"/>
              <a:ext cx="32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C</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43068" name="Line 20"/>
            <p:cNvSpPr>
              <a:spLocks noChangeShapeType="1"/>
            </p:cNvSpPr>
            <p:nvPr/>
          </p:nvSpPr>
          <p:spPr bwMode="auto">
            <a:xfrm>
              <a:off x="1383" y="3298"/>
              <a:ext cx="3521" cy="3"/>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069" name="Text Box 21"/>
            <p:cNvSpPr txBox="1">
              <a:spLocks noChangeArrowheads="1"/>
            </p:cNvSpPr>
            <p:nvPr/>
          </p:nvSpPr>
          <p:spPr bwMode="auto">
            <a:xfrm>
              <a:off x="1761" y="3294"/>
              <a:ext cx="2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o</a:t>
              </a:r>
            </a:p>
          </p:txBody>
        </p:sp>
      </p:grpSp>
      <p:grpSp>
        <p:nvGrpSpPr>
          <p:cNvPr id="160790" name="Group 22"/>
          <p:cNvGrpSpPr>
            <a:grpSpLocks/>
          </p:cNvGrpSpPr>
          <p:nvPr/>
        </p:nvGrpSpPr>
        <p:grpSpPr bwMode="auto">
          <a:xfrm>
            <a:off x="395288" y="981075"/>
            <a:ext cx="3430587" cy="2511425"/>
            <a:chOff x="249" y="618"/>
            <a:chExt cx="2161" cy="1582"/>
          </a:xfrm>
        </p:grpSpPr>
        <p:grpSp>
          <p:nvGrpSpPr>
            <p:cNvPr id="43025" name="Group 23"/>
            <p:cNvGrpSpPr>
              <a:grpSpLocks/>
            </p:cNvGrpSpPr>
            <p:nvPr/>
          </p:nvGrpSpPr>
          <p:grpSpPr bwMode="auto">
            <a:xfrm>
              <a:off x="249" y="618"/>
              <a:ext cx="710" cy="1560"/>
              <a:chOff x="521" y="2069"/>
              <a:chExt cx="710" cy="1560"/>
            </a:xfrm>
          </p:grpSpPr>
          <p:sp>
            <p:nvSpPr>
              <p:cNvPr id="43046" name="Oval 24"/>
              <p:cNvSpPr>
                <a:spLocks noChangeArrowheads="1"/>
              </p:cNvSpPr>
              <p:nvPr/>
            </p:nvSpPr>
            <p:spPr bwMode="auto">
              <a:xfrm>
                <a:off x="839" y="2659"/>
                <a:ext cx="363" cy="363"/>
              </a:xfrm>
              <a:prstGeom prst="ellipse">
                <a:avLst/>
              </a:prstGeom>
              <a:gradFill rotWithShape="1">
                <a:gsLst>
                  <a:gs pos="0">
                    <a:srgbClr val="0099FF"/>
                  </a:gs>
                  <a:gs pos="100000">
                    <a:srgbClr val="004776"/>
                  </a:gs>
                </a:gsLst>
                <a:path path="shape">
                  <a:fillToRect l="50000" t="50000" r="50000" b="50000"/>
                </a:path>
              </a:gra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3047" name="Text Box 25"/>
              <p:cNvSpPr txBox="1">
                <a:spLocks noChangeArrowheads="1"/>
              </p:cNvSpPr>
              <p:nvPr/>
            </p:nvSpPr>
            <p:spPr bwMode="auto">
              <a:xfrm>
                <a:off x="891" y="2069"/>
                <a:ext cx="3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3048" name="Line 26"/>
              <p:cNvSpPr>
                <a:spLocks noChangeShapeType="1"/>
              </p:cNvSpPr>
              <p:nvPr/>
            </p:nvSpPr>
            <p:spPr bwMode="auto">
              <a:xfrm flipH="1">
                <a:off x="1023" y="2389"/>
                <a:ext cx="0" cy="88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049" name="Oval 27"/>
              <p:cNvSpPr>
                <a:spLocks noChangeArrowheads="1"/>
              </p:cNvSpPr>
              <p:nvPr/>
            </p:nvSpPr>
            <p:spPr bwMode="auto">
              <a:xfrm>
                <a:off x="999" y="2333"/>
                <a:ext cx="45" cy="45"/>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50" name="Oval 28"/>
              <p:cNvSpPr>
                <a:spLocks noChangeArrowheads="1"/>
              </p:cNvSpPr>
              <p:nvPr/>
            </p:nvSpPr>
            <p:spPr bwMode="auto">
              <a:xfrm>
                <a:off x="996" y="3269"/>
                <a:ext cx="45" cy="45"/>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51" name="Text Box 29"/>
              <p:cNvSpPr txBox="1">
                <a:spLocks noChangeArrowheads="1"/>
              </p:cNvSpPr>
              <p:nvPr/>
            </p:nvSpPr>
            <p:spPr bwMode="auto">
              <a:xfrm>
                <a:off x="831" y="2389"/>
                <a:ext cx="19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3052" name="Text Box 30"/>
              <p:cNvSpPr txBox="1">
                <a:spLocks noChangeArrowheads="1"/>
              </p:cNvSpPr>
              <p:nvPr/>
            </p:nvSpPr>
            <p:spPr bwMode="auto">
              <a:xfrm>
                <a:off x="831" y="2943"/>
                <a:ext cx="19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3053" name="Text Box 31"/>
              <p:cNvSpPr txBox="1">
                <a:spLocks noChangeArrowheads="1"/>
              </p:cNvSpPr>
              <p:nvPr/>
            </p:nvSpPr>
            <p:spPr bwMode="auto">
              <a:xfrm>
                <a:off x="891" y="3302"/>
                <a:ext cx="3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43054" name="Text Box 32"/>
              <p:cNvSpPr txBox="1">
                <a:spLocks noChangeArrowheads="1"/>
              </p:cNvSpPr>
              <p:nvPr/>
            </p:nvSpPr>
            <p:spPr bwMode="auto">
              <a:xfrm>
                <a:off x="521" y="2614"/>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A</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grpSp>
          <p:nvGrpSpPr>
            <p:cNvPr id="43026" name="Group 33"/>
            <p:cNvGrpSpPr>
              <a:grpSpLocks/>
            </p:cNvGrpSpPr>
            <p:nvPr/>
          </p:nvGrpSpPr>
          <p:grpSpPr bwMode="auto">
            <a:xfrm>
              <a:off x="975" y="618"/>
              <a:ext cx="770" cy="1582"/>
              <a:chOff x="3198" y="1344"/>
              <a:chExt cx="770" cy="1582"/>
            </a:xfrm>
          </p:grpSpPr>
          <p:sp>
            <p:nvSpPr>
              <p:cNvPr id="43037" name="Oval 34"/>
              <p:cNvSpPr>
                <a:spLocks noChangeArrowheads="1"/>
              </p:cNvSpPr>
              <p:nvPr/>
            </p:nvSpPr>
            <p:spPr bwMode="auto">
              <a:xfrm>
                <a:off x="3560" y="1933"/>
                <a:ext cx="363" cy="363"/>
              </a:xfrm>
              <a:prstGeom prst="ellipse">
                <a:avLst/>
              </a:prstGeom>
              <a:gradFill rotWithShape="1">
                <a:gsLst>
                  <a:gs pos="0">
                    <a:srgbClr val="0099FF"/>
                  </a:gs>
                  <a:gs pos="100000">
                    <a:srgbClr val="004776"/>
                  </a:gs>
                </a:gsLst>
                <a:path path="shape">
                  <a:fillToRect l="50000" t="50000" r="50000" b="50000"/>
                </a:path>
              </a:gra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3038" name="Text Box 35"/>
              <p:cNvSpPr txBox="1">
                <a:spLocks noChangeArrowheads="1"/>
              </p:cNvSpPr>
              <p:nvPr/>
            </p:nvSpPr>
            <p:spPr bwMode="auto">
              <a:xfrm>
                <a:off x="3620" y="1344"/>
                <a:ext cx="34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3039" name="Line 36"/>
              <p:cNvSpPr>
                <a:spLocks noChangeShapeType="1"/>
              </p:cNvSpPr>
              <p:nvPr/>
            </p:nvSpPr>
            <p:spPr bwMode="auto">
              <a:xfrm flipH="1">
                <a:off x="3755" y="1670"/>
                <a:ext cx="0" cy="89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040" name="Oval 37"/>
              <p:cNvSpPr>
                <a:spLocks noChangeArrowheads="1"/>
              </p:cNvSpPr>
              <p:nvPr/>
            </p:nvSpPr>
            <p:spPr bwMode="auto">
              <a:xfrm>
                <a:off x="3730" y="1613"/>
                <a:ext cx="46" cy="46"/>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41" name="Oval 38"/>
              <p:cNvSpPr>
                <a:spLocks noChangeArrowheads="1"/>
              </p:cNvSpPr>
              <p:nvPr/>
            </p:nvSpPr>
            <p:spPr bwMode="auto">
              <a:xfrm>
                <a:off x="3727" y="2566"/>
                <a:ext cx="46" cy="45"/>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42" name="Text Box 39"/>
              <p:cNvSpPr txBox="1">
                <a:spLocks noChangeArrowheads="1"/>
              </p:cNvSpPr>
              <p:nvPr/>
            </p:nvSpPr>
            <p:spPr bwMode="auto">
              <a:xfrm>
                <a:off x="3558" y="1670"/>
                <a:ext cx="2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3043" name="Text Box 40"/>
              <p:cNvSpPr txBox="1">
                <a:spLocks noChangeArrowheads="1"/>
              </p:cNvSpPr>
              <p:nvPr/>
            </p:nvSpPr>
            <p:spPr bwMode="auto">
              <a:xfrm>
                <a:off x="3558" y="2234"/>
                <a:ext cx="2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3044" name="Text Box 41"/>
              <p:cNvSpPr txBox="1">
                <a:spLocks noChangeArrowheads="1"/>
              </p:cNvSpPr>
              <p:nvPr/>
            </p:nvSpPr>
            <p:spPr bwMode="auto">
              <a:xfrm>
                <a:off x="3620" y="2599"/>
                <a:ext cx="34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43045" name="Text Box 42"/>
              <p:cNvSpPr txBox="1">
                <a:spLocks noChangeArrowheads="1"/>
              </p:cNvSpPr>
              <p:nvPr/>
            </p:nvSpPr>
            <p:spPr bwMode="auto">
              <a:xfrm>
                <a:off x="3198" y="1933"/>
                <a:ext cx="3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B</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grpSp>
          <p:nvGrpSpPr>
            <p:cNvPr id="43027" name="Group 43"/>
            <p:cNvGrpSpPr>
              <a:grpSpLocks/>
            </p:cNvGrpSpPr>
            <p:nvPr/>
          </p:nvGrpSpPr>
          <p:grpSpPr bwMode="auto">
            <a:xfrm>
              <a:off x="1701" y="618"/>
              <a:ext cx="709" cy="1560"/>
              <a:chOff x="3334" y="2251"/>
              <a:chExt cx="709" cy="1560"/>
            </a:xfrm>
          </p:grpSpPr>
          <p:sp>
            <p:nvSpPr>
              <p:cNvPr id="43028" name="Oval 44"/>
              <p:cNvSpPr>
                <a:spLocks noChangeArrowheads="1"/>
              </p:cNvSpPr>
              <p:nvPr/>
            </p:nvSpPr>
            <p:spPr bwMode="auto">
              <a:xfrm>
                <a:off x="3651" y="2840"/>
                <a:ext cx="363" cy="363"/>
              </a:xfrm>
              <a:prstGeom prst="ellipse">
                <a:avLst/>
              </a:prstGeom>
              <a:gradFill rotWithShape="1">
                <a:gsLst>
                  <a:gs pos="0">
                    <a:srgbClr val="0099FF"/>
                  </a:gs>
                  <a:gs pos="100000">
                    <a:srgbClr val="004776"/>
                  </a:gs>
                </a:gsLst>
                <a:path path="shape">
                  <a:fillToRect l="50000" t="50000" r="50000" b="50000"/>
                </a:path>
              </a:gradFill>
              <a:ln w="2857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3029" name="Text Box 45"/>
              <p:cNvSpPr txBox="1">
                <a:spLocks noChangeArrowheads="1"/>
              </p:cNvSpPr>
              <p:nvPr/>
            </p:nvSpPr>
            <p:spPr bwMode="auto">
              <a:xfrm>
                <a:off x="3703" y="2251"/>
                <a:ext cx="3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3030" name="Line 46"/>
              <p:cNvSpPr>
                <a:spLocks noChangeShapeType="1"/>
              </p:cNvSpPr>
              <p:nvPr/>
            </p:nvSpPr>
            <p:spPr bwMode="auto">
              <a:xfrm flipH="1">
                <a:off x="3835" y="2571"/>
                <a:ext cx="0" cy="880"/>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031" name="Oval 47"/>
              <p:cNvSpPr>
                <a:spLocks noChangeArrowheads="1"/>
              </p:cNvSpPr>
              <p:nvPr/>
            </p:nvSpPr>
            <p:spPr bwMode="auto">
              <a:xfrm>
                <a:off x="3811" y="2515"/>
                <a:ext cx="45" cy="45"/>
              </a:xfrm>
              <a:prstGeom prst="ellipse">
                <a:avLst/>
              </a:prstGeom>
              <a:noFill/>
              <a:ln w="2857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32" name="Oval 48"/>
              <p:cNvSpPr>
                <a:spLocks noChangeArrowheads="1"/>
              </p:cNvSpPr>
              <p:nvPr/>
            </p:nvSpPr>
            <p:spPr bwMode="auto">
              <a:xfrm>
                <a:off x="3808" y="3451"/>
                <a:ext cx="45" cy="45"/>
              </a:xfrm>
              <a:prstGeom prst="ellipse">
                <a:avLst/>
              </a:prstGeom>
              <a:noFill/>
              <a:ln w="2857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3033" name="Text Box 49"/>
              <p:cNvSpPr txBox="1">
                <a:spLocks noChangeArrowheads="1"/>
              </p:cNvSpPr>
              <p:nvPr/>
            </p:nvSpPr>
            <p:spPr bwMode="auto">
              <a:xfrm>
                <a:off x="3643" y="2571"/>
                <a:ext cx="19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3034" name="Text Box 50"/>
              <p:cNvSpPr txBox="1">
                <a:spLocks noChangeArrowheads="1"/>
              </p:cNvSpPr>
              <p:nvPr/>
            </p:nvSpPr>
            <p:spPr bwMode="auto">
              <a:xfrm>
                <a:off x="3643" y="3125"/>
                <a:ext cx="19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3035" name="Text Box 51"/>
              <p:cNvSpPr txBox="1">
                <a:spLocks noChangeArrowheads="1"/>
              </p:cNvSpPr>
              <p:nvPr/>
            </p:nvSpPr>
            <p:spPr bwMode="auto">
              <a:xfrm>
                <a:off x="3703" y="3484"/>
                <a:ext cx="3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sp>
            <p:nvSpPr>
              <p:cNvPr id="43036" name="Text Box 52"/>
              <p:cNvSpPr txBox="1">
                <a:spLocks noChangeArrowheads="1"/>
              </p:cNvSpPr>
              <p:nvPr/>
            </p:nvSpPr>
            <p:spPr bwMode="auto">
              <a:xfrm>
                <a:off x="3334" y="2795"/>
                <a:ext cx="4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u</a:t>
                </a:r>
                <a:r>
                  <a:rPr kumimoji="1" lang="en-US" altLang="zh-CN" sz="2800" baseline="-25000">
                    <a:solidFill>
                      <a:schemeClr val="bg1"/>
                    </a:solidFill>
                    <a:latin typeface="Times New Roman" panose="02020603050405020304" pitchFamily="18" charset="0"/>
                    <a:ea typeface="宋体" panose="02010600030101010101" pitchFamily="2" charset="-122"/>
                  </a:rPr>
                  <a:t>C</a:t>
                </a:r>
                <a:endParaRPr kumimoji="1" lang="en-US" altLang="zh-CN" sz="2800">
                  <a:solidFill>
                    <a:schemeClr val="bg1"/>
                  </a:solidFill>
                  <a:latin typeface="Times New Roman" panose="02020603050405020304" pitchFamily="18" charset="0"/>
                  <a:ea typeface="宋体" panose="02010600030101010101" pitchFamily="2" charset="-122"/>
                </a:endParaRPr>
              </a:p>
            </p:txBody>
          </p:sp>
        </p:grpSp>
      </p:grpSp>
      <p:grpSp>
        <p:nvGrpSpPr>
          <p:cNvPr id="43016" name="Group 53"/>
          <p:cNvGrpSpPr>
            <a:grpSpLocks/>
          </p:cNvGrpSpPr>
          <p:nvPr/>
        </p:nvGrpSpPr>
        <p:grpSpPr bwMode="auto">
          <a:xfrm>
            <a:off x="8316913" y="6445250"/>
            <a:ext cx="792162" cy="366713"/>
            <a:chOff x="5193" y="4020"/>
            <a:chExt cx="499" cy="231"/>
          </a:xfrm>
        </p:grpSpPr>
        <p:pic>
          <p:nvPicPr>
            <p:cNvPr id="43023" name="Picture 54"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4" name="Text Box 55">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3017" name="Group 56"/>
          <p:cNvGrpSpPr>
            <a:grpSpLocks/>
          </p:cNvGrpSpPr>
          <p:nvPr/>
        </p:nvGrpSpPr>
        <p:grpSpPr bwMode="auto">
          <a:xfrm>
            <a:off x="7451725" y="6445250"/>
            <a:ext cx="792163" cy="366713"/>
            <a:chOff x="5193" y="4020"/>
            <a:chExt cx="499" cy="231"/>
          </a:xfrm>
        </p:grpSpPr>
        <p:pic>
          <p:nvPicPr>
            <p:cNvPr id="43021" name="Picture 57"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2" name="Text Box 58">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3018" name="Group 59"/>
          <p:cNvGrpSpPr>
            <a:grpSpLocks/>
          </p:cNvGrpSpPr>
          <p:nvPr/>
        </p:nvGrpSpPr>
        <p:grpSpPr bwMode="auto">
          <a:xfrm>
            <a:off x="6588125" y="6446838"/>
            <a:ext cx="792163" cy="366712"/>
            <a:chOff x="4695" y="4061"/>
            <a:chExt cx="499" cy="231"/>
          </a:xfrm>
        </p:grpSpPr>
        <p:pic>
          <p:nvPicPr>
            <p:cNvPr id="43019" name="Picture 60"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0" name="Text Box 61">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0770"/>
                                        </p:tgtEl>
                                        <p:attrNameLst>
                                          <p:attrName>style.visibility</p:attrName>
                                        </p:attrNameLst>
                                      </p:cBhvr>
                                      <p:to>
                                        <p:strVal val="visible"/>
                                      </p:to>
                                    </p:set>
                                    <p:anim calcmode="lin" valueType="num">
                                      <p:cBhvr additive="base">
                                        <p:cTn id="7" dur="500" fill="hold"/>
                                        <p:tgtEl>
                                          <p:spTgt spid="160770"/>
                                        </p:tgtEl>
                                        <p:attrNameLst>
                                          <p:attrName>ppt_x</p:attrName>
                                        </p:attrNameLst>
                                      </p:cBhvr>
                                      <p:tavLst>
                                        <p:tav tm="0">
                                          <p:val>
                                            <p:strVal val="0-#ppt_w/2"/>
                                          </p:val>
                                        </p:tav>
                                        <p:tav tm="100000">
                                          <p:val>
                                            <p:strVal val="#ppt_x"/>
                                          </p:val>
                                        </p:tav>
                                      </p:tavLst>
                                    </p:anim>
                                    <p:anim calcmode="lin" valueType="num">
                                      <p:cBhvr additive="base">
                                        <p:cTn id="8" dur="500" fill="hold"/>
                                        <p:tgtEl>
                                          <p:spTgt spid="1607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60790"/>
                                        </p:tgtEl>
                                        <p:attrNameLst>
                                          <p:attrName>style.visibility</p:attrName>
                                        </p:attrNameLst>
                                      </p:cBhvr>
                                      <p:to>
                                        <p:strVal val="visible"/>
                                      </p:to>
                                    </p:set>
                                    <p:animEffect transition="in" filter="blinds(horizontal)">
                                      <p:cBhvr>
                                        <p:cTn id="13" dur="500"/>
                                        <p:tgtEl>
                                          <p:spTgt spid="16079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nodeType="clickEffect">
                                  <p:stCondLst>
                                    <p:cond delay="0"/>
                                  </p:stCondLst>
                                  <p:childTnLst>
                                    <p:set>
                                      <p:cBhvr>
                                        <p:cTn id="17" dur="1" fill="hold">
                                          <p:stCondLst>
                                            <p:cond delay="0"/>
                                          </p:stCondLst>
                                        </p:cTn>
                                        <p:tgtEl>
                                          <p:spTgt spid="160771"/>
                                        </p:tgtEl>
                                        <p:attrNameLst>
                                          <p:attrName>style.visibility</p:attrName>
                                        </p:attrNameLst>
                                      </p:cBhvr>
                                      <p:to>
                                        <p:strVal val="visible"/>
                                      </p:to>
                                    </p:set>
                                    <p:anim calcmode="lin" valueType="num">
                                      <p:cBhvr additive="base">
                                        <p:cTn id="18" dur="500" fill="hold"/>
                                        <p:tgtEl>
                                          <p:spTgt spid="160771"/>
                                        </p:tgtEl>
                                        <p:attrNameLst>
                                          <p:attrName>ppt_x</p:attrName>
                                        </p:attrNameLst>
                                      </p:cBhvr>
                                      <p:tavLst>
                                        <p:tav tm="0">
                                          <p:val>
                                            <p:strVal val="1+#ppt_w/2"/>
                                          </p:val>
                                        </p:tav>
                                        <p:tav tm="100000">
                                          <p:val>
                                            <p:strVal val="#ppt_x"/>
                                          </p:val>
                                        </p:tav>
                                      </p:tavLst>
                                    </p:anim>
                                    <p:anim calcmode="lin" valueType="num">
                                      <p:cBhvr additive="base">
                                        <p:cTn id="19" dur="500" fill="hold"/>
                                        <p:tgtEl>
                                          <p:spTgt spid="160771"/>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160773"/>
                                        </p:tgtEl>
                                        <p:attrNameLst>
                                          <p:attrName>style.visibility</p:attrName>
                                        </p:attrNameLst>
                                      </p:cBhvr>
                                      <p:to>
                                        <p:strVal val="visible"/>
                                      </p:to>
                                    </p:set>
                                    <p:animEffect transition="in" filter="box(out)">
                                      <p:cBhvr>
                                        <p:cTn id="24" dur="500"/>
                                        <p:tgtEl>
                                          <p:spTgt spid="16077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60772"/>
                                        </p:tgtEl>
                                        <p:attrNameLst>
                                          <p:attrName>style.visibility</p:attrName>
                                        </p:attrNameLst>
                                      </p:cBhvr>
                                      <p:to>
                                        <p:strVal val="visible"/>
                                      </p:to>
                                    </p:set>
                                    <p:anim calcmode="lin" valueType="num">
                                      <p:cBhvr additive="base">
                                        <p:cTn id="29" dur="500" fill="hold"/>
                                        <p:tgtEl>
                                          <p:spTgt spid="160772"/>
                                        </p:tgtEl>
                                        <p:attrNameLst>
                                          <p:attrName>ppt_x</p:attrName>
                                        </p:attrNameLst>
                                      </p:cBhvr>
                                      <p:tavLst>
                                        <p:tav tm="0">
                                          <p:val>
                                            <p:strVal val="0-#ppt_w/2"/>
                                          </p:val>
                                        </p:tav>
                                        <p:tav tm="100000">
                                          <p:val>
                                            <p:strVal val="#ppt_x"/>
                                          </p:val>
                                        </p:tav>
                                      </p:tavLst>
                                    </p:anim>
                                    <p:anim calcmode="lin" valueType="num">
                                      <p:cBhvr additive="base">
                                        <p:cTn id="30" dur="500" fill="hold"/>
                                        <p:tgtEl>
                                          <p:spTgt spid="160772"/>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60774"/>
                                        </p:tgtEl>
                                        <p:attrNameLst>
                                          <p:attrName>style.visibility</p:attrName>
                                        </p:attrNameLst>
                                      </p:cBhvr>
                                      <p:to>
                                        <p:strVal val="visible"/>
                                      </p:to>
                                    </p:set>
                                    <p:animEffect transition="in" filter="wipe(left)">
                                      <p:cBhvr>
                                        <p:cTn id="35" dur="1000"/>
                                        <p:tgtEl>
                                          <p:spTgt spid="160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0" grpId="0" autoUpdateAnimBg="0"/>
      <p:bldP spid="160772" grpId="0" autoUpdateAnimBg="0"/>
      <p:bldP spid="160773"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p:cNvSpPr txBox="1">
            <a:spLocks noChangeArrowheads="1"/>
          </p:cNvSpPr>
          <p:nvPr/>
        </p:nvSpPr>
        <p:spPr bwMode="auto">
          <a:xfrm>
            <a:off x="395288" y="476250"/>
            <a:ext cx="3333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3"/>
            </a:pPr>
            <a:r>
              <a:rPr kumimoji="1" lang="zh-CN" altLang="en-US" sz="2800" b="1">
                <a:solidFill>
                  <a:srgbClr val="FFFF00"/>
                </a:solidFill>
                <a:latin typeface="楷体_GB2312" pitchFamily="49" charset="-122"/>
                <a:ea typeface="楷体_GB2312" pitchFamily="49" charset="-122"/>
              </a:rPr>
              <a:t>相量表示</a:t>
            </a:r>
          </a:p>
        </p:txBody>
      </p:sp>
      <p:graphicFrame>
        <p:nvGraphicFramePr>
          <p:cNvPr id="161795" name="Object 3"/>
          <p:cNvGraphicFramePr>
            <a:graphicFrameLocks noChangeAspect="1"/>
          </p:cNvGraphicFramePr>
          <p:nvPr/>
        </p:nvGraphicFramePr>
        <p:xfrm>
          <a:off x="1042988" y="981075"/>
          <a:ext cx="2663825" cy="2663825"/>
        </p:xfrm>
        <a:graphic>
          <a:graphicData uri="http://schemas.openxmlformats.org/presentationml/2006/ole">
            <mc:AlternateContent xmlns:mc="http://schemas.openxmlformats.org/markup-compatibility/2006">
              <mc:Choice xmlns:v="urn:schemas-microsoft-com:vml" Requires="v">
                <p:oleObj spid="_x0000_s44108" name="公式" r:id="rId3" imgW="1149362" imgH="1149306" progId="Equation.3">
                  <p:embed/>
                </p:oleObj>
              </mc:Choice>
              <mc:Fallback>
                <p:oleObj name="公式" r:id="rId3" imgW="1149362" imgH="114930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981075"/>
                        <a:ext cx="2663825" cy="2663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61796" name="Group 4"/>
          <p:cNvGrpSpPr>
            <a:grpSpLocks/>
          </p:cNvGrpSpPr>
          <p:nvPr/>
        </p:nvGrpSpPr>
        <p:grpSpPr bwMode="auto">
          <a:xfrm>
            <a:off x="5281613" y="619125"/>
            <a:ext cx="3070225" cy="2990850"/>
            <a:chOff x="2646" y="481"/>
            <a:chExt cx="1934" cy="1884"/>
          </a:xfrm>
        </p:grpSpPr>
        <p:sp>
          <p:nvSpPr>
            <p:cNvPr id="44054" name="Line 5"/>
            <p:cNvSpPr>
              <a:spLocks noChangeShapeType="1"/>
            </p:cNvSpPr>
            <p:nvPr/>
          </p:nvSpPr>
          <p:spPr bwMode="auto">
            <a:xfrm>
              <a:off x="3372" y="1476"/>
              <a:ext cx="900"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055" name="Line 6"/>
            <p:cNvSpPr>
              <a:spLocks noChangeShapeType="1"/>
            </p:cNvSpPr>
            <p:nvPr/>
          </p:nvSpPr>
          <p:spPr bwMode="auto">
            <a:xfrm rot="7200000">
              <a:off x="2700" y="1866"/>
              <a:ext cx="900"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056" name="Line 7"/>
            <p:cNvSpPr>
              <a:spLocks noChangeShapeType="1"/>
            </p:cNvSpPr>
            <p:nvPr/>
          </p:nvSpPr>
          <p:spPr bwMode="auto">
            <a:xfrm rot="-7200000">
              <a:off x="2700" y="1098"/>
              <a:ext cx="900"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4057" name="Object 8"/>
            <p:cNvGraphicFramePr>
              <a:graphicFrameLocks noChangeAspect="1"/>
            </p:cNvGraphicFramePr>
            <p:nvPr/>
          </p:nvGraphicFramePr>
          <p:xfrm>
            <a:off x="4276" y="1254"/>
            <a:ext cx="304" cy="398"/>
          </p:xfrm>
          <a:graphic>
            <a:graphicData uri="http://schemas.openxmlformats.org/presentationml/2006/ole">
              <mc:AlternateContent xmlns:mc="http://schemas.openxmlformats.org/markup-compatibility/2006">
                <mc:Choice xmlns:v="urn:schemas-microsoft-com:vml" Requires="v">
                  <p:oleObj spid="_x0000_s44109" name="公式" r:id="rId5" imgW="234765" imgH="310975" progId="Equation.3">
                    <p:embed/>
                  </p:oleObj>
                </mc:Choice>
                <mc:Fallback>
                  <p:oleObj name="公式" r:id="rId5" imgW="234765" imgH="310975"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6" y="1254"/>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58" name="Object 9"/>
            <p:cNvGraphicFramePr>
              <a:graphicFrameLocks noChangeAspect="1"/>
            </p:cNvGraphicFramePr>
            <p:nvPr/>
          </p:nvGraphicFramePr>
          <p:xfrm>
            <a:off x="2646" y="481"/>
            <a:ext cx="288" cy="333"/>
          </p:xfrm>
          <a:graphic>
            <a:graphicData uri="http://schemas.openxmlformats.org/presentationml/2006/ole">
              <mc:AlternateContent xmlns:mc="http://schemas.openxmlformats.org/markup-compatibility/2006">
                <mc:Choice xmlns:v="urn:schemas-microsoft-com:vml" Requires="v">
                  <p:oleObj spid="_x0000_s44110" name="公式" r:id="rId7" imgW="222139" imgH="260525" progId="Equation.3">
                    <p:embed/>
                  </p:oleObj>
                </mc:Choice>
                <mc:Fallback>
                  <p:oleObj name="公式" r:id="rId7" imgW="222139" imgH="260525"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46" y="481"/>
                          <a:ext cx="288" cy="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59" name="Object 10"/>
            <p:cNvGraphicFramePr>
              <a:graphicFrameLocks noChangeAspect="1"/>
            </p:cNvGraphicFramePr>
            <p:nvPr/>
          </p:nvGraphicFramePr>
          <p:xfrm>
            <a:off x="2655" y="2029"/>
            <a:ext cx="288" cy="336"/>
          </p:xfrm>
          <a:graphic>
            <a:graphicData uri="http://schemas.openxmlformats.org/presentationml/2006/ole">
              <mc:AlternateContent xmlns:mc="http://schemas.openxmlformats.org/markup-compatibility/2006">
                <mc:Choice xmlns:v="urn:schemas-microsoft-com:vml" Requires="v">
                  <p:oleObj spid="_x0000_s44111" name="公式" r:id="rId9" imgW="222139" imgH="260525" progId="Equation.3">
                    <p:embed/>
                  </p:oleObj>
                </mc:Choice>
                <mc:Fallback>
                  <p:oleObj name="公式" r:id="rId9" imgW="222139" imgH="260525"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55" y="2029"/>
                          <a:ext cx="288"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60" name="Arc 11"/>
            <p:cNvSpPr>
              <a:spLocks/>
            </p:cNvSpPr>
            <p:nvPr/>
          </p:nvSpPr>
          <p:spPr bwMode="auto">
            <a:xfrm>
              <a:off x="3266" y="1267"/>
              <a:ext cx="305" cy="228"/>
            </a:xfrm>
            <a:custGeom>
              <a:avLst/>
              <a:gdLst>
                <a:gd name="T0" fmla="*/ 0 w 34324"/>
                <a:gd name="T1" fmla="*/ 44 h 21600"/>
                <a:gd name="T2" fmla="*/ 305 w 34324"/>
                <a:gd name="T3" fmla="*/ 211 h 21600"/>
                <a:gd name="T4" fmla="*/ 114 w 34324"/>
                <a:gd name="T5" fmla="*/ 228 h 21600"/>
                <a:gd name="T6" fmla="*/ 0 60000 65536"/>
                <a:gd name="T7" fmla="*/ 0 60000 65536"/>
                <a:gd name="T8" fmla="*/ 0 60000 65536"/>
              </a:gdLst>
              <a:ahLst/>
              <a:cxnLst>
                <a:cxn ang="T6">
                  <a:pos x="T0" y="T1"/>
                </a:cxn>
                <a:cxn ang="T7">
                  <a:pos x="T2" y="T3"/>
                </a:cxn>
                <a:cxn ang="T8">
                  <a:pos x="T4" y="T5"/>
                </a:cxn>
              </a:cxnLst>
              <a:rect l="0" t="0" r="r" b="b"/>
              <a:pathLst>
                <a:path w="34324" h="21600" fill="none" extrusionOk="0">
                  <a:moveTo>
                    <a:pt x="0" y="4190"/>
                  </a:moveTo>
                  <a:cubicBezTo>
                    <a:pt x="3706" y="1467"/>
                    <a:pt x="8185" y="0"/>
                    <a:pt x="12785" y="0"/>
                  </a:cubicBezTo>
                  <a:cubicBezTo>
                    <a:pt x="24085" y="0"/>
                    <a:pt x="33476" y="8710"/>
                    <a:pt x="34324" y="19979"/>
                  </a:cubicBezTo>
                </a:path>
                <a:path w="34324" h="21600" stroke="0" extrusionOk="0">
                  <a:moveTo>
                    <a:pt x="0" y="4190"/>
                  </a:moveTo>
                  <a:cubicBezTo>
                    <a:pt x="3706" y="1467"/>
                    <a:pt x="8185" y="0"/>
                    <a:pt x="12785" y="0"/>
                  </a:cubicBezTo>
                  <a:cubicBezTo>
                    <a:pt x="24085" y="0"/>
                    <a:pt x="33476" y="8710"/>
                    <a:pt x="34324" y="19979"/>
                  </a:cubicBezTo>
                  <a:lnTo>
                    <a:pt x="12785" y="21600"/>
                  </a:lnTo>
                  <a:lnTo>
                    <a:pt x="0" y="4190"/>
                  </a:lnTo>
                  <a:close/>
                </a:path>
              </a:pathLst>
            </a:custGeom>
            <a:noFill/>
            <a:ln w="28575">
              <a:solidFill>
                <a:srgbClr val="00FFFF"/>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061" name="Arc 12"/>
            <p:cNvSpPr>
              <a:spLocks/>
            </p:cNvSpPr>
            <p:nvPr/>
          </p:nvSpPr>
          <p:spPr bwMode="auto">
            <a:xfrm rot="7200000">
              <a:off x="3283" y="1466"/>
              <a:ext cx="301" cy="228"/>
            </a:xfrm>
            <a:custGeom>
              <a:avLst/>
              <a:gdLst>
                <a:gd name="T0" fmla="*/ 0 w 33871"/>
                <a:gd name="T1" fmla="*/ 41 h 21600"/>
                <a:gd name="T2" fmla="*/ 301 w 33871"/>
                <a:gd name="T3" fmla="*/ 215 h 21600"/>
                <a:gd name="T4" fmla="*/ 109 w 33871"/>
                <a:gd name="T5" fmla="*/ 228 h 21600"/>
                <a:gd name="T6" fmla="*/ 0 60000 65536"/>
                <a:gd name="T7" fmla="*/ 0 60000 65536"/>
                <a:gd name="T8" fmla="*/ 0 60000 65536"/>
              </a:gdLst>
              <a:ahLst/>
              <a:cxnLst>
                <a:cxn ang="T6">
                  <a:pos x="T0" y="T1"/>
                </a:cxn>
                <a:cxn ang="T7">
                  <a:pos x="T2" y="T3"/>
                </a:cxn>
                <a:cxn ang="T8">
                  <a:pos x="T4" y="T5"/>
                </a:cxn>
              </a:cxnLst>
              <a:rect l="0" t="0" r="r" b="b"/>
              <a:pathLst>
                <a:path w="33871" h="21600" fill="none" extrusionOk="0">
                  <a:moveTo>
                    <a:pt x="-1" y="3846"/>
                  </a:moveTo>
                  <a:cubicBezTo>
                    <a:pt x="3614" y="1342"/>
                    <a:pt x="7906" y="0"/>
                    <a:pt x="12304" y="0"/>
                  </a:cubicBezTo>
                  <a:cubicBezTo>
                    <a:pt x="23769" y="0"/>
                    <a:pt x="33236" y="8957"/>
                    <a:pt x="33870" y="20405"/>
                  </a:cubicBezTo>
                </a:path>
                <a:path w="33871" h="21600" stroke="0" extrusionOk="0">
                  <a:moveTo>
                    <a:pt x="-1" y="3846"/>
                  </a:moveTo>
                  <a:cubicBezTo>
                    <a:pt x="3614" y="1342"/>
                    <a:pt x="7906" y="0"/>
                    <a:pt x="12304" y="0"/>
                  </a:cubicBezTo>
                  <a:cubicBezTo>
                    <a:pt x="23769" y="0"/>
                    <a:pt x="33236" y="8957"/>
                    <a:pt x="33870" y="20405"/>
                  </a:cubicBezTo>
                  <a:lnTo>
                    <a:pt x="12304" y="21600"/>
                  </a:lnTo>
                  <a:lnTo>
                    <a:pt x="-1" y="3846"/>
                  </a:lnTo>
                  <a:close/>
                </a:path>
              </a:pathLst>
            </a:custGeom>
            <a:noFill/>
            <a:ln w="28575">
              <a:solidFill>
                <a:srgbClr val="00FFFF"/>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062" name="Arc 13"/>
            <p:cNvSpPr>
              <a:spLocks/>
            </p:cNvSpPr>
            <p:nvPr/>
          </p:nvSpPr>
          <p:spPr bwMode="auto">
            <a:xfrm rot="-7200000">
              <a:off x="3109" y="1378"/>
              <a:ext cx="299" cy="228"/>
            </a:xfrm>
            <a:custGeom>
              <a:avLst/>
              <a:gdLst>
                <a:gd name="T0" fmla="*/ 0 w 33654"/>
                <a:gd name="T1" fmla="*/ 39 h 21600"/>
                <a:gd name="T2" fmla="*/ 299 w 33654"/>
                <a:gd name="T3" fmla="*/ 211 h 21600"/>
                <a:gd name="T4" fmla="*/ 108 w 33654"/>
                <a:gd name="T5" fmla="*/ 228 h 21600"/>
                <a:gd name="T6" fmla="*/ 0 60000 65536"/>
                <a:gd name="T7" fmla="*/ 0 60000 65536"/>
                <a:gd name="T8" fmla="*/ 0 60000 65536"/>
              </a:gdLst>
              <a:ahLst/>
              <a:cxnLst>
                <a:cxn ang="T6">
                  <a:pos x="T0" y="T1"/>
                </a:cxn>
                <a:cxn ang="T7">
                  <a:pos x="T2" y="T3"/>
                </a:cxn>
                <a:cxn ang="T8">
                  <a:pos x="T4" y="T5"/>
                </a:cxn>
              </a:cxnLst>
              <a:rect l="0" t="0" r="r" b="b"/>
              <a:pathLst>
                <a:path w="33654" h="21600" fill="none" extrusionOk="0">
                  <a:moveTo>
                    <a:pt x="0" y="3717"/>
                  </a:moveTo>
                  <a:cubicBezTo>
                    <a:pt x="3575" y="1294"/>
                    <a:pt x="7795" y="0"/>
                    <a:pt x="12115" y="0"/>
                  </a:cubicBezTo>
                  <a:cubicBezTo>
                    <a:pt x="23415" y="0"/>
                    <a:pt x="32806" y="8710"/>
                    <a:pt x="33654" y="19979"/>
                  </a:cubicBezTo>
                </a:path>
                <a:path w="33654" h="21600" stroke="0" extrusionOk="0">
                  <a:moveTo>
                    <a:pt x="0" y="3717"/>
                  </a:moveTo>
                  <a:cubicBezTo>
                    <a:pt x="3575" y="1294"/>
                    <a:pt x="7795" y="0"/>
                    <a:pt x="12115" y="0"/>
                  </a:cubicBezTo>
                  <a:cubicBezTo>
                    <a:pt x="23415" y="0"/>
                    <a:pt x="32806" y="8710"/>
                    <a:pt x="33654" y="19979"/>
                  </a:cubicBezTo>
                  <a:lnTo>
                    <a:pt x="12115" y="21600"/>
                  </a:lnTo>
                  <a:lnTo>
                    <a:pt x="0" y="3717"/>
                  </a:lnTo>
                  <a:close/>
                </a:path>
              </a:pathLst>
            </a:custGeom>
            <a:noFill/>
            <a:ln w="28575">
              <a:solidFill>
                <a:srgbClr val="00FFFF"/>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063" name="Text Box 14"/>
            <p:cNvSpPr txBox="1">
              <a:spLocks noChangeArrowheads="1"/>
            </p:cNvSpPr>
            <p:nvPr/>
          </p:nvSpPr>
          <p:spPr bwMode="auto">
            <a:xfrm>
              <a:off x="3282" y="1002"/>
              <a:ext cx="6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120°</a:t>
              </a:r>
            </a:p>
          </p:txBody>
        </p:sp>
        <p:sp>
          <p:nvSpPr>
            <p:cNvPr id="44064" name="Text Box 15"/>
            <p:cNvSpPr txBox="1">
              <a:spLocks noChangeArrowheads="1"/>
            </p:cNvSpPr>
            <p:nvPr/>
          </p:nvSpPr>
          <p:spPr bwMode="auto">
            <a:xfrm>
              <a:off x="3282" y="1644"/>
              <a:ext cx="6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120°</a:t>
              </a:r>
            </a:p>
          </p:txBody>
        </p:sp>
        <p:sp>
          <p:nvSpPr>
            <p:cNvPr id="44065" name="Text Box 16"/>
            <p:cNvSpPr txBox="1">
              <a:spLocks noChangeArrowheads="1"/>
            </p:cNvSpPr>
            <p:nvPr/>
          </p:nvSpPr>
          <p:spPr bwMode="auto">
            <a:xfrm>
              <a:off x="2718" y="1363"/>
              <a:ext cx="6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120°</a:t>
              </a:r>
            </a:p>
          </p:txBody>
        </p:sp>
      </p:grpSp>
      <p:sp>
        <p:nvSpPr>
          <p:cNvPr id="161809" name="Text Box 17"/>
          <p:cNvSpPr txBox="1">
            <a:spLocks noChangeArrowheads="1"/>
          </p:cNvSpPr>
          <p:nvPr/>
        </p:nvSpPr>
        <p:spPr bwMode="auto">
          <a:xfrm>
            <a:off x="323850" y="3644900"/>
            <a:ext cx="4095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4"/>
            </a:pPr>
            <a:r>
              <a:rPr kumimoji="1" lang="zh-CN" altLang="en-US" sz="2800" b="1">
                <a:solidFill>
                  <a:srgbClr val="FFFF00"/>
                </a:solidFill>
                <a:latin typeface="楷体_GB2312" pitchFamily="49" charset="-122"/>
                <a:ea typeface="楷体_GB2312" pitchFamily="49" charset="-122"/>
              </a:rPr>
              <a:t>对称三相电源的特点</a:t>
            </a:r>
          </a:p>
        </p:txBody>
      </p:sp>
      <p:graphicFrame>
        <p:nvGraphicFramePr>
          <p:cNvPr id="161810" name="Object 18"/>
          <p:cNvGraphicFramePr>
            <a:graphicFrameLocks noChangeAspect="1"/>
          </p:cNvGraphicFramePr>
          <p:nvPr/>
        </p:nvGraphicFramePr>
        <p:xfrm>
          <a:off x="2327275" y="4424363"/>
          <a:ext cx="3181350" cy="1522412"/>
        </p:xfrm>
        <a:graphic>
          <a:graphicData uri="http://schemas.openxmlformats.org/presentationml/2006/ole">
            <mc:AlternateContent xmlns:mc="http://schemas.openxmlformats.org/markup-compatibility/2006">
              <mc:Choice xmlns:v="urn:schemas-microsoft-com:vml" Requires="v">
                <p:oleObj spid="_x0000_s44112" name="公式" r:id="rId11" imgW="1238139" imgH="590419" progId="Equation.3">
                  <p:embed/>
                </p:oleObj>
              </mc:Choice>
              <mc:Fallback>
                <p:oleObj name="公式" r:id="rId11" imgW="1238139" imgH="590419"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27275" y="4424363"/>
                        <a:ext cx="3181350" cy="152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1811" name="AutoShape 19"/>
          <p:cNvSpPr>
            <a:spLocks/>
          </p:cNvSpPr>
          <p:nvPr/>
        </p:nvSpPr>
        <p:spPr bwMode="auto">
          <a:xfrm>
            <a:off x="2051050" y="4724400"/>
            <a:ext cx="360363" cy="1081088"/>
          </a:xfrm>
          <a:prstGeom prst="leftBrace">
            <a:avLst>
              <a:gd name="adj1" fmla="val 25000"/>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61812" name="Group 20"/>
          <p:cNvGrpSpPr>
            <a:grpSpLocks/>
          </p:cNvGrpSpPr>
          <p:nvPr/>
        </p:nvGrpSpPr>
        <p:grpSpPr bwMode="auto">
          <a:xfrm>
            <a:off x="5724525" y="2205038"/>
            <a:ext cx="2160588" cy="1790700"/>
            <a:chOff x="2943" y="1476"/>
            <a:chExt cx="1361" cy="1128"/>
          </a:xfrm>
        </p:grpSpPr>
        <p:sp>
          <p:nvSpPr>
            <p:cNvPr id="44050" name="Line 21"/>
            <p:cNvSpPr>
              <a:spLocks noChangeShapeType="1"/>
            </p:cNvSpPr>
            <p:nvPr/>
          </p:nvSpPr>
          <p:spPr bwMode="auto">
            <a:xfrm>
              <a:off x="3375" y="1476"/>
              <a:ext cx="453" cy="804"/>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44051" name="Object 22"/>
            <p:cNvGraphicFramePr>
              <a:graphicFrameLocks noChangeAspect="1"/>
            </p:cNvGraphicFramePr>
            <p:nvPr/>
          </p:nvGraphicFramePr>
          <p:xfrm>
            <a:off x="3539" y="2269"/>
            <a:ext cx="765" cy="335"/>
          </p:xfrm>
          <a:graphic>
            <a:graphicData uri="http://schemas.openxmlformats.org/presentationml/2006/ole">
              <mc:AlternateContent xmlns:mc="http://schemas.openxmlformats.org/markup-compatibility/2006">
                <mc:Choice xmlns:v="urn:schemas-microsoft-com:vml" Requires="v">
                  <p:oleObj spid="_x0000_s44113" name="公式" r:id="rId13" imgW="603287" imgH="260525" progId="Equation.3">
                    <p:embed/>
                  </p:oleObj>
                </mc:Choice>
                <mc:Fallback>
                  <p:oleObj name="公式" r:id="rId13" imgW="603287" imgH="260525" progId="Equation.3">
                    <p:embed/>
                    <p:pic>
                      <p:nvPicPr>
                        <p:cNvPr id="0"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39" y="2269"/>
                          <a:ext cx="765" cy="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52" name="Line 23"/>
            <p:cNvSpPr>
              <a:spLocks noChangeShapeType="1"/>
            </p:cNvSpPr>
            <p:nvPr/>
          </p:nvSpPr>
          <p:spPr bwMode="auto">
            <a:xfrm flipH="1">
              <a:off x="3828" y="1476"/>
              <a:ext cx="444" cy="804"/>
            </a:xfrm>
            <a:prstGeom prst="line">
              <a:avLst/>
            </a:prstGeom>
            <a:noFill/>
            <a:ln w="28575">
              <a:solidFill>
                <a:srgbClr val="66FF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44053" name="Line 24"/>
            <p:cNvSpPr>
              <a:spLocks noChangeShapeType="1"/>
            </p:cNvSpPr>
            <p:nvPr/>
          </p:nvSpPr>
          <p:spPr bwMode="auto">
            <a:xfrm>
              <a:off x="2943" y="2268"/>
              <a:ext cx="885" cy="0"/>
            </a:xfrm>
            <a:prstGeom prst="line">
              <a:avLst/>
            </a:prstGeom>
            <a:noFill/>
            <a:ln w="28575">
              <a:solidFill>
                <a:srgbClr val="00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nvGrpSpPr>
          <p:cNvPr id="44041" name="Group 25"/>
          <p:cNvGrpSpPr>
            <a:grpSpLocks/>
          </p:cNvGrpSpPr>
          <p:nvPr/>
        </p:nvGrpSpPr>
        <p:grpSpPr bwMode="auto">
          <a:xfrm>
            <a:off x="8316913" y="6445250"/>
            <a:ext cx="792162" cy="366713"/>
            <a:chOff x="5193" y="4020"/>
            <a:chExt cx="499" cy="231"/>
          </a:xfrm>
        </p:grpSpPr>
        <p:pic>
          <p:nvPicPr>
            <p:cNvPr id="44048" name="Picture 26"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9" name="Text Box 2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4042" name="Group 28"/>
          <p:cNvGrpSpPr>
            <a:grpSpLocks/>
          </p:cNvGrpSpPr>
          <p:nvPr/>
        </p:nvGrpSpPr>
        <p:grpSpPr bwMode="auto">
          <a:xfrm>
            <a:off x="7451725" y="6445250"/>
            <a:ext cx="792163" cy="366713"/>
            <a:chOff x="5193" y="4020"/>
            <a:chExt cx="499" cy="231"/>
          </a:xfrm>
        </p:grpSpPr>
        <p:pic>
          <p:nvPicPr>
            <p:cNvPr id="44046" name="Picture 29"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7" name="Text Box 3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4043" name="Group 31"/>
          <p:cNvGrpSpPr>
            <a:grpSpLocks/>
          </p:cNvGrpSpPr>
          <p:nvPr/>
        </p:nvGrpSpPr>
        <p:grpSpPr bwMode="auto">
          <a:xfrm>
            <a:off x="6588125" y="6446838"/>
            <a:ext cx="792163" cy="366712"/>
            <a:chOff x="4695" y="4061"/>
            <a:chExt cx="499" cy="231"/>
          </a:xfrm>
        </p:grpSpPr>
        <p:pic>
          <p:nvPicPr>
            <p:cNvPr id="44044" name="Picture 32"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5" name="Text Box 3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1794"/>
                                        </p:tgtEl>
                                        <p:attrNameLst>
                                          <p:attrName>style.visibility</p:attrName>
                                        </p:attrNameLst>
                                      </p:cBhvr>
                                      <p:to>
                                        <p:strVal val="visible"/>
                                      </p:to>
                                    </p:set>
                                    <p:anim calcmode="lin" valueType="num">
                                      <p:cBhvr additive="base">
                                        <p:cTn id="7" dur="500" fill="hold"/>
                                        <p:tgtEl>
                                          <p:spTgt spid="161794"/>
                                        </p:tgtEl>
                                        <p:attrNameLst>
                                          <p:attrName>ppt_x</p:attrName>
                                        </p:attrNameLst>
                                      </p:cBhvr>
                                      <p:tavLst>
                                        <p:tav tm="0">
                                          <p:val>
                                            <p:strVal val="0-#ppt_w/2"/>
                                          </p:val>
                                        </p:tav>
                                        <p:tav tm="100000">
                                          <p:val>
                                            <p:strVal val="#ppt_x"/>
                                          </p:val>
                                        </p:tav>
                                      </p:tavLst>
                                    </p:anim>
                                    <p:anim calcmode="lin" valueType="num">
                                      <p:cBhvr additive="base">
                                        <p:cTn id="8" dur="500" fill="hold"/>
                                        <p:tgtEl>
                                          <p:spTgt spid="1617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161795"/>
                                        </p:tgtEl>
                                        <p:attrNameLst>
                                          <p:attrName>style.visibility</p:attrName>
                                        </p:attrNameLst>
                                      </p:cBhvr>
                                      <p:to>
                                        <p:strVal val="visible"/>
                                      </p:to>
                                    </p:set>
                                    <p:animEffect transition="in" filter="slide(fromBottom)">
                                      <p:cBhvr>
                                        <p:cTn id="13" dur="2000"/>
                                        <p:tgtEl>
                                          <p:spTgt spid="16179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61796"/>
                                        </p:tgtEl>
                                        <p:attrNameLst>
                                          <p:attrName>style.visibility</p:attrName>
                                        </p:attrNameLst>
                                      </p:cBhvr>
                                      <p:to>
                                        <p:strVal val="visible"/>
                                      </p:to>
                                    </p:set>
                                    <p:animEffect transition="in" filter="box(in)">
                                      <p:cBhvr>
                                        <p:cTn id="18" dur="500"/>
                                        <p:tgtEl>
                                          <p:spTgt spid="16179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61809"/>
                                        </p:tgtEl>
                                        <p:attrNameLst>
                                          <p:attrName>style.visibility</p:attrName>
                                        </p:attrNameLst>
                                      </p:cBhvr>
                                      <p:to>
                                        <p:strVal val="visible"/>
                                      </p:to>
                                    </p:set>
                                    <p:anim calcmode="lin" valueType="num">
                                      <p:cBhvr additive="base">
                                        <p:cTn id="23" dur="500" fill="hold"/>
                                        <p:tgtEl>
                                          <p:spTgt spid="161809"/>
                                        </p:tgtEl>
                                        <p:attrNameLst>
                                          <p:attrName>ppt_x</p:attrName>
                                        </p:attrNameLst>
                                      </p:cBhvr>
                                      <p:tavLst>
                                        <p:tav tm="0">
                                          <p:val>
                                            <p:strVal val="0-#ppt_w/2"/>
                                          </p:val>
                                        </p:tav>
                                        <p:tav tm="100000">
                                          <p:val>
                                            <p:strVal val="#ppt_x"/>
                                          </p:val>
                                        </p:tav>
                                      </p:tavLst>
                                    </p:anim>
                                    <p:anim calcmode="lin" valueType="num">
                                      <p:cBhvr additive="base">
                                        <p:cTn id="24" dur="500" fill="hold"/>
                                        <p:tgtEl>
                                          <p:spTgt spid="161809"/>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nodeType="clickEffect">
                                  <p:stCondLst>
                                    <p:cond delay="0"/>
                                  </p:stCondLst>
                                  <p:childTnLst>
                                    <p:set>
                                      <p:cBhvr>
                                        <p:cTn id="28" dur="1" fill="hold">
                                          <p:stCondLst>
                                            <p:cond delay="0"/>
                                          </p:stCondLst>
                                        </p:cTn>
                                        <p:tgtEl>
                                          <p:spTgt spid="161810"/>
                                        </p:tgtEl>
                                        <p:attrNameLst>
                                          <p:attrName>style.visibility</p:attrName>
                                        </p:attrNameLst>
                                      </p:cBhvr>
                                      <p:to>
                                        <p:strVal val="visible"/>
                                      </p:to>
                                    </p:set>
                                    <p:animEffect transition="in" filter="slide(fromBottom)">
                                      <p:cBhvr>
                                        <p:cTn id="29" dur="2000"/>
                                        <p:tgtEl>
                                          <p:spTgt spid="161810"/>
                                        </p:tgtEl>
                                      </p:cBhvr>
                                    </p:animEffect>
                                  </p:childTnLst>
                                </p:cTn>
                              </p:par>
                            </p:childTnLst>
                          </p:cTn>
                        </p:par>
                        <p:par>
                          <p:cTn id="30" fill="hold" nodeType="afterGroup">
                            <p:stCondLst>
                              <p:cond delay="2000"/>
                            </p:stCondLst>
                            <p:childTnLst>
                              <p:par>
                                <p:cTn id="31" presetID="2" presetClass="entr" presetSubtype="8" fill="hold" nodeType="afterEffect">
                                  <p:stCondLst>
                                    <p:cond delay="0"/>
                                  </p:stCondLst>
                                  <p:childTnLst>
                                    <p:set>
                                      <p:cBhvr>
                                        <p:cTn id="32" dur="1" fill="hold">
                                          <p:stCondLst>
                                            <p:cond delay="0"/>
                                          </p:stCondLst>
                                        </p:cTn>
                                        <p:tgtEl>
                                          <p:spTgt spid="161811"/>
                                        </p:tgtEl>
                                        <p:attrNameLst>
                                          <p:attrName>style.visibility</p:attrName>
                                        </p:attrNameLst>
                                      </p:cBhvr>
                                      <p:to>
                                        <p:strVal val="visible"/>
                                      </p:to>
                                    </p:set>
                                    <p:anim calcmode="lin" valueType="num">
                                      <p:cBhvr additive="base">
                                        <p:cTn id="33" dur="500" fill="hold"/>
                                        <p:tgtEl>
                                          <p:spTgt spid="161811"/>
                                        </p:tgtEl>
                                        <p:attrNameLst>
                                          <p:attrName>ppt_x</p:attrName>
                                        </p:attrNameLst>
                                      </p:cBhvr>
                                      <p:tavLst>
                                        <p:tav tm="0">
                                          <p:val>
                                            <p:strVal val="0-#ppt_w/2"/>
                                          </p:val>
                                        </p:tav>
                                        <p:tav tm="100000">
                                          <p:val>
                                            <p:strVal val="#ppt_x"/>
                                          </p:val>
                                        </p:tav>
                                      </p:tavLst>
                                    </p:anim>
                                    <p:anim calcmode="lin" valueType="num">
                                      <p:cBhvr additive="base">
                                        <p:cTn id="34" dur="500" fill="hold"/>
                                        <p:tgtEl>
                                          <p:spTgt spid="161811"/>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161812"/>
                                        </p:tgtEl>
                                        <p:attrNameLst>
                                          <p:attrName>style.visibility</p:attrName>
                                        </p:attrNameLst>
                                      </p:cBhvr>
                                      <p:to>
                                        <p:strVal val="visible"/>
                                      </p:to>
                                    </p:set>
                                    <p:animEffect transition="in" filter="dissolve">
                                      <p:cBhvr>
                                        <p:cTn id="39" dur="500"/>
                                        <p:tgtEl>
                                          <p:spTgt spid="161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4" grpId="0" autoUpdateAnimBg="0"/>
      <p:bldP spid="16180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684213" y="1557338"/>
            <a:ext cx="53276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正序</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顺序</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a:t>
            </a:r>
            <a:r>
              <a:rPr kumimoji="1" lang="en-US" altLang="zh-CN" sz="2800">
                <a:solidFill>
                  <a:schemeClr val="bg1"/>
                </a:solidFill>
                <a:latin typeface="Times New Roman" panose="02020603050405020304" pitchFamily="18" charset="0"/>
                <a:ea typeface="楷体_GB2312" pitchFamily="49" charset="-122"/>
              </a:rPr>
              <a:t>A—B—C—A</a:t>
            </a:r>
          </a:p>
        </p:txBody>
      </p:sp>
      <p:sp>
        <p:nvSpPr>
          <p:cNvPr id="162819" name="Rectangle 3"/>
          <p:cNvSpPr>
            <a:spLocks noChangeArrowheads="1"/>
          </p:cNvSpPr>
          <p:nvPr/>
        </p:nvSpPr>
        <p:spPr bwMode="auto">
          <a:xfrm>
            <a:off x="684213" y="2205038"/>
            <a:ext cx="43973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负序</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逆序</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a:t>
            </a:r>
            <a:r>
              <a:rPr kumimoji="1" lang="en-US" altLang="zh-CN" sz="2800">
                <a:solidFill>
                  <a:schemeClr val="bg1"/>
                </a:solidFill>
                <a:latin typeface="Times New Roman" panose="02020603050405020304" pitchFamily="18" charset="0"/>
                <a:ea typeface="宋体" panose="02010600030101010101" pitchFamily="2" charset="-122"/>
              </a:rPr>
              <a:t>A—C—B—A</a:t>
            </a:r>
          </a:p>
        </p:txBody>
      </p:sp>
      <p:grpSp>
        <p:nvGrpSpPr>
          <p:cNvPr id="162820" name="Group 4"/>
          <p:cNvGrpSpPr>
            <a:grpSpLocks/>
          </p:cNvGrpSpPr>
          <p:nvPr/>
        </p:nvGrpSpPr>
        <p:grpSpPr bwMode="auto">
          <a:xfrm>
            <a:off x="5292725" y="1557338"/>
            <a:ext cx="1319213" cy="1066800"/>
            <a:chOff x="2976" y="0"/>
            <a:chExt cx="831" cy="672"/>
          </a:xfrm>
        </p:grpSpPr>
        <p:sp>
          <p:nvSpPr>
            <p:cNvPr id="45110" name="Line 5"/>
            <p:cNvSpPr>
              <a:spLocks noChangeShapeType="1"/>
            </p:cNvSpPr>
            <p:nvPr/>
          </p:nvSpPr>
          <p:spPr bwMode="auto">
            <a:xfrm>
              <a:off x="3346" y="393"/>
              <a:ext cx="263" cy="0"/>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11" name="Line 6"/>
            <p:cNvSpPr>
              <a:spLocks noChangeShapeType="1"/>
            </p:cNvSpPr>
            <p:nvPr/>
          </p:nvSpPr>
          <p:spPr bwMode="auto">
            <a:xfrm flipH="1" flipV="1">
              <a:off x="3235" y="198"/>
              <a:ext cx="111" cy="195"/>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12" name="Line 7"/>
            <p:cNvSpPr>
              <a:spLocks noChangeShapeType="1"/>
            </p:cNvSpPr>
            <p:nvPr/>
          </p:nvSpPr>
          <p:spPr bwMode="auto">
            <a:xfrm flipH="1">
              <a:off x="3235" y="393"/>
              <a:ext cx="111" cy="194"/>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13" name="Text Box 8"/>
            <p:cNvSpPr txBox="1">
              <a:spLocks noChangeArrowheads="1"/>
            </p:cNvSpPr>
            <p:nvPr/>
          </p:nvSpPr>
          <p:spPr bwMode="auto">
            <a:xfrm>
              <a:off x="3552" y="288"/>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A</a:t>
              </a:r>
            </a:p>
          </p:txBody>
        </p:sp>
        <p:sp>
          <p:nvSpPr>
            <p:cNvPr id="45114" name="Text Box 9"/>
            <p:cNvSpPr txBox="1">
              <a:spLocks noChangeArrowheads="1"/>
            </p:cNvSpPr>
            <p:nvPr/>
          </p:nvSpPr>
          <p:spPr bwMode="auto">
            <a:xfrm>
              <a:off x="2976" y="384"/>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B</a:t>
              </a:r>
            </a:p>
          </p:txBody>
        </p:sp>
        <p:sp>
          <p:nvSpPr>
            <p:cNvPr id="45115" name="Text Box 10"/>
            <p:cNvSpPr txBox="1">
              <a:spLocks noChangeArrowheads="1"/>
            </p:cNvSpPr>
            <p:nvPr/>
          </p:nvSpPr>
          <p:spPr bwMode="auto">
            <a:xfrm>
              <a:off x="2976" y="0"/>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a:solidFill>
                    <a:schemeClr val="bg1"/>
                  </a:solidFill>
                  <a:latin typeface="Times New Roman" panose="02020603050405020304" pitchFamily="18" charset="0"/>
                  <a:ea typeface="宋体" panose="02010600030101010101" pitchFamily="2" charset="-122"/>
                </a:rPr>
                <a:t>C</a:t>
              </a:r>
            </a:p>
          </p:txBody>
        </p:sp>
      </p:grpSp>
      <p:sp>
        <p:nvSpPr>
          <p:cNvPr id="162827" name="Text Box 11"/>
          <p:cNvSpPr txBox="1">
            <a:spLocks noChangeArrowheads="1"/>
          </p:cNvSpPr>
          <p:nvPr/>
        </p:nvSpPr>
        <p:spPr bwMode="auto">
          <a:xfrm>
            <a:off x="684213" y="2852738"/>
            <a:ext cx="41036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相序的实际意义：</a:t>
            </a:r>
          </a:p>
        </p:txBody>
      </p:sp>
      <p:sp>
        <p:nvSpPr>
          <p:cNvPr id="162828" name="Text Box 12"/>
          <p:cNvSpPr txBox="1">
            <a:spLocks noChangeArrowheads="1"/>
          </p:cNvSpPr>
          <p:nvPr/>
        </p:nvSpPr>
        <p:spPr bwMode="auto">
          <a:xfrm>
            <a:off x="952500" y="5662613"/>
            <a:ext cx="6970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以后如果不加说明，一般都认为是正相序。</a:t>
            </a:r>
          </a:p>
        </p:txBody>
      </p:sp>
      <p:grpSp>
        <p:nvGrpSpPr>
          <p:cNvPr id="162829" name="Group 13"/>
          <p:cNvGrpSpPr>
            <a:grpSpLocks/>
          </p:cNvGrpSpPr>
          <p:nvPr/>
        </p:nvGrpSpPr>
        <p:grpSpPr bwMode="auto">
          <a:xfrm>
            <a:off x="1187450" y="3429000"/>
            <a:ext cx="2571750" cy="1392238"/>
            <a:chOff x="288" y="2490"/>
            <a:chExt cx="1620" cy="877"/>
          </a:xfrm>
        </p:grpSpPr>
        <p:sp>
          <p:nvSpPr>
            <p:cNvPr id="45098" name="Oval 14" descr="绿色大理石"/>
            <p:cNvSpPr>
              <a:spLocks noChangeArrowheads="1"/>
            </p:cNvSpPr>
            <p:nvPr/>
          </p:nvSpPr>
          <p:spPr bwMode="auto">
            <a:xfrm>
              <a:off x="1380" y="2688"/>
              <a:ext cx="528" cy="528"/>
            </a:xfrm>
            <a:prstGeom prst="ellipse">
              <a:avLst/>
            </a:prstGeom>
            <a:blipFill dpi="0" rotWithShape="1">
              <a:blip r:embed="rId2"/>
              <a:srcRect/>
              <a:tile tx="0" ty="0" sx="100000" sy="100000" flip="none" algn="tl"/>
            </a:blipFill>
            <a:ln w="28575">
              <a:solidFill>
                <a:srgbClr val="FF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D</a:t>
              </a:r>
            </a:p>
          </p:txBody>
        </p:sp>
        <p:sp>
          <p:nvSpPr>
            <p:cNvPr id="45099" name="Line 15"/>
            <p:cNvSpPr>
              <a:spLocks noChangeShapeType="1"/>
            </p:cNvSpPr>
            <p:nvPr/>
          </p:nvSpPr>
          <p:spPr bwMode="auto">
            <a:xfrm flipH="1">
              <a:off x="756" y="2952"/>
              <a:ext cx="62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00" name="Line 16"/>
            <p:cNvSpPr>
              <a:spLocks noChangeShapeType="1"/>
            </p:cNvSpPr>
            <p:nvPr/>
          </p:nvSpPr>
          <p:spPr bwMode="auto">
            <a:xfrm flipH="1" flipV="1">
              <a:off x="1296" y="2736"/>
              <a:ext cx="96" cy="9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01" name="Line 17"/>
            <p:cNvSpPr>
              <a:spLocks noChangeShapeType="1"/>
            </p:cNvSpPr>
            <p:nvPr/>
          </p:nvSpPr>
          <p:spPr bwMode="auto">
            <a:xfrm flipH="1">
              <a:off x="768" y="2736"/>
              <a:ext cx="52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02" name="Line 18"/>
            <p:cNvSpPr>
              <a:spLocks noChangeShapeType="1"/>
            </p:cNvSpPr>
            <p:nvPr/>
          </p:nvSpPr>
          <p:spPr bwMode="auto">
            <a:xfrm flipH="1">
              <a:off x="1296" y="3072"/>
              <a:ext cx="96" cy="9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03" name="Line 19"/>
            <p:cNvSpPr>
              <a:spLocks noChangeShapeType="1"/>
            </p:cNvSpPr>
            <p:nvPr/>
          </p:nvSpPr>
          <p:spPr bwMode="auto">
            <a:xfrm flipH="1">
              <a:off x="768" y="3168"/>
              <a:ext cx="52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104" name="Text Box 20"/>
            <p:cNvSpPr txBox="1">
              <a:spLocks noChangeArrowheads="1"/>
            </p:cNvSpPr>
            <p:nvPr/>
          </p:nvSpPr>
          <p:spPr bwMode="auto">
            <a:xfrm>
              <a:off x="288" y="2512"/>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5105" name="Text Box 21"/>
            <p:cNvSpPr txBox="1">
              <a:spLocks noChangeArrowheads="1"/>
            </p:cNvSpPr>
            <p:nvPr/>
          </p:nvSpPr>
          <p:spPr bwMode="auto">
            <a:xfrm>
              <a:off x="288" y="2752"/>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5106" name="Text Box 22"/>
            <p:cNvSpPr txBox="1">
              <a:spLocks noChangeArrowheads="1"/>
            </p:cNvSpPr>
            <p:nvPr/>
          </p:nvSpPr>
          <p:spPr bwMode="auto">
            <a:xfrm>
              <a:off x="288" y="2992"/>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5107" name="Text Box 23"/>
            <p:cNvSpPr txBox="1">
              <a:spLocks noChangeArrowheads="1"/>
            </p:cNvSpPr>
            <p:nvPr/>
          </p:nvSpPr>
          <p:spPr bwMode="auto">
            <a:xfrm>
              <a:off x="614" y="2490"/>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45108" name="Text Box 24"/>
            <p:cNvSpPr txBox="1">
              <a:spLocks noChangeArrowheads="1"/>
            </p:cNvSpPr>
            <p:nvPr/>
          </p:nvSpPr>
          <p:spPr bwMode="auto">
            <a:xfrm>
              <a:off x="576" y="2800"/>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2</a:t>
              </a:r>
            </a:p>
          </p:txBody>
        </p:sp>
        <p:sp>
          <p:nvSpPr>
            <p:cNvPr id="45109" name="Text Box 25"/>
            <p:cNvSpPr txBox="1">
              <a:spLocks noChangeArrowheads="1"/>
            </p:cNvSpPr>
            <p:nvPr/>
          </p:nvSpPr>
          <p:spPr bwMode="auto">
            <a:xfrm>
              <a:off x="576" y="3040"/>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3</a:t>
              </a:r>
            </a:p>
          </p:txBody>
        </p:sp>
      </p:grpSp>
      <p:grpSp>
        <p:nvGrpSpPr>
          <p:cNvPr id="162842" name="Group 26"/>
          <p:cNvGrpSpPr>
            <a:grpSpLocks/>
          </p:cNvGrpSpPr>
          <p:nvPr/>
        </p:nvGrpSpPr>
        <p:grpSpPr bwMode="auto">
          <a:xfrm>
            <a:off x="4643438" y="3429000"/>
            <a:ext cx="2571750" cy="1392238"/>
            <a:chOff x="288" y="2490"/>
            <a:chExt cx="1620" cy="877"/>
          </a:xfrm>
        </p:grpSpPr>
        <p:sp>
          <p:nvSpPr>
            <p:cNvPr id="45086" name="Oval 27" descr="绿色大理石"/>
            <p:cNvSpPr>
              <a:spLocks noChangeArrowheads="1"/>
            </p:cNvSpPr>
            <p:nvPr/>
          </p:nvSpPr>
          <p:spPr bwMode="auto">
            <a:xfrm>
              <a:off x="1380" y="2688"/>
              <a:ext cx="528" cy="528"/>
            </a:xfrm>
            <a:prstGeom prst="ellipse">
              <a:avLst/>
            </a:prstGeom>
            <a:blipFill dpi="0" rotWithShape="1">
              <a:blip r:embed="rId2"/>
              <a:srcRect/>
              <a:tile tx="0" ty="0" sx="100000" sy="100000" flip="none" algn="tl"/>
            </a:blipFill>
            <a:ln w="28575">
              <a:solidFill>
                <a:srgbClr val="FF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2800">
                  <a:solidFill>
                    <a:schemeClr val="bg1"/>
                  </a:solidFill>
                  <a:latin typeface="Times New Roman" panose="02020603050405020304" pitchFamily="18" charset="0"/>
                  <a:ea typeface="宋体" panose="02010600030101010101" pitchFamily="2" charset="-122"/>
                </a:rPr>
                <a:t>D</a:t>
              </a:r>
            </a:p>
          </p:txBody>
        </p:sp>
        <p:sp>
          <p:nvSpPr>
            <p:cNvPr id="45087" name="Line 28"/>
            <p:cNvSpPr>
              <a:spLocks noChangeShapeType="1"/>
            </p:cNvSpPr>
            <p:nvPr/>
          </p:nvSpPr>
          <p:spPr bwMode="auto">
            <a:xfrm flipH="1">
              <a:off x="756" y="2952"/>
              <a:ext cx="62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8" name="Line 29"/>
            <p:cNvSpPr>
              <a:spLocks noChangeShapeType="1"/>
            </p:cNvSpPr>
            <p:nvPr/>
          </p:nvSpPr>
          <p:spPr bwMode="auto">
            <a:xfrm flipH="1" flipV="1">
              <a:off x="1296" y="2736"/>
              <a:ext cx="96" cy="9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9" name="Line 30"/>
            <p:cNvSpPr>
              <a:spLocks noChangeShapeType="1"/>
            </p:cNvSpPr>
            <p:nvPr/>
          </p:nvSpPr>
          <p:spPr bwMode="auto">
            <a:xfrm flipH="1">
              <a:off x="768" y="2736"/>
              <a:ext cx="52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90" name="Line 31"/>
            <p:cNvSpPr>
              <a:spLocks noChangeShapeType="1"/>
            </p:cNvSpPr>
            <p:nvPr/>
          </p:nvSpPr>
          <p:spPr bwMode="auto">
            <a:xfrm flipH="1">
              <a:off x="1296" y="3072"/>
              <a:ext cx="96" cy="96"/>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91" name="Line 32"/>
            <p:cNvSpPr>
              <a:spLocks noChangeShapeType="1"/>
            </p:cNvSpPr>
            <p:nvPr/>
          </p:nvSpPr>
          <p:spPr bwMode="auto">
            <a:xfrm flipH="1">
              <a:off x="768" y="3168"/>
              <a:ext cx="52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92" name="Text Box 33"/>
            <p:cNvSpPr txBox="1">
              <a:spLocks noChangeArrowheads="1"/>
            </p:cNvSpPr>
            <p:nvPr/>
          </p:nvSpPr>
          <p:spPr bwMode="auto">
            <a:xfrm>
              <a:off x="288" y="2512"/>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5093" name="Text Box 34"/>
            <p:cNvSpPr txBox="1">
              <a:spLocks noChangeArrowheads="1"/>
            </p:cNvSpPr>
            <p:nvPr/>
          </p:nvSpPr>
          <p:spPr bwMode="auto">
            <a:xfrm>
              <a:off x="288" y="2752"/>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5094" name="Text Box 35"/>
            <p:cNvSpPr txBox="1">
              <a:spLocks noChangeArrowheads="1"/>
            </p:cNvSpPr>
            <p:nvPr/>
          </p:nvSpPr>
          <p:spPr bwMode="auto">
            <a:xfrm>
              <a:off x="288" y="2992"/>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5095" name="Text Box 36"/>
            <p:cNvSpPr txBox="1">
              <a:spLocks noChangeArrowheads="1"/>
            </p:cNvSpPr>
            <p:nvPr/>
          </p:nvSpPr>
          <p:spPr bwMode="auto">
            <a:xfrm>
              <a:off x="614" y="2490"/>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1</a:t>
              </a:r>
            </a:p>
          </p:txBody>
        </p:sp>
        <p:sp>
          <p:nvSpPr>
            <p:cNvPr id="45096" name="Text Box 37"/>
            <p:cNvSpPr txBox="1">
              <a:spLocks noChangeArrowheads="1"/>
            </p:cNvSpPr>
            <p:nvPr/>
          </p:nvSpPr>
          <p:spPr bwMode="auto">
            <a:xfrm>
              <a:off x="576" y="2800"/>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2</a:t>
              </a:r>
            </a:p>
          </p:txBody>
        </p:sp>
        <p:sp>
          <p:nvSpPr>
            <p:cNvPr id="45097" name="Text Box 38"/>
            <p:cNvSpPr txBox="1">
              <a:spLocks noChangeArrowheads="1"/>
            </p:cNvSpPr>
            <p:nvPr/>
          </p:nvSpPr>
          <p:spPr bwMode="auto">
            <a:xfrm>
              <a:off x="576" y="3040"/>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3</a:t>
              </a:r>
            </a:p>
          </p:txBody>
        </p:sp>
      </p:grpSp>
      <p:sp>
        <p:nvSpPr>
          <p:cNvPr id="162855" name="Text Box 39"/>
          <p:cNvSpPr txBox="1">
            <a:spLocks noChangeArrowheads="1"/>
          </p:cNvSpPr>
          <p:nvPr/>
        </p:nvSpPr>
        <p:spPr bwMode="auto">
          <a:xfrm>
            <a:off x="1979613" y="4941888"/>
            <a:ext cx="1081087" cy="51911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chemeClr val="bg1"/>
                </a:solidFill>
                <a:latin typeface="Times New Roman" panose="02020603050405020304" pitchFamily="18" charset="0"/>
                <a:ea typeface="楷体_GB2312" pitchFamily="49" charset="-122"/>
              </a:rPr>
              <a:t>正转</a:t>
            </a:r>
          </a:p>
        </p:txBody>
      </p:sp>
      <p:sp>
        <p:nvSpPr>
          <p:cNvPr id="162856" name="Text Box 40"/>
          <p:cNvSpPr txBox="1">
            <a:spLocks noChangeArrowheads="1"/>
          </p:cNvSpPr>
          <p:nvPr/>
        </p:nvSpPr>
        <p:spPr bwMode="auto">
          <a:xfrm>
            <a:off x="5724525" y="4868863"/>
            <a:ext cx="1152525" cy="51911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chemeClr val="bg1"/>
                </a:solidFill>
                <a:latin typeface="Times New Roman" panose="02020603050405020304" pitchFamily="18" charset="0"/>
                <a:ea typeface="楷体_GB2312" pitchFamily="49" charset="-122"/>
              </a:rPr>
              <a:t>反转</a:t>
            </a:r>
          </a:p>
        </p:txBody>
      </p:sp>
      <p:grpSp>
        <p:nvGrpSpPr>
          <p:cNvPr id="162857" name="Group 41"/>
          <p:cNvGrpSpPr>
            <a:grpSpLocks/>
          </p:cNvGrpSpPr>
          <p:nvPr/>
        </p:nvGrpSpPr>
        <p:grpSpPr bwMode="auto">
          <a:xfrm>
            <a:off x="7019925" y="1433513"/>
            <a:ext cx="1320800" cy="1260475"/>
            <a:chOff x="4435" y="892"/>
            <a:chExt cx="832" cy="794"/>
          </a:xfrm>
        </p:grpSpPr>
        <p:sp>
          <p:nvSpPr>
            <p:cNvPr id="45080" name="Line 42"/>
            <p:cNvSpPr>
              <a:spLocks noChangeShapeType="1"/>
            </p:cNvSpPr>
            <p:nvPr/>
          </p:nvSpPr>
          <p:spPr bwMode="auto">
            <a:xfrm>
              <a:off x="4783" y="1305"/>
              <a:ext cx="263" cy="0"/>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1" name="Line 43"/>
            <p:cNvSpPr>
              <a:spLocks noChangeShapeType="1"/>
            </p:cNvSpPr>
            <p:nvPr/>
          </p:nvSpPr>
          <p:spPr bwMode="auto">
            <a:xfrm flipH="1" flipV="1">
              <a:off x="4672" y="1110"/>
              <a:ext cx="111" cy="195"/>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2" name="Line 44"/>
            <p:cNvSpPr>
              <a:spLocks noChangeShapeType="1"/>
            </p:cNvSpPr>
            <p:nvPr/>
          </p:nvSpPr>
          <p:spPr bwMode="auto">
            <a:xfrm flipH="1">
              <a:off x="4672" y="1305"/>
              <a:ext cx="111" cy="194"/>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3" name="Text Box 45"/>
            <p:cNvSpPr txBox="1">
              <a:spLocks noChangeArrowheads="1"/>
            </p:cNvSpPr>
            <p:nvPr/>
          </p:nvSpPr>
          <p:spPr bwMode="auto">
            <a:xfrm>
              <a:off x="4989" y="1168"/>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5084" name="Text Box 46"/>
            <p:cNvSpPr txBox="1">
              <a:spLocks noChangeArrowheads="1"/>
            </p:cNvSpPr>
            <p:nvPr/>
          </p:nvSpPr>
          <p:spPr bwMode="auto">
            <a:xfrm>
              <a:off x="4437" y="892"/>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5085" name="Text Box 47"/>
            <p:cNvSpPr txBox="1">
              <a:spLocks noChangeArrowheads="1"/>
            </p:cNvSpPr>
            <p:nvPr/>
          </p:nvSpPr>
          <p:spPr bwMode="auto">
            <a:xfrm>
              <a:off x="4435" y="1359"/>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C</a:t>
              </a:r>
            </a:p>
          </p:txBody>
        </p:sp>
      </p:grpSp>
      <p:sp>
        <p:nvSpPr>
          <p:cNvPr id="162864" name="Text Box 48"/>
          <p:cNvSpPr txBox="1">
            <a:spLocks noChangeArrowheads="1"/>
          </p:cNvSpPr>
          <p:nvPr/>
        </p:nvSpPr>
        <p:spPr bwMode="auto">
          <a:xfrm>
            <a:off x="611188" y="908050"/>
            <a:ext cx="8137525"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333750" indent="-3333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三相电源各相经过同一值</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如最大值</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的先后顺序。</a:t>
            </a:r>
          </a:p>
        </p:txBody>
      </p:sp>
      <p:sp>
        <p:nvSpPr>
          <p:cNvPr id="45069" name="Rectangle 49"/>
          <p:cNvSpPr>
            <a:spLocks noChangeArrowheads="1"/>
          </p:cNvSpPr>
          <p:nvPr/>
        </p:nvSpPr>
        <p:spPr bwMode="auto">
          <a:xfrm>
            <a:off x="539750" y="404813"/>
            <a:ext cx="5040313"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buFontTx/>
              <a:buAutoNum type="circleNumDbPlain" startAt="5"/>
            </a:pPr>
            <a:r>
              <a:rPr kumimoji="1" lang="zh-CN" altLang="en-US" sz="2800" b="1">
                <a:solidFill>
                  <a:srgbClr val="FFFF00"/>
                </a:solidFill>
                <a:ea typeface="楷体_GB2312" pitchFamily="49" charset="-122"/>
              </a:rPr>
              <a:t>对称三相电源的相序</a:t>
            </a:r>
          </a:p>
        </p:txBody>
      </p:sp>
      <p:sp>
        <p:nvSpPr>
          <p:cNvPr id="162866" name="AutoShape 50" descr="羊皮纸"/>
          <p:cNvSpPr>
            <a:spLocks noChangeArrowheads="1"/>
          </p:cNvSpPr>
          <p:nvPr/>
        </p:nvSpPr>
        <p:spPr bwMode="auto">
          <a:xfrm>
            <a:off x="6732588" y="2852738"/>
            <a:ext cx="1944687" cy="576262"/>
          </a:xfrm>
          <a:prstGeom prst="wedgeRoundRectCallout">
            <a:avLst>
              <a:gd name="adj1" fmla="val -36120"/>
              <a:gd name="adj2" fmla="val 180301"/>
              <a:gd name="adj3" fmla="val 16667"/>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800" b="1">
                <a:ea typeface="楷体_GB2312" pitchFamily="49" charset="-122"/>
              </a:rPr>
              <a:t>三相电机</a:t>
            </a:r>
          </a:p>
        </p:txBody>
      </p:sp>
      <p:grpSp>
        <p:nvGrpSpPr>
          <p:cNvPr id="45071" name="Group 51"/>
          <p:cNvGrpSpPr>
            <a:grpSpLocks/>
          </p:cNvGrpSpPr>
          <p:nvPr/>
        </p:nvGrpSpPr>
        <p:grpSpPr bwMode="auto">
          <a:xfrm>
            <a:off x="8316913" y="6445250"/>
            <a:ext cx="792162" cy="366713"/>
            <a:chOff x="5193" y="4020"/>
            <a:chExt cx="499" cy="231"/>
          </a:xfrm>
        </p:grpSpPr>
        <p:pic>
          <p:nvPicPr>
            <p:cNvPr id="45078" name="Picture 52"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9" name="Text Box 53">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5072" name="Group 54"/>
          <p:cNvGrpSpPr>
            <a:grpSpLocks/>
          </p:cNvGrpSpPr>
          <p:nvPr/>
        </p:nvGrpSpPr>
        <p:grpSpPr bwMode="auto">
          <a:xfrm>
            <a:off x="7451725" y="6445250"/>
            <a:ext cx="792163" cy="366713"/>
            <a:chOff x="5193" y="4020"/>
            <a:chExt cx="499" cy="231"/>
          </a:xfrm>
        </p:grpSpPr>
        <p:pic>
          <p:nvPicPr>
            <p:cNvPr id="45076" name="Picture 55"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7" name="Text Box 56">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5073" name="Group 57"/>
          <p:cNvGrpSpPr>
            <a:grpSpLocks/>
          </p:cNvGrpSpPr>
          <p:nvPr/>
        </p:nvGrpSpPr>
        <p:grpSpPr bwMode="auto">
          <a:xfrm>
            <a:off x="6588125" y="6446838"/>
            <a:ext cx="792163" cy="366712"/>
            <a:chOff x="4695" y="4061"/>
            <a:chExt cx="499" cy="231"/>
          </a:xfrm>
        </p:grpSpPr>
        <p:pic>
          <p:nvPicPr>
            <p:cNvPr id="45074" name="Picture 58" descr="78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5" name="Text Box 59">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2864"/>
                                        </p:tgtEl>
                                        <p:attrNameLst>
                                          <p:attrName>style.visibility</p:attrName>
                                        </p:attrNameLst>
                                      </p:cBhvr>
                                      <p:to>
                                        <p:strVal val="visible"/>
                                      </p:to>
                                    </p:set>
                                    <p:animEffect transition="in" filter="wipe(left)">
                                      <p:cBhvr>
                                        <p:cTn id="7" dur="2000"/>
                                        <p:tgtEl>
                                          <p:spTgt spid="1628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2818"/>
                                        </p:tgtEl>
                                        <p:attrNameLst>
                                          <p:attrName>style.visibility</p:attrName>
                                        </p:attrNameLst>
                                      </p:cBhvr>
                                      <p:to>
                                        <p:strVal val="visible"/>
                                      </p:to>
                                    </p:set>
                                    <p:animEffect transition="in" filter="wipe(left)">
                                      <p:cBhvr>
                                        <p:cTn id="12" dur="2000"/>
                                        <p:tgtEl>
                                          <p:spTgt spid="1628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nodeType="clickEffect">
                                  <p:stCondLst>
                                    <p:cond delay="0"/>
                                  </p:stCondLst>
                                  <p:childTnLst>
                                    <p:set>
                                      <p:cBhvr>
                                        <p:cTn id="16" dur="1" fill="hold">
                                          <p:stCondLst>
                                            <p:cond delay="0"/>
                                          </p:stCondLst>
                                        </p:cTn>
                                        <p:tgtEl>
                                          <p:spTgt spid="162820"/>
                                        </p:tgtEl>
                                        <p:attrNameLst>
                                          <p:attrName>style.visibility</p:attrName>
                                        </p:attrNameLst>
                                      </p:cBhvr>
                                      <p:to>
                                        <p:strVal val="visible"/>
                                      </p:to>
                                    </p:set>
                                    <p:anim calcmode="lin" valueType="num">
                                      <p:cBhvr>
                                        <p:cTn id="17" dur="1000" fill="hold"/>
                                        <p:tgtEl>
                                          <p:spTgt spid="162820"/>
                                        </p:tgtEl>
                                        <p:attrNameLst>
                                          <p:attrName>ppt_w</p:attrName>
                                        </p:attrNameLst>
                                      </p:cBhvr>
                                      <p:tavLst>
                                        <p:tav tm="0">
                                          <p:val>
                                            <p:fltVal val="0"/>
                                          </p:val>
                                        </p:tav>
                                        <p:tav tm="100000">
                                          <p:val>
                                            <p:strVal val="#ppt_w"/>
                                          </p:val>
                                        </p:tav>
                                      </p:tavLst>
                                    </p:anim>
                                    <p:anim calcmode="lin" valueType="num">
                                      <p:cBhvr>
                                        <p:cTn id="18" dur="1000" fill="hold"/>
                                        <p:tgtEl>
                                          <p:spTgt spid="162820"/>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62819"/>
                                        </p:tgtEl>
                                        <p:attrNameLst>
                                          <p:attrName>style.visibility</p:attrName>
                                        </p:attrNameLst>
                                      </p:cBhvr>
                                      <p:to>
                                        <p:strVal val="visible"/>
                                      </p:to>
                                    </p:set>
                                    <p:animEffect transition="in" filter="wipe(left)">
                                      <p:cBhvr>
                                        <p:cTn id="23" dur="2000"/>
                                        <p:tgtEl>
                                          <p:spTgt spid="16281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162857"/>
                                        </p:tgtEl>
                                        <p:attrNameLst>
                                          <p:attrName>style.visibility</p:attrName>
                                        </p:attrNameLst>
                                      </p:cBhvr>
                                      <p:to>
                                        <p:strVal val="visible"/>
                                      </p:to>
                                    </p:set>
                                    <p:animEffect transition="in" filter="dissolve">
                                      <p:cBhvr>
                                        <p:cTn id="28" dur="1000"/>
                                        <p:tgtEl>
                                          <p:spTgt spid="16285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2827"/>
                                        </p:tgtEl>
                                        <p:attrNameLst>
                                          <p:attrName>style.visibility</p:attrName>
                                        </p:attrNameLst>
                                      </p:cBhvr>
                                      <p:to>
                                        <p:strVal val="visible"/>
                                      </p:to>
                                    </p:set>
                                    <p:animEffect transition="in" filter="wipe(left)">
                                      <p:cBhvr>
                                        <p:cTn id="33" dur="2000"/>
                                        <p:tgtEl>
                                          <p:spTgt spid="16282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162829"/>
                                        </p:tgtEl>
                                        <p:attrNameLst>
                                          <p:attrName>style.visibility</p:attrName>
                                        </p:attrNameLst>
                                      </p:cBhvr>
                                      <p:to>
                                        <p:strVal val="visible"/>
                                      </p:to>
                                    </p:set>
                                    <p:animEffect transition="in" filter="wipe(left)">
                                      <p:cBhvr>
                                        <p:cTn id="38" dur="2000"/>
                                        <p:tgtEl>
                                          <p:spTgt spid="162829"/>
                                        </p:tgtEl>
                                      </p:cBhvr>
                                    </p:animEffect>
                                  </p:childTnLst>
                                </p:cTn>
                              </p:par>
                            </p:childTnLst>
                          </p:cTn>
                        </p:par>
                        <p:par>
                          <p:cTn id="39" fill="hold" nodeType="afterGroup">
                            <p:stCondLst>
                              <p:cond delay="2000"/>
                            </p:stCondLst>
                            <p:childTnLst>
                              <p:par>
                                <p:cTn id="40" presetID="1" presetClass="entr" presetSubtype="0" fill="hold" grpId="0" nodeType="afterEffect">
                                  <p:stCondLst>
                                    <p:cond delay="0"/>
                                  </p:stCondLst>
                                  <p:childTnLst>
                                    <p:set>
                                      <p:cBhvr>
                                        <p:cTn id="41" dur="1" fill="hold">
                                          <p:stCondLst>
                                            <p:cond delay="499"/>
                                          </p:stCondLst>
                                        </p:cTn>
                                        <p:tgtEl>
                                          <p:spTgt spid="162855"/>
                                        </p:tgtEl>
                                        <p:attrNameLst>
                                          <p:attrName>style.visibility</p:attrName>
                                        </p:attrNameLst>
                                      </p:cBhvr>
                                      <p:to>
                                        <p:strVal val="visible"/>
                                      </p:to>
                                    </p:set>
                                  </p:childTnLst>
                                </p:cTn>
                              </p:par>
                            </p:childTnLst>
                          </p:cTn>
                        </p:par>
                        <p:par>
                          <p:cTn id="42" fill="hold" nodeType="afterGroup">
                            <p:stCondLst>
                              <p:cond delay="2500"/>
                            </p:stCondLst>
                            <p:childTnLst>
                              <p:par>
                                <p:cTn id="43" presetID="23" presetClass="entr" presetSubtype="16" fill="hold" nodeType="afterEffect">
                                  <p:stCondLst>
                                    <p:cond delay="0"/>
                                  </p:stCondLst>
                                  <p:childTnLst>
                                    <p:set>
                                      <p:cBhvr>
                                        <p:cTn id="44" dur="1" fill="hold">
                                          <p:stCondLst>
                                            <p:cond delay="0"/>
                                          </p:stCondLst>
                                        </p:cTn>
                                        <p:tgtEl>
                                          <p:spTgt spid="162842"/>
                                        </p:tgtEl>
                                        <p:attrNameLst>
                                          <p:attrName>style.visibility</p:attrName>
                                        </p:attrNameLst>
                                      </p:cBhvr>
                                      <p:to>
                                        <p:strVal val="visible"/>
                                      </p:to>
                                    </p:set>
                                    <p:anim calcmode="lin" valueType="num">
                                      <p:cBhvr>
                                        <p:cTn id="45" dur="1000" fill="hold"/>
                                        <p:tgtEl>
                                          <p:spTgt spid="162842"/>
                                        </p:tgtEl>
                                        <p:attrNameLst>
                                          <p:attrName>ppt_w</p:attrName>
                                        </p:attrNameLst>
                                      </p:cBhvr>
                                      <p:tavLst>
                                        <p:tav tm="0">
                                          <p:val>
                                            <p:fltVal val="0"/>
                                          </p:val>
                                        </p:tav>
                                        <p:tav tm="100000">
                                          <p:val>
                                            <p:strVal val="#ppt_w"/>
                                          </p:val>
                                        </p:tav>
                                      </p:tavLst>
                                    </p:anim>
                                    <p:anim calcmode="lin" valueType="num">
                                      <p:cBhvr>
                                        <p:cTn id="46" dur="1000" fill="hold"/>
                                        <p:tgtEl>
                                          <p:spTgt spid="162842"/>
                                        </p:tgtEl>
                                        <p:attrNameLst>
                                          <p:attrName>ppt_h</p:attrName>
                                        </p:attrNameLst>
                                      </p:cBhvr>
                                      <p:tavLst>
                                        <p:tav tm="0">
                                          <p:val>
                                            <p:fltVal val="0"/>
                                          </p:val>
                                        </p:tav>
                                        <p:tav tm="100000">
                                          <p:val>
                                            <p:strVal val="#ppt_h"/>
                                          </p:val>
                                        </p:tav>
                                      </p:tavLst>
                                    </p:anim>
                                  </p:childTnLst>
                                </p:cTn>
                              </p:par>
                            </p:childTnLst>
                          </p:cTn>
                        </p:par>
                        <p:par>
                          <p:cTn id="47" fill="hold" nodeType="afterGroup">
                            <p:stCondLst>
                              <p:cond delay="3500"/>
                            </p:stCondLst>
                            <p:childTnLst>
                              <p:par>
                                <p:cTn id="48" presetID="1" presetClass="entr" presetSubtype="0" fill="hold" grpId="0" nodeType="afterEffect">
                                  <p:stCondLst>
                                    <p:cond delay="0"/>
                                  </p:stCondLst>
                                  <p:childTnLst>
                                    <p:set>
                                      <p:cBhvr>
                                        <p:cTn id="49" dur="1" fill="hold">
                                          <p:stCondLst>
                                            <p:cond delay="499"/>
                                          </p:stCondLst>
                                        </p:cTn>
                                        <p:tgtEl>
                                          <p:spTgt spid="162856"/>
                                        </p:tgtEl>
                                        <p:attrNameLst>
                                          <p:attrName>style.visibility</p:attrName>
                                        </p:attrNameLst>
                                      </p:cBhvr>
                                      <p:to>
                                        <p:strVal val="visible"/>
                                      </p:to>
                                    </p:set>
                                  </p:childTnLst>
                                </p:cTn>
                              </p:par>
                            </p:childTnLst>
                          </p:cTn>
                        </p:par>
                        <p:par>
                          <p:cTn id="50" fill="hold" nodeType="afterGroup">
                            <p:stCondLst>
                              <p:cond delay="4000"/>
                            </p:stCondLst>
                            <p:childTnLst>
                              <p:par>
                                <p:cTn id="51" presetID="20" presetClass="entr" presetSubtype="0" fill="hold" grpId="0" nodeType="afterEffect">
                                  <p:stCondLst>
                                    <p:cond delay="0"/>
                                  </p:stCondLst>
                                  <p:childTnLst>
                                    <p:set>
                                      <p:cBhvr>
                                        <p:cTn id="52" dur="1" fill="hold">
                                          <p:stCondLst>
                                            <p:cond delay="0"/>
                                          </p:stCondLst>
                                        </p:cTn>
                                        <p:tgtEl>
                                          <p:spTgt spid="162866"/>
                                        </p:tgtEl>
                                        <p:attrNameLst>
                                          <p:attrName>style.visibility</p:attrName>
                                        </p:attrNameLst>
                                      </p:cBhvr>
                                      <p:to>
                                        <p:strVal val="visible"/>
                                      </p:to>
                                    </p:set>
                                    <p:animEffect transition="in" filter="wedge">
                                      <p:cBhvr>
                                        <p:cTn id="53" dur="2000"/>
                                        <p:tgtEl>
                                          <p:spTgt spid="162866"/>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62828"/>
                                        </p:tgtEl>
                                        <p:attrNameLst>
                                          <p:attrName>style.visibility</p:attrName>
                                        </p:attrNameLst>
                                      </p:cBhvr>
                                      <p:to>
                                        <p:strVal val="visible"/>
                                      </p:to>
                                    </p:set>
                                    <p:animEffect transition="in" filter="wipe(left)">
                                      <p:cBhvr>
                                        <p:cTn id="58" dur="2000"/>
                                        <p:tgtEl>
                                          <p:spTgt spid="162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autoUpdateAnimBg="0"/>
      <p:bldP spid="162819" grpId="0" autoUpdateAnimBg="0"/>
      <p:bldP spid="162827" grpId="0" autoUpdateAnimBg="0"/>
      <p:bldP spid="162828" grpId="0" autoUpdateAnimBg="0"/>
      <p:bldP spid="162855" grpId="0" animBg="1" autoUpdateAnimBg="0"/>
      <p:bldP spid="162856" grpId="0" animBg="1" autoUpdateAnimBg="0"/>
      <p:bldP spid="162864" grpId="0" autoUpdateAnimBg="0"/>
      <p:bldP spid="16286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ext Box 2"/>
          <p:cNvSpPr txBox="1">
            <a:spLocks noChangeArrowheads="1"/>
          </p:cNvSpPr>
          <p:nvPr/>
        </p:nvSpPr>
        <p:spPr bwMode="auto">
          <a:xfrm>
            <a:off x="468313" y="549275"/>
            <a:ext cx="3762375" cy="588963"/>
          </a:xfrm>
          <a:prstGeom prst="rect">
            <a:avLst/>
          </a:prstGeom>
          <a:noFill/>
          <a:ln w="9525">
            <a:solidFill>
              <a:srgbClr val="00FFFF"/>
            </a:solidFill>
            <a:miter lim="800000"/>
            <a:headEnd/>
            <a:tailEnd/>
          </a:ln>
          <a:effectLst/>
          <a:extLst>
            <a:ext uri="{909E8E84-426E-40DD-AFC4-6F175D3DCCD1}">
              <a14:hiddenFill xmlns:a14="http://schemas.microsoft.com/office/drawing/2010/main">
                <a:solidFill>
                  <a:srgbClr val="FF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2. </a:t>
            </a:r>
            <a:r>
              <a:rPr kumimoji="1" lang="zh-CN" altLang="en-US" sz="3200" b="1">
                <a:solidFill>
                  <a:schemeClr val="bg1"/>
                </a:solidFill>
                <a:latin typeface="楷体_GB2312" pitchFamily="49" charset="-122"/>
                <a:ea typeface="楷体_GB2312" pitchFamily="49" charset="-122"/>
              </a:rPr>
              <a:t>三相电源的联接</a:t>
            </a:r>
          </a:p>
        </p:txBody>
      </p:sp>
      <p:sp>
        <p:nvSpPr>
          <p:cNvPr id="163843" name="Text Box 3"/>
          <p:cNvSpPr txBox="1">
            <a:spLocks noChangeArrowheads="1"/>
          </p:cNvSpPr>
          <p:nvPr/>
        </p:nvSpPr>
        <p:spPr bwMode="auto">
          <a:xfrm>
            <a:off x="684213" y="5445125"/>
            <a:ext cx="7561262"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    </a:t>
            </a:r>
            <a:r>
              <a:rPr kumimoji="1" lang="en-US" altLang="zh-CN" sz="2800">
                <a:solidFill>
                  <a:srgbClr val="FFFF00"/>
                </a:solidFill>
                <a:latin typeface="Times New Roman" panose="02020603050405020304" pitchFamily="18" charset="0"/>
                <a:ea typeface="楷体_GB2312" pitchFamily="49" charset="-122"/>
              </a:rPr>
              <a:t>X, Y, Z</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接在一起的点称为</a:t>
            </a:r>
            <a:r>
              <a:rPr kumimoji="1" lang="en-US" altLang="zh-CN" sz="2800">
                <a:solidFill>
                  <a:srgbClr val="FFFF00"/>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联接对称三相电源的中性点，用</a:t>
            </a:r>
            <a:r>
              <a:rPr kumimoji="1" lang="en-US" altLang="zh-CN" sz="2800">
                <a:solidFill>
                  <a:srgbClr val="FFFF00"/>
                </a:solidFill>
                <a:latin typeface="Times New Roman" panose="02020603050405020304" pitchFamily="18" charset="0"/>
                <a:ea typeface="楷体_GB2312" pitchFamily="49" charset="-122"/>
              </a:rPr>
              <a:t>N</a:t>
            </a:r>
            <a:r>
              <a:rPr kumimoji="1" lang="zh-CN" altLang="en-US" sz="2800" b="1">
                <a:solidFill>
                  <a:srgbClr val="FFFF00"/>
                </a:solidFill>
                <a:latin typeface="楷体_GB2312" pitchFamily="49" charset="-122"/>
                <a:ea typeface="楷体_GB2312" pitchFamily="49" charset="-122"/>
              </a:rPr>
              <a:t>表示。</a:t>
            </a:r>
          </a:p>
        </p:txBody>
      </p:sp>
      <p:sp>
        <p:nvSpPr>
          <p:cNvPr id="163844" name="Text Box 4"/>
          <p:cNvSpPr txBox="1">
            <a:spLocks noChangeArrowheads="1"/>
          </p:cNvSpPr>
          <p:nvPr/>
        </p:nvSpPr>
        <p:spPr bwMode="auto">
          <a:xfrm>
            <a:off x="468313" y="1196975"/>
            <a:ext cx="39608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190750" indent="-2190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a:t>
            </a:r>
            <a:r>
              <a:rPr kumimoji="1" lang="en-US" altLang="zh-CN" sz="2800" b="1">
                <a:solidFill>
                  <a:srgbClr val="FFFF00"/>
                </a:solidFill>
                <a:latin typeface="楷体_GB2312" pitchFamily="49" charset="-122"/>
                <a:ea typeface="楷体_GB2312" pitchFamily="49" charset="-122"/>
              </a:rPr>
              <a:t>1</a:t>
            </a:r>
            <a:r>
              <a:rPr kumimoji="1" lang="zh-CN" altLang="en-US" sz="2800" b="1">
                <a:solidFill>
                  <a:srgbClr val="FFFF00"/>
                </a:solidFill>
                <a:latin typeface="楷体_GB2312" pitchFamily="49" charset="-122"/>
                <a:ea typeface="楷体_GB2312" pitchFamily="49" charset="-122"/>
              </a:rPr>
              <a:t>）星形联接</a:t>
            </a:r>
            <a:r>
              <a:rPr kumimoji="1" lang="en-US" altLang="zh-CN" sz="2800" b="1">
                <a:solidFill>
                  <a:srgbClr val="FFFF00"/>
                </a:solidFill>
                <a:latin typeface="楷体_GB2312" pitchFamily="49" charset="-122"/>
                <a:ea typeface="楷体_GB2312" pitchFamily="49" charset="-122"/>
              </a:rPr>
              <a:t>(</a:t>
            </a:r>
            <a:r>
              <a:rPr kumimoji="1" lang="en-US" altLang="zh-CN" sz="2800">
                <a:solidFill>
                  <a:srgbClr val="FFFF00"/>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联接</a:t>
            </a:r>
            <a:r>
              <a:rPr kumimoji="1" lang="en-US" altLang="zh-CN" sz="2800" b="1">
                <a:solidFill>
                  <a:srgbClr val="FFFF00"/>
                </a:solidFill>
                <a:latin typeface="楷体_GB2312" pitchFamily="49" charset="-122"/>
                <a:ea typeface="楷体_GB2312" pitchFamily="49" charset="-122"/>
              </a:rPr>
              <a:t>)</a:t>
            </a:r>
          </a:p>
        </p:txBody>
      </p:sp>
      <p:grpSp>
        <p:nvGrpSpPr>
          <p:cNvPr id="163845" name="Group 5"/>
          <p:cNvGrpSpPr>
            <a:grpSpLocks/>
          </p:cNvGrpSpPr>
          <p:nvPr/>
        </p:nvGrpSpPr>
        <p:grpSpPr bwMode="auto">
          <a:xfrm>
            <a:off x="5219700" y="1484313"/>
            <a:ext cx="3568700" cy="3687762"/>
            <a:chOff x="3243" y="1570"/>
            <a:chExt cx="2248" cy="2323"/>
          </a:xfrm>
        </p:grpSpPr>
        <p:sp>
          <p:nvSpPr>
            <p:cNvPr id="46123" name="Oval 6"/>
            <p:cNvSpPr>
              <a:spLocks noChangeArrowheads="1"/>
            </p:cNvSpPr>
            <p:nvPr/>
          </p:nvSpPr>
          <p:spPr bwMode="auto">
            <a:xfrm>
              <a:off x="3787" y="157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6124" name="Oval 7"/>
            <p:cNvSpPr>
              <a:spLocks noChangeArrowheads="1"/>
            </p:cNvSpPr>
            <p:nvPr/>
          </p:nvSpPr>
          <p:spPr bwMode="auto">
            <a:xfrm>
              <a:off x="3742" y="225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6125" name="Oval 8"/>
            <p:cNvSpPr>
              <a:spLocks noChangeArrowheads="1"/>
            </p:cNvSpPr>
            <p:nvPr/>
          </p:nvSpPr>
          <p:spPr bwMode="auto">
            <a:xfrm>
              <a:off x="3742"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6126" name="Line 9"/>
            <p:cNvSpPr>
              <a:spLocks noChangeShapeType="1"/>
            </p:cNvSpPr>
            <p:nvPr/>
          </p:nvSpPr>
          <p:spPr bwMode="auto">
            <a:xfrm rot="5400000" flipH="1">
              <a:off x="3969" y="1343"/>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27" name="Text Box 10"/>
            <p:cNvSpPr txBox="1">
              <a:spLocks noChangeArrowheads="1"/>
            </p:cNvSpPr>
            <p:nvPr/>
          </p:nvSpPr>
          <p:spPr bwMode="auto">
            <a:xfrm rot="5400000">
              <a:off x="4183" y="171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28" name="Text Box 11"/>
            <p:cNvSpPr txBox="1">
              <a:spLocks noChangeArrowheads="1"/>
            </p:cNvSpPr>
            <p:nvPr/>
          </p:nvSpPr>
          <p:spPr bwMode="auto">
            <a:xfrm>
              <a:off x="3560" y="170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29" name="Line 12"/>
            <p:cNvSpPr>
              <a:spLocks noChangeShapeType="1"/>
            </p:cNvSpPr>
            <p:nvPr/>
          </p:nvSpPr>
          <p:spPr bwMode="auto">
            <a:xfrm flipV="1">
              <a:off x="4377" y="1752"/>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30" name="Oval 13"/>
            <p:cNvSpPr>
              <a:spLocks noChangeArrowheads="1"/>
            </p:cNvSpPr>
            <p:nvPr/>
          </p:nvSpPr>
          <p:spPr bwMode="auto">
            <a:xfrm>
              <a:off x="5012" y="1706"/>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31" name="Oval 14"/>
            <p:cNvSpPr>
              <a:spLocks noChangeArrowheads="1"/>
            </p:cNvSpPr>
            <p:nvPr/>
          </p:nvSpPr>
          <p:spPr bwMode="auto">
            <a:xfrm>
              <a:off x="5101" y="370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32" name="Text Box 15"/>
            <p:cNvSpPr txBox="1">
              <a:spLocks noChangeArrowheads="1"/>
            </p:cNvSpPr>
            <p:nvPr/>
          </p:nvSpPr>
          <p:spPr bwMode="auto">
            <a:xfrm>
              <a:off x="5057" y="157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6133" name="Text Box 16"/>
            <p:cNvSpPr txBox="1">
              <a:spLocks noChangeArrowheads="1"/>
            </p:cNvSpPr>
            <p:nvPr/>
          </p:nvSpPr>
          <p:spPr bwMode="auto">
            <a:xfrm>
              <a:off x="5193" y="356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46134" name="Text Box 17"/>
            <p:cNvSpPr txBox="1">
              <a:spLocks noChangeArrowheads="1"/>
            </p:cNvSpPr>
            <p:nvPr/>
          </p:nvSpPr>
          <p:spPr bwMode="auto">
            <a:xfrm>
              <a:off x="3243" y="157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46135" name="Line 18"/>
            <p:cNvSpPr>
              <a:spLocks noChangeShapeType="1"/>
            </p:cNvSpPr>
            <p:nvPr/>
          </p:nvSpPr>
          <p:spPr bwMode="auto">
            <a:xfrm rot="5400000" flipH="1">
              <a:off x="3969" y="2023"/>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36" name="Text Box 19"/>
            <p:cNvSpPr txBox="1">
              <a:spLocks noChangeArrowheads="1"/>
            </p:cNvSpPr>
            <p:nvPr/>
          </p:nvSpPr>
          <p:spPr bwMode="auto">
            <a:xfrm rot="5400000">
              <a:off x="4183" y="240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37" name="Text Box 20"/>
            <p:cNvSpPr txBox="1">
              <a:spLocks noChangeArrowheads="1"/>
            </p:cNvSpPr>
            <p:nvPr/>
          </p:nvSpPr>
          <p:spPr bwMode="auto">
            <a:xfrm>
              <a:off x="3560" y="2387"/>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38" name="Line 21"/>
            <p:cNvSpPr>
              <a:spLocks noChangeShapeType="1"/>
            </p:cNvSpPr>
            <p:nvPr/>
          </p:nvSpPr>
          <p:spPr bwMode="auto">
            <a:xfrm flipV="1">
              <a:off x="4377" y="2432"/>
              <a:ext cx="72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39" name="Oval 22"/>
            <p:cNvSpPr>
              <a:spLocks noChangeArrowheads="1"/>
            </p:cNvSpPr>
            <p:nvPr/>
          </p:nvSpPr>
          <p:spPr bwMode="auto">
            <a:xfrm>
              <a:off x="5056" y="238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40" name="Text Box 23"/>
            <p:cNvSpPr txBox="1">
              <a:spLocks noChangeArrowheads="1"/>
            </p:cNvSpPr>
            <p:nvPr/>
          </p:nvSpPr>
          <p:spPr bwMode="auto">
            <a:xfrm>
              <a:off x="5103" y="229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6141" name="Text Box 24"/>
            <p:cNvSpPr txBox="1">
              <a:spLocks noChangeArrowheads="1"/>
            </p:cNvSpPr>
            <p:nvPr/>
          </p:nvSpPr>
          <p:spPr bwMode="auto">
            <a:xfrm>
              <a:off x="3288" y="2069"/>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46142" name="Line 25"/>
            <p:cNvSpPr>
              <a:spLocks noChangeShapeType="1"/>
            </p:cNvSpPr>
            <p:nvPr/>
          </p:nvSpPr>
          <p:spPr bwMode="auto">
            <a:xfrm rot="5400000" flipH="1">
              <a:off x="3969" y="265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43" name="Text Box 26"/>
            <p:cNvSpPr txBox="1">
              <a:spLocks noChangeArrowheads="1"/>
            </p:cNvSpPr>
            <p:nvPr/>
          </p:nvSpPr>
          <p:spPr bwMode="auto">
            <a:xfrm rot="5400000">
              <a:off x="4183" y="298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44" name="Text Box 27"/>
            <p:cNvSpPr txBox="1">
              <a:spLocks noChangeArrowheads="1"/>
            </p:cNvSpPr>
            <p:nvPr/>
          </p:nvSpPr>
          <p:spPr bwMode="auto">
            <a:xfrm>
              <a:off x="3515" y="302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45" name="Line 28"/>
            <p:cNvSpPr>
              <a:spLocks noChangeShapeType="1"/>
            </p:cNvSpPr>
            <p:nvPr/>
          </p:nvSpPr>
          <p:spPr bwMode="auto">
            <a:xfrm flipV="1">
              <a:off x="4377" y="3067"/>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46" name="Oval 29"/>
            <p:cNvSpPr>
              <a:spLocks noChangeArrowheads="1"/>
            </p:cNvSpPr>
            <p:nvPr/>
          </p:nvSpPr>
          <p:spPr bwMode="auto">
            <a:xfrm>
              <a:off x="5010" y="3022"/>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47" name="Text Box 30"/>
            <p:cNvSpPr txBox="1">
              <a:spLocks noChangeArrowheads="1"/>
            </p:cNvSpPr>
            <p:nvPr/>
          </p:nvSpPr>
          <p:spPr bwMode="auto">
            <a:xfrm>
              <a:off x="5057" y="288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6148" name="Text Box 31"/>
            <p:cNvSpPr txBox="1">
              <a:spLocks noChangeArrowheads="1"/>
            </p:cNvSpPr>
            <p:nvPr/>
          </p:nvSpPr>
          <p:spPr bwMode="auto">
            <a:xfrm>
              <a:off x="3288" y="2931"/>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sp>
          <p:nvSpPr>
            <p:cNvPr id="46149" name="Line 32"/>
            <p:cNvSpPr>
              <a:spLocks noChangeShapeType="1"/>
            </p:cNvSpPr>
            <p:nvPr/>
          </p:nvSpPr>
          <p:spPr bwMode="auto">
            <a:xfrm>
              <a:off x="3560" y="1752"/>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50" name="Freeform 33"/>
            <p:cNvSpPr>
              <a:spLocks/>
            </p:cNvSpPr>
            <p:nvPr/>
          </p:nvSpPr>
          <p:spPr bwMode="auto">
            <a:xfrm>
              <a:off x="3288" y="2432"/>
              <a:ext cx="1815" cy="1316"/>
            </a:xfrm>
            <a:custGeom>
              <a:avLst/>
              <a:gdLst>
                <a:gd name="T0" fmla="*/ 259 w 1680"/>
                <a:gd name="T1" fmla="*/ 0 h 996"/>
                <a:gd name="T2" fmla="*/ 0 w 1680"/>
                <a:gd name="T3" fmla="*/ 0 h 996"/>
                <a:gd name="T4" fmla="*/ 0 w 1680"/>
                <a:gd name="T5" fmla="*/ 1316 h 996"/>
                <a:gd name="T6" fmla="*/ 1815 w 1680"/>
                <a:gd name="T7" fmla="*/ 1316 h 9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 h="996">
                  <a:moveTo>
                    <a:pt x="240" y="0"/>
                  </a:moveTo>
                  <a:lnTo>
                    <a:pt x="0" y="0"/>
                  </a:lnTo>
                  <a:lnTo>
                    <a:pt x="0" y="996"/>
                  </a:lnTo>
                  <a:lnTo>
                    <a:pt x="1680" y="996"/>
                  </a:lnTo>
                </a:path>
              </a:pathLst>
            </a:custGeom>
            <a:noFill/>
            <a:ln w="28575" cmpd="sng">
              <a:solidFill>
                <a:srgbClr val="FFCC00"/>
              </a:solidFill>
              <a:round/>
              <a:headEnd type="oval"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6151" name="Object 34"/>
            <p:cNvGraphicFramePr>
              <a:graphicFrameLocks noChangeAspect="1"/>
            </p:cNvGraphicFramePr>
            <p:nvPr/>
          </p:nvGraphicFramePr>
          <p:xfrm>
            <a:off x="3878" y="1888"/>
            <a:ext cx="284" cy="381"/>
          </p:xfrm>
          <a:graphic>
            <a:graphicData uri="http://schemas.openxmlformats.org/presentationml/2006/ole">
              <mc:AlternateContent xmlns:mc="http://schemas.openxmlformats.org/markup-compatibility/2006">
                <mc:Choice xmlns:v="urn:schemas-microsoft-com:vml" Requires="v">
                  <p:oleObj spid="_x0000_s46196" name="公式" r:id="rId3" imgW="222139" imgH="298362" progId="Equation.3">
                    <p:embed/>
                  </p:oleObj>
                </mc:Choice>
                <mc:Fallback>
                  <p:oleObj name="公式" r:id="rId3" imgW="222139" imgH="298362" progId="Equation.3">
                    <p:embed/>
                    <p:pic>
                      <p:nvPicPr>
                        <p:cNvPr id="0" name="Object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8" y="1888"/>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52" name="Object 35"/>
            <p:cNvGraphicFramePr>
              <a:graphicFrameLocks noChangeAspect="1"/>
            </p:cNvGraphicFramePr>
            <p:nvPr/>
          </p:nvGraphicFramePr>
          <p:xfrm>
            <a:off x="3787" y="2523"/>
            <a:ext cx="285" cy="397"/>
          </p:xfrm>
          <a:graphic>
            <a:graphicData uri="http://schemas.openxmlformats.org/presentationml/2006/ole">
              <mc:AlternateContent xmlns:mc="http://schemas.openxmlformats.org/markup-compatibility/2006">
                <mc:Choice xmlns:v="urn:schemas-microsoft-com:vml" Requires="v">
                  <p:oleObj spid="_x0000_s46197" name="公式" r:id="rId5" imgW="222139" imgH="310975" progId="Equation.3">
                    <p:embed/>
                  </p:oleObj>
                </mc:Choice>
                <mc:Fallback>
                  <p:oleObj name="公式" r:id="rId5" imgW="222139" imgH="310975" progId="Equation.3">
                    <p:embed/>
                    <p:pic>
                      <p:nvPicPr>
                        <p:cNvPr id="0" name="Object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7" y="2523"/>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53" name="Object 36"/>
            <p:cNvGraphicFramePr>
              <a:graphicFrameLocks noChangeAspect="1"/>
            </p:cNvGraphicFramePr>
            <p:nvPr/>
          </p:nvGraphicFramePr>
          <p:xfrm>
            <a:off x="3833" y="3203"/>
            <a:ext cx="285" cy="397"/>
          </p:xfrm>
          <a:graphic>
            <a:graphicData uri="http://schemas.openxmlformats.org/presentationml/2006/ole">
              <mc:AlternateContent xmlns:mc="http://schemas.openxmlformats.org/markup-compatibility/2006">
                <mc:Choice xmlns:v="urn:schemas-microsoft-com:vml" Requires="v">
                  <p:oleObj spid="_x0000_s46198" name="公式" r:id="rId7" imgW="222139" imgH="310975" progId="Equation.3">
                    <p:embed/>
                  </p:oleObj>
                </mc:Choice>
                <mc:Fallback>
                  <p:oleObj name="公式" r:id="rId7" imgW="222139" imgH="310975" progId="Equation.3">
                    <p:embed/>
                    <p:pic>
                      <p:nvPicPr>
                        <p:cNvPr id="0" name="Object 3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33" y="3203"/>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63877" name="Group 37"/>
          <p:cNvGrpSpPr>
            <a:grpSpLocks/>
          </p:cNvGrpSpPr>
          <p:nvPr/>
        </p:nvGrpSpPr>
        <p:grpSpPr bwMode="auto">
          <a:xfrm>
            <a:off x="395288" y="1773238"/>
            <a:ext cx="4572000" cy="3255962"/>
            <a:chOff x="2880" y="799"/>
            <a:chExt cx="2880" cy="2051"/>
          </a:xfrm>
        </p:grpSpPr>
        <p:sp>
          <p:nvSpPr>
            <p:cNvPr id="46096" name="Oval 38"/>
            <p:cNvSpPr>
              <a:spLocks noChangeArrowheads="1"/>
            </p:cNvSpPr>
            <p:nvPr/>
          </p:nvSpPr>
          <p:spPr bwMode="auto">
            <a:xfrm>
              <a:off x="4059" y="188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6097" name="Oval 39"/>
            <p:cNvSpPr>
              <a:spLocks noChangeArrowheads="1"/>
            </p:cNvSpPr>
            <p:nvPr/>
          </p:nvSpPr>
          <p:spPr bwMode="auto">
            <a:xfrm>
              <a:off x="3243" y="188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6098" name="Oval 40"/>
            <p:cNvSpPr>
              <a:spLocks noChangeArrowheads="1"/>
            </p:cNvSpPr>
            <p:nvPr/>
          </p:nvSpPr>
          <p:spPr bwMode="auto">
            <a:xfrm>
              <a:off x="3651"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6099" name="Line 41"/>
            <p:cNvSpPr>
              <a:spLocks noChangeShapeType="1"/>
            </p:cNvSpPr>
            <p:nvPr/>
          </p:nvSpPr>
          <p:spPr bwMode="auto">
            <a:xfrm flipH="1">
              <a:off x="3833" y="935"/>
              <a:ext cx="0" cy="86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00" name="Text Box 42"/>
            <p:cNvSpPr txBox="1">
              <a:spLocks noChangeArrowheads="1"/>
            </p:cNvSpPr>
            <p:nvPr/>
          </p:nvSpPr>
          <p:spPr bwMode="auto">
            <a:xfrm>
              <a:off x="3606" y="79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01" name="Line 43"/>
            <p:cNvSpPr>
              <a:spLocks noChangeShapeType="1"/>
            </p:cNvSpPr>
            <p:nvPr/>
          </p:nvSpPr>
          <p:spPr bwMode="auto">
            <a:xfrm rot="7200000" flipH="1">
              <a:off x="4174" y="1607"/>
              <a:ext cx="48" cy="87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02" name="Text Box 44"/>
            <p:cNvSpPr txBox="1">
              <a:spLocks noChangeArrowheads="1"/>
            </p:cNvSpPr>
            <p:nvPr/>
          </p:nvSpPr>
          <p:spPr bwMode="auto">
            <a:xfrm rot="7200000">
              <a:off x="4500" y="194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03" name="Text Box 45"/>
            <p:cNvSpPr txBox="1">
              <a:spLocks noChangeArrowheads="1"/>
            </p:cNvSpPr>
            <p:nvPr/>
          </p:nvSpPr>
          <p:spPr bwMode="auto">
            <a:xfrm rot="7200000">
              <a:off x="4001" y="167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04" name="Line 46"/>
            <p:cNvSpPr>
              <a:spLocks noChangeShapeType="1"/>
            </p:cNvSpPr>
            <p:nvPr/>
          </p:nvSpPr>
          <p:spPr bwMode="auto">
            <a:xfrm rot="14400000" flipH="1">
              <a:off x="3449" y="1572"/>
              <a:ext cx="0" cy="925"/>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05" name="Text Box 47"/>
            <p:cNvSpPr txBox="1">
              <a:spLocks noChangeArrowheads="1"/>
            </p:cNvSpPr>
            <p:nvPr/>
          </p:nvSpPr>
          <p:spPr bwMode="auto">
            <a:xfrm rot="-7200000">
              <a:off x="2958" y="199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06" name="Text Box 48"/>
            <p:cNvSpPr txBox="1">
              <a:spLocks noChangeArrowheads="1"/>
            </p:cNvSpPr>
            <p:nvPr/>
          </p:nvSpPr>
          <p:spPr bwMode="auto">
            <a:xfrm rot="-7200000">
              <a:off x="3502" y="167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6107" name="Line 49"/>
            <p:cNvSpPr>
              <a:spLocks noChangeShapeType="1"/>
            </p:cNvSpPr>
            <p:nvPr/>
          </p:nvSpPr>
          <p:spPr bwMode="auto">
            <a:xfrm>
              <a:off x="3833" y="935"/>
              <a:ext cx="153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08" name="Line 50"/>
            <p:cNvSpPr>
              <a:spLocks noChangeShapeType="1"/>
            </p:cNvSpPr>
            <p:nvPr/>
          </p:nvSpPr>
          <p:spPr bwMode="auto">
            <a:xfrm>
              <a:off x="3833" y="1797"/>
              <a:ext cx="1553" cy="0"/>
            </a:xfrm>
            <a:prstGeom prst="line">
              <a:avLst/>
            </a:prstGeom>
            <a:noFill/>
            <a:ln w="28575">
              <a:solidFill>
                <a:srgbClr val="FFCC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09" name="Line 51"/>
            <p:cNvSpPr>
              <a:spLocks noChangeShapeType="1"/>
            </p:cNvSpPr>
            <p:nvPr/>
          </p:nvSpPr>
          <p:spPr bwMode="auto">
            <a:xfrm>
              <a:off x="4558" y="2296"/>
              <a:ext cx="761"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10" name="Freeform 52"/>
            <p:cNvSpPr>
              <a:spLocks/>
            </p:cNvSpPr>
            <p:nvPr/>
          </p:nvSpPr>
          <p:spPr bwMode="auto">
            <a:xfrm>
              <a:off x="3061" y="2251"/>
              <a:ext cx="2229" cy="426"/>
            </a:xfrm>
            <a:custGeom>
              <a:avLst/>
              <a:gdLst>
                <a:gd name="T0" fmla="*/ 0 w 2184"/>
                <a:gd name="T1" fmla="*/ 0 h 426"/>
                <a:gd name="T2" fmla="*/ 0 w 2184"/>
                <a:gd name="T3" fmla="*/ 426 h 426"/>
                <a:gd name="T4" fmla="*/ 2229 w 2184"/>
                <a:gd name="T5" fmla="*/ 426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111" name="Oval 53"/>
            <p:cNvSpPr>
              <a:spLocks noChangeArrowheads="1"/>
            </p:cNvSpPr>
            <p:nvPr/>
          </p:nvSpPr>
          <p:spPr bwMode="auto">
            <a:xfrm>
              <a:off x="5373" y="934"/>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12" name="Oval 54"/>
            <p:cNvSpPr>
              <a:spLocks noChangeArrowheads="1"/>
            </p:cNvSpPr>
            <p:nvPr/>
          </p:nvSpPr>
          <p:spPr bwMode="auto">
            <a:xfrm>
              <a:off x="5329" y="225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13" name="Oval 55"/>
            <p:cNvSpPr>
              <a:spLocks noChangeArrowheads="1"/>
            </p:cNvSpPr>
            <p:nvPr/>
          </p:nvSpPr>
          <p:spPr bwMode="auto">
            <a:xfrm>
              <a:off x="5375" y="1795"/>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14" name="Oval 56"/>
            <p:cNvSpPr>
              <a:spLocks noChangeArrowheads="1"/>
            </p:cNvSpPr>
            <p:nvPr/>
          </p:nvSpPr>
          <p:spPr bwMode="auto">
            <a:xfrm>
              <a:off x="5284" y="2659"/>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6115" name="Text Box 57"/>
            <p:cNvSpPr txBox="1">
              <a:spLocks noChangeArrowheads="1"/>
            </p:cNvSpPr>
            <p:nvPr/>
          </p:nvSpPr>
          <p:spPr bwMode="auto">
            <a:xfrm>
              <a:off x="5443" y="799"/>
              <a:ext cx="31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6116" name="Text Box 58"/>
            <p:cNvSpPr txBox="1">
              <a:spLocks noChangeArrowheads="1"/>
            </p:cNvSpPr>
            <p:nvPr/>
          </p:nvSpPr>
          <p:spPr bwMode="auto">
            <a:xfrm>
              <a:off x="5420" y="211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6117" name="Text Box 59"/>
            <p:cNvSpPr txBox="1">
              <a:spLocks noChangeArrowheads="1"/>
            </p:cNvSpPr>
            <p:nvPr/>
          </p:nvSpPr>
          <p:spPr bwMode="auto">
            <a:xfrm>
              <a:off x="5394" y="252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6118" name="Text Box 60"/>
            <p:cNvSpPr txBox="1">
              <a:spLocks noChangeArrowheads="1"/>
            </p:cNvSpPr>
            <p:nvPr/>
          </p:nvSpPr>
          <p:spPr bwMode="auto">
            <a:xfrm>
              <a:off x="5462" y="161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graphicFrame>
          <p:nvGraphicFramePr>
            <p:cNvPr id="46119" name="Object 61"/>
            <p:cNvGraphicFramePr>
              <a:graphicFrameLocks noChangeAspect="1"/>
            </p:cNvGraphicFramePr>
            <p:nvPr/>
          </p:nvGraphicFramePr>
          <p:xfrm>
            <a:off x="3334" y="1071"/>
            <a:ext cx="284" cy="381"/>
          </p:xfrm>
          <a:graphic>
            <a:graphicData uri="http://schemas.openxmlformats.org/presentationml/2006/ole">
              <mc:AlternateContent xmlns:mc="http://schemas.openxmlformats.org/markup-compatibility/2006">
                <mc:Choice xmlns:v="urn:schemas-microsoft-com:vml" Requires="v">
                  <p:oleObj spid="_x0000_s46199" name="公式" r:id="rId9" imgW="222139" imgH="298362" progId="Equation.3">
                    <p:embed/>
                  </p:oleObj>
                </mc:Choice>
                <mc:Fallback>
                  <p:oleObj name="公式" r:id="rId9" imgW="222139" imgH="298362" progId="Equation.3">
                    <p:embed/>
                    <p:pic>
                      <p:nvPicPr>
                        <p:cNvPr id="0" name="Object 6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34" y="1071"/>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20" name="Object 62"/>
            <p:cNvGraphicFramePr>
              <a:graphicFrameLocks noChangeAspect="1"/>
            </p:cNvGraphicFramePr>
            <p:nvPr/>
          </p:nvGraphicFramePr>
          <p:xfrm>
            <a:off x="3923" y="2069"/>
            <a:ext cx="285" cy="397"/>
          </p:xfrm>
          <a:graphic>
            <a:graphicData uri="http://schemas.openxmlformats.org/presentationml/2006/ole">
              <mc:AlternateContent xmlns:mc="http://schemas.openxmlformats.org/markup-compatibility/2006">
                <mc:Choice xmlns:v="urn:schemas-microsoft-com:vml" Requires="v">
                  <p:oleObj spid="_x0000_s46200" name="公式" r:id="rId11" imgW="222139" imgH="310975" progId="Equation.3">
                    <p:embed/>
                  </p:oleObj>
                </mc:Choice>
                <mc:Fallback>
                  <p:oleObj name="公式" r:id="rId11" imgW="222139" imgH="310975" progId="Equation.3">
                    <p:embed/>
                    <p:pic>
                      <p:nvPicPr>
                        <p:cNvPr id="0" name="Object 6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23" y="2069"/>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21" name="Object 63"/>
            <p:cNvGraphicFramePr>
              <a:graphicFrameLocks noChangeAspect="1"/>
            </p:cNvGraphicFramePr>
            <p:nvPr/>
          </p:nvGraphicFramePr>
          <p:xfrm>
            <a:off x="3061" y="1570"/>
            <a:ext cx="285" cy="397"/>
          </p:xfrm>
          <a:graphic>
            <a:graphicData uri="http://schemas.openxmlformats.org/presentationml/2006/ole">
              <mc:AlternateContent xmlns:mc="http://schemas.openxmlformats.org/markup-compatibility/2006">
                <mc:Choice xmlns:v="urn:schemas-microsoft-com:vml" Requires="v">
                  <p:oleObj spid="_x0000_s46201" name="公式" r:id="rId13" imgW="222139" imgH="310975" progId="Equation.3">
                    <p:embed/>
                  </p:oleObj>
                </mc:Choice>
                <mc:Fallback>
                  <p:oleObj name="公式" r:id="rId13" imgW="222139" imgH="310975" progId="Equation.3">
                    <p:embed/>
                    <p:pic>
                      <p:nvPicPr>
                        <p:cNvPr id="0" name="Object 6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61" y="1570"/>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122" name="Text Box 64"/>
            <p:cNvSpPr txBox="1">
              <a:spLocks noChangeArrowheads="1"/>
            </p:cNvSpPr>
            <p:nvPr/>
          </p:nvSpPr>
          <p:spPr bwMode="auto">
            <a:xfrm>
              <a:off x="3606" y="1434"/>
              <a:ext cx="2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宋体" panose="02010600030101010101" pitchFamily="2" charset="-122"/>
                  <a:ea typeface="宋体" panose="02010600030101010101" pitchFamily="2" charset="-122"/>
                </a:rPr>
                <a:t>-</a:t>
              </a:r>
            </a:p>
          </p:txBody>
        </p:sp>
      </p:grpSp>
      <p:grpSp>
        <p:nvGrpSpPr>
          <p:cNvPr id="46087" name="Group 65"/>
          <p:cNvGrpSpPr>
            <a:grpSpLocks/>
          </p:cNvGrpSpPr>
          <p:nvPr/>
        </p:nvGrpSpPr>
        <p:grpSpPr bwMode="auto">
          <a:xfrm>
            <a:off x="8316913" y="6445250"/>
            <a:ext cx="792162" cy="366713"/>
            <a:chOff x="5193" y="4020"/>
            <a:chExt cx="499" cy="231"/>
          </a:xfrm>
        </p:grpSpPr>
        <p:pic>
          <p:nvPicPr>
            <p:cNvPr id="46094" name="Picture 66"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5" name="Text Box 6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6088" name="Group 68"/>
          <p:cNvGrpSpPr>
            <a:grpSpLocks/>
          </p:cNvGrpSpPr>
          <p:nvPr/>
        </p:nvGrpSpPr>
        <p:grpSpPr bwMode="auto">
          <a:xfrm>
            <a:off x="7451725" y="6445250"/>
            <a:ext cx="792163" cy="366713"/>
            <a:chOff x="5193" y="4020"/>
            <a:chExt cx="499" cy="231"/>
          </a:xfrm>
        </p:grpSpPr>
        <p:pic>
          <p:nvPicPr>
            <p:cNvPr id="46092" name="Picture 69"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3" name="Text Box 7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6089" name="Group 71"/>
          <p:cNvGrpSpPr>
            <a:grpSpLocks/>
          </p:cNvGrpSpPr>
          <p:nvPr/>
        </p:nvGrpSpPr>
        <p:grpSpPr bwMode="auto">
          <a:xfrm>
            <a:off x="6588125" y="6446838"/>
            <a:ext cx="792163" cy="366712"/>
            <a:chOff x="4695" y="4061"/>
            <a:chExt cx="499" cy="231"/>
          </a:xfrm>
        </p:grpSpPr>
        <p:pic>
          <p:nvPicPr>
            <p:cNvPr id="46090" name="Picture 72"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1" name="Text Box 7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3842"/>
                                        </p:tgtEl>
                                        <p:attrNameLst>
                                          <p:attrName>style.visibility</p:attrName>
                                        </p:attrNameLst>
                                      </p:cBhvr>
                                      <p:to>
                                        <p:strVal val="visible"/>
                                      </p:to>
                                    </p:set>
                                    <p:anim calcmode="lin" valueType="num">
                                      <p:cBhvr additive="base">
                                        <p:cTn id="7" dur="500" fill="hold"/>
                                        <p:tgtEl>
                                          <p:spTgt spid="163842"/>
                                        </p:tgtEl>
                                        <p:attrNameLst>
                                          <p:attrName>ppt_x</p:attrName>
                                        </p:attrNameLst>
                                      </p:cBhvr>
                                      <p:tavLst>
                                        <p:tav tm="0">
                                          <p:val>
                                            <p:strVal val="0-#ppt_w/2"/>
                                          </p:val>
                                        </p:tav>
                                        <p:tav tm="100000">
                                          <p:val>
                                            <p:strVal val="#ppt_x"/>
                                          </p:val>
                                        </p:tav>
                                      </p:tavLst>
                                    </p:anim>
                                    <p:anim calcmode="lin" valueType="num">
                                      <p:cBhvr additive="base">
                                        <p:cTn id="8" dur="500" fill="hold"/>
                                        <p:tgtEl>
                                          <p:spTgt spid="1638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844"/>
                                        </p:tgtEl>
                                        <p:attrNameLst>
                                          <p:attrName>style.visibility</p:attrName>
                                        </p:attrNameLst>
                                      </p:cBhvr>
                                      <p:to>
                                        <p:strVal val="visible"/>
                                      </p:to>
                                    </p:set>
                                    <p:anim calcmode="lin" valueType="num">
                                      <p:cBhvr additive="base">
                                        <p:cTn id="13" dur="500" fill="hold"/>
                                        <p:tgtEl>
                                          <p:spTgt spid="163844"/>
                                        </p:tgtEl>
                                        <p:attrNameLst>
                                          <p:attrName>ppt_x</p:attrName>
                                        </p:attrNameLst>
                                      </p:cBhvr>
                                      <p:tavLst>
                                        <p:tav tm="0">
                                          <p:val>
                                            <p:strVal val="0-#ppt_w/2"/>
                                          </p:val>
                                        </p:tav>
                                        <p:tav tm="100000">
                                          <p:val>
                                            <p:strVal val="#ppt_x"/>
                                          </p:val>
                                        </p:tav>
                                      </p:tavLst>
                                    </p:anim>
                                    <p:anim calcmode="lin" valueType="num">
                                      <p:cBhvr additive="base">
                                        <p:cTn id="14" dur="500" fill="hold"/>
                                        <p:tgtEl>
                                          <p:spTgt spid="16384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63877"/>
                                        </p:tgtEl>
                                        <p:attrNameLst>
                                          <p:attrName>style.visibility</p:attrName>
                                        </p:attrNameLst>
                                      </p:cBhvr>
                                      <p:to>
                                        <p:strVal val="visible"/>
                                      </p:to>
                                    </p:set>
                                    <p:animEffect transition="in" filter="blinds(horizontal)">
                                      <p:cBhvr>
                                        <p:cTn id="19" dur="500"/>
                                        <p:tgtEl>
                                          <p:spTgt spid="16387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63845"/>
                                        </p:tgtEl>
                                        <p:attrNameLst>
                                          <p:attrName>style.visibility</p:attrName>
                                        </p:attrNameLst>
                                      </p:cBhvr>
                                      <p:to>
                                        <p:strVal val="visible"/>
                                      </p:to>
                                    </p:set>
                                    <p:animEffect transition="in" filter="blinds(horizontal)">
                                      <p:cBhvr>
                                        <p:cTn id="24" dur="500"/>
                                        <p:tgtEl>
                                          <p:spTgt spid="16384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63843"/>
                                        </p:tgtEl>
                                        <p:attrNameLst>
                                          <p:attrName>style.visibility</p:attrName>
                                        </p:attrNameLst>
                                      </p:cBhvr>
                                      <p:to>
                                        <p:strVal val="visible"/>
                                      </p:to>
                                    </p:set>
                                    <p:animEffect transition="in" filter="slide(fromBottom)">
                                      <p:cBhvr>
                                        <p:cTn id="29" dur="2000"/>
                                        <p:tgtEl>
                                          <p:spTgt spid="163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animBg="1"/>
      <p:bldP spid="163843" grpId="0" autoUpdateAnimBg="0"/>
      <p:bldP spid="163844"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539750" y="692150"/>
            <a:ext cx="41354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sym typeface="Symbol" panose="05050102010706020507" pitchFamily="18" charset="2"/>
              </a:rPr>
              <a:t>（</a:t>
            </a:r>
            <a:r>
              <a:rPr kumimoji="1" lang="en-US" altLang="zh-CN" sz="2800" b="1">
                <a:solidFill>
                  <a:srgbClr val="FFFF00"/>
                </a:solidFill>
                <a:latin typeface="楷体_GB2312" pitchFamily="49" charset="-122"/>
                <a:ea typeface="楷体_GB2312" pitchFamily="49" charset="-122"/>
                <a:sym typeface="Symbol" panose="05050102010706020507" pitchFamily="18" charset="2"/>
              </a:rPr>
              <a:t>2</a:t>
            </a:r>
            <a:r>
              <a:rPr kumimoji="1" lang="zh-CN" altLang="en-US" sz="2800" b="1">
                <a:solidFill>
                  <a:srgbClr val="FFFF00"/>
                </a:solidFill>
                <a:latin typeface="楷体_GB2312" pitchFamily="49" charset="-122"/>
                <a:ea typeface="楷体_GB2312" pitchFamily="49" charset="-122"/>
                <a:sym typeface="Symbol" panose="05050102010706020507" pitchFamily="18" charset="2"/>
              </a:rPr>
              <a:t>）三角形联接</a:t>
            </a:r>
            <a:r>
              <a:rPr kumimoji="1" lang="en-US" altLang="zh-CN" sz="2800" b="1">
                <a:solidFill>
                  <a:srgbClr val="FFFF00"/>
                </a:solidFill>
                <a:latin typeface="楷体_GB2312" pitchFamily="49" charset="-122"/>
                <a:ea typeface="楷体_GB2312" pitchFamily="49" charset="-122"/>
                <a:sym typeface="Symbol" panose="05050102010706020507" pitchFamily="18" charset="2"/>
              </a:rPr>
              <a:t>(</a:t>
            </a:r>
            <a:r>
              <a:rPr kumimoji="1" lang="en-US" altLang="zh-CN"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联</a:t>
            </a:r>
            <a:r>
              <a:rPr kumimoji="1" lang="zh-CN" altLang="en-US" sz="2800" b="1">
                <a:solidFill>
                  <a:srgbClr val="FFFF00"/>
                </a:solidFill>
                <a:latin typeface="楷体_GB2312" pitchFamily="49" charset="-122"/>
                <a:ea typeface="楷体_GB2312" pitchFamily="49" charset="-122"/>
              </a:rPr>
              <a:t>接</a:t>
            </a:r>
            <a:r>
              <a:rPr kumimoji="1" lang="en-US" altLang="zh-CN" sz="2800" b="1">
                <a:solidFill>
                  <a:srgbClr val="FFFF00"/>
                </a:solidFill>
                <a:latin typeface="楷体_GB2312" pitchFamily="49" charset="-122"/>
                <a:ea typeface="楷体_GB2312" pitchFamily="49" charset="-122"/>
              </a:rPr>
              <a:t>)</a:t>
            </a:r>
          </a:p>
        </p:txBody>
      </p:sp>
      <p:sp>
        <p:nvSpPr>
          <p:cNvPr id="164867" name="Text Box 3"/>
          <p:cNvSpPr txBox="1">
            <a:spLocks noChangeArrowheads="1"/>
          </p:cNvSpPr>
          <p:nvPr/>
        </p:nvSpPr>
        <p:spPr bwMode="auto">
          <a:xfrm>
            <a:off x="1116013" y="5357813"/>
            <a:ext cx="7129462"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三角形联接的对称三相电源没有中点。</a:t>
            </a:r>
          </a:p>
        </p:txBody>
      </p:sp>
      <p:grpSp>
        <p:nvGrpSpPr>
          <p:cNvPr id="164868" name="Group 4"/>
          <p:cNvGrpSpPr>
            <a:grpSpLocks/>
          </p:cNvGrpSpPr>
          <p:nvPr/>
        </p:nvGrpSpPr>
        <p:grpSpPr bwMode="auto">
          <a:xfrm>
            <a:off x="755650" y="4494213"/>
            <a:ext cx="1644650" cy="850900"/>
            <a:chOff x="385" y="3022"/>
            <a:chExt cx="1036" cy="536"/>
          </a:xfrm>
        </p:grpSpPr>
        <p:pic>
          <p:nvPicPr>
            <p:cNvPr id="47174" name="Picture 5"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75" name="Text Box 6"/>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注意</a:t>
              </a:r>
            </a:p>
          </p:txBody>
        </p:sp>
      </p:grpSp>
      <p:grpSp>
        <p:nvGrpSpPr>
          <p:cNvPr id="164871" name="Group 7"/>
          <p:cNvGrpSpPr>
            <a:grpSpLocks/>
          </p:cNvGrpSpPr>
          <p:nvPr/>
        </p:nvGrpSpPr>
        <p:grpSpPr bwMode="auto">
          <a:xfrm>
            <a:off x="4859338" y="1325563"/>
            <a:ext cx="3784600" cy="3327400"/>
            <a:chOff x="930" y="1525"/>
            <a:chExt cx="2384" cy="2096"/>
          </a:xfrm>
        </p:grpSpPr>
        <p:sp>
          <p:nvSpPr>
            <p:cNvPr id="47147" name="Oval 8"/>
            <p:cNvSpPr>
              <a:spLocks noChangeArrowheads="1"/>
            </p:cNvSpPr>
            <p:nvPr/>
          </p:nvSpPr>
          <p:spPr bwMode="auto">
            <a:xfrm>
              <a:off x="930" y="234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7148" name="Oval 9"/>
            <p:cNvSpPr>
              <a:spLocks noChangeArrowheads="1"/>
            </p:cNvSpPr>
            <p:nvPr/>
          </p:nvSpPr>
          <p:spPr bwMode="auto">
            <a:xfrm>
              <a:off x="1655" y="19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7149" name="Oval 10"/>
            <p:cNvSpPr>
              <a:spLocks noChangeArrowheads="1"/>
            </p:cNvSpPr>
            <p:nvPr/>
          </p:nvSpPr>
          <p:spPr bwMode="auto">
            <a:xfrm>
              <a:off x="1655"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7150" name="Line 11"/>
            <p:cNvSpPr>
              <a:spLocks noChangeShapeType="1"/>
            </p:cNvSpPr>
            <p:nvPr/>
          </p:nvSpPr>
          <p:spPr bwMode="auto">
            <a:xfrm rot="10800000">
              <a:off x="1111" y="1706"/>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51" name="Text Box 12"/>
            <p:cNvSpPr txBox="1">
              <a:spLocks noChangeArrowheads="1"/>
            </p:cNvSpPr>
            <p:nvPr/>
          </p:nvSpPr>
          <p:spPr bwMode="auto">
            <a:xfrm rot="10800000">
              <a:off x="1156" y="2704"/>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52" name="Text Box 13"/>
            <p:cNvSpPr txBox="1">
              <a:spLocks noChangeArrowheads="1"/>
            </p:cNvSpPr>
            <p:nvPr/>
          </p:nvSpPr>
          <p:spPr bwMode="auto">
            <a:xfrm>
              <a:off x="1156" y="197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53" name="Line 14"/>
            <p:cNvSpPr>
              <a:spLocks noChangeShapeType="1"/>
            </p:cNvSpPr>
            <p:nvPr/>
          </p:nvSpPr>
          <p:spPr bwMode="auto">
            <a:xfrm>
              <a:off x="1111" y="1706"/>
              <a:ext cx="183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54" name="Oval 15"/>
            <p:cNvSpPr>
              <a:spLocks noChangeArrowheads="1"/>
            </p:cNvSpPr>
            <p:nvPr/>
          </p:nvSpPr>
          <p:spPr bwMode="auto">
            <a:xfrm>
              <a:off x="2925" y="166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7155" name="Text Box 16"/>
            <p:cNvSpPr txBox="1">
              <a:spLocks noChangeArrowheads="1"/>
            </p:cNvSpPr>
            <p:nvPr/>
          </p:nvSpPr>
          <p:spPr bwMode="auto">
            <a:xfrm>
              <a:off x="2971" y="152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7156" name="Text Box 17"/>
            <p:cNvSpPr txBox="1">
              <a:spLocks noChangeArrowheads="1"/>
            </p:cNvSpPr>
            <p:nvPr/>
          </p:nvSpPr>
          <p:spPr bwMode="auto">
            <a:xfrm>
              <a:off x="1565" y="229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47157" name="Line 18"/>
            <p:cNvSpPr>
              <a:spLocks noChangeShapeType="1"/>
            </p:cNvSpPr>
            <p:nvPr/>
          </p:nvSpPr>
          <p:spPr bwMode="auto">
            <a:xfrm flipV="1">
              <a:off x="1837" y="2614"/>
              <a:ext cx="1160"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58" name="Oval 19"/>
            <p:cNvSpPr>
              <a:spLocks noChangeArrowheads="1"/>
            </p:cNvSpPr>
            <p:nvPr/>
          </p:nvSpPr>
          <p:spPr bwMode="auto">
            <a:xfrm>
              <a:off x="2971" y="256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7159" name="Text Box 20"/>
            <p:cNvSpPr txBox="1">
              <a:spLocks noChangeArrowheads="1"/>
            </p:cNvSpPr>
            <p:nvPr/>
          </p:nvSpPr>
          <p:spPr bwMode="auto">
            <a:xfrm>
              <a:off x="3016" y="247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7160" name="Text Box 21"/>
            <p:cNvSpPr txBox="1">
              <a:spLocks noChangeArrowheads="1"/>
            </p:cNvSpPr>
            <p:nvPr/>
          </p:nvSpPr>
          <p:spPr bwMode="auto">
            <a:xfrm>
              <a:off x="1519" y="315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47161" name="Line 22"/>
            <p:cNvSpPr>
              <a:spLocks noChangeShapeType="1"/>
            </p:cNvSpPr>
            <p:nvPr/>
          </p:nvSpPr>
          <p:spPr bwMode="auto">
            <a:xfrm>
              <a:off x="1111" y="3475"/>
              <a:ext cx="185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62" name="Oval 23"/>
            <p:cNvSpPr>
              <a:spLocks noChangeArrowheads="1"/>
            </p:cNvSpPr>
            <p:nvPr/>
          </p:nvSpPr>
          <p:spPr bwMode="auto">
            <a:xfrm>
              <a:off x="2936" y="342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7163" name="Text Box 24"/>
            <p:cNvSpPr txBox="1">
              <a:spLocks noChangeArrowheads="1"/>
            </p:cNvSpPr>
            <p:nvPr/>
          </p:nvSpPr>
          <p:spPr bwMode="auto">
            <a:xfrm>
              <a:off x="3016" y="329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7164" name="Text Box 25"/>
            <p:cNvSpPr txBox="1">
              <a:spLocks noChangeArrowheads="1"/>
            </p:cNvSpPr>
            <p:nvPr/>
          </p:nvSpPr>
          <p:spPr bwMode="auto">
            <a:xfrm>
              <a:off x="1156" y="170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graphicFrame>
          <p:nvGraphicFramePr>
            <p:cNvPr id="47165" name="Object 26"/>
            <p:cNvGraphicFramePr>
              <a:graphicFrameLocks noChangeAspect="1"/>
            </p:cNvGraphicFramePr>
            <p:nvPr/>
          </p:nvGraphicFramePr>
          <p:xfrm>
            <a:off x="2064" y="1888"/>
            <a:ext cx="285" cy="381"/>
          </p:xfrm>
          <a:graphic>
            <a:graphicData uri="http://schemas.openxmlformats.org/presentationml/2006/ole">
              <mc:AlternateContent xmlns:mc="http://schemas.openxmlformats.org/markup-compatibility/2006">
                <mc:Choice xmlns:v="urn:schemas-microsoft-com:vml" Requires="v">
                  <p:oleObj spid="_x0000_s47218" name="公式" r:id="rId4" imgW="222139" imgH="298362" progId="Equation.3">
                    <p:embed/>
                  </p:oleObj>
                </mc:Choice>
                <mc:Fallback>
                  <p:oleObj name="公式" r:id="rId4" imgW="222139" imgH="298362" progId="Equation.3">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4" y="1888"/>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66" name="Object 27"/>
            <p:cNvGraphicFramePr>
              <a:graphicFrameLocks noChangeAspect="1"/>
            </p:cNvGraphicFramePr>
            <p:nvPr/>
          </p:nvGraphicFramePr>
          <p:xfrm>
            <a:off x="2109" y="2795"/>
            <a:ext cx="285" cy="397"/>
          </p:xfrm>
          <a:graphic>
            <a:graphicData uri="http://schemas.openxmlformats.org/presentationml/2006/ole">
              <mc:AlternateContent xmlns:mc="http://schemas.openxmlformats.org/markup-compatibility/2006">
                <mc:Choice xmlns:v="urn:schemas-microsoft-com:vml" Requires="v">
                  <p:oleObj spid="_x0000_s47219" name="公式" r:id="rId6" imgW="222139" imgH="310975" progId="Equation.3">
                    <p:embed/>
                  </p:oleObj>
                </mc:Choice>
                <mc:Fallback>
                  <p:oleObj name="公式" r:id="rId6" imgW="222139" imgH="310975" progId="Equation.3">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9" y="2795"/>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67" name="Object 28"/>
            <p:cNvGraphicFramePr>
              <a:graphicFrameLocks noChangeAspect="1"/>
            </p:cNvGraphicFramePr>
            <p:nvPr/>
          </p:nvGraphicFramePr>
          <p:xfrm>
            <a:off x="1330" y="2334"/>
            <a:ext cx="299" cy="416"/>
          </p:xfrm>
          <a:graphic>
            <a:graphicData uri="http://schemas.openxmlformats.org/presentationml/2006/ole">
              <mc:AlternateContent xmlns:mc="http://schemas.openxmlformats.org/markup-compatibility/2006">
                <mc:Choice xmlns:v="urn:schemas-microsoft-com:vml" Requires="v">
                  <p:oleObj spid="_x0000_s47220" name="公式" r:id="rId8" imgW="222139" imgH="310975" progId="Equation.3">
                    <p:embed/>
                  </p:oleObj>
                </mc:Choice>
                <mc:Fallback>
                  <p:oleObj name="公式" r:id="rId8" imgW="222139" imgH="310975" progId="Equation.3">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0" y="2334"/>
                          <a:ext cx="29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68" name="Line 29"/>
            <p:cNvSpPr>
              <a:spLocks noChangeShapeType="1"/>
            </p:cNvSpPr>
            <p:nvPr/>
          </p:nvSpPr>
          <p:spPr bwMode="auto">
            <a:xfrm flipH="1">
              <a:off x="1837" y="1706"/>
              <a:ext cx="0" cy="90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69" name="Text Box 30"/>
            <p:cNvSpPr txBox="1">
              <a:spLocks noChangeArrowheads="1"/>
            </p:cNvSpPr>
            <p:nvPr/>
          </p:nvSpPr>
          <p:spPr bwMode="auto">
            <a:xfrm>
              <a:off x="1973" y="170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70" name="Text Box 31"/>
            <p:cNvSpPr txBox="1">
              <a:spLocks noChangeArrowheads="1"/>
            </p:cNvSpPr>
            <p:nvPr/>
          </p:nvSpPr>
          <p:spPr bwMode="auto">
            <a:xfrm rot="10800000">
              <a:off x="1973" y="225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71" name="Line 32"/>
            <p:cNvSpPr>
              <a:spLocks noChangeShapeType="1"/>
            </p:cNvSpPr>
            <p:nvPr/>
          </p:nvSpPr>
          <p:spPr bwMode="auto">
            <a:xfrm flipH="1">
              <a:off x="1837" y="2614"/>
              <a:ext cx="0" cy="86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72" name="Text Box 33"/>
            <p:cNvSpPr txBox="1">
              <a:spLocks noChangeArrowheads="1"/>
            </p:cNvSpPr>
            <p:nvPr/>
          </p:nvSpPr>
          <p:spPr bwMode="auto">
            <a:xfrm>
              <a:off x="1927" y="256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73" name="Text Box 34"/>
            <p:cNvSpPr txBox="1">
              <a:spLocks noChangeArrowheads="1"/>
            </p:cNvSpPr>
            <p:nvPr/>
          </p:nvSpPr>
          <p:spPr bwMode="auto">
            <a:xfrm rot="10800000">
              <a:off x="2018" y="315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pSp>
      <p:grpSp>
        <p:nvGrpSpPr>
          <p:cNvPr id="164899" name="Group 35"/>
          <p:cNvGrpSpPr>
            <a:grpSpLocks/>
          </p:cNvGrpSpPr>
          <p:nvPr/>
        </p:nvGrpSpPr>
        <p:grpSpPr bwMode="auto">
          <a:xfrm>
            <a:off x="323850" y="1470025"/>
            <a:ext cx="4649788" cy="2968625"/>
            <a:chOff x="2472" y="572"/>
            <a:chExt cx="2929" cy="1870"/>
          </a:xfrm>
        </p:grpSpPr>
        <p:sp>
          <p:nvSpPr>
            <p:cNvPr id="47120" name="Oval 36"/>
            <p:cNvSpPr>
              <a:spLocks noChangeArrowheads="1"/>
            </p:cNvSpPr>
            <p:nvPr/>
          </p:nvSpPr>
          <p:spPr bwMode="auto">
            <a:xfrm>
              <a:off x="3833"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7121" name="Oval 37"/>
            <p:cNvSpPr>
              <a:spLocks noChangeArrowheads="1"/>
            </p:cNvSpPr>
            <p:nvPr/>
          </p:nvSpPr>
          <p:spPr bwMode="auto">
            <a:xfrm>
              <a:off x="3470" y="161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7122" name="Oval 38"/>
            <p:cNvSpPr>
              <a:spLocks noChangeArrowheads="1"/>
            </p:cNvSpPr>
            <p:nvPr/>
          </p:nvSpPr>
          <p:spPr bwMode="auto">
            <a:xfrm>
              <a:off x="3107"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47123" name="Line 39"/>
            <p:cNvSpPr>
              <a:spLocks noChangeShapeType="1"/>
            </p:cNvSpPr>
            <p:nvPr/>
          </p:nvSpPr>
          <p:spPr bwMode="auto">
            <a:xfrm rot="-1800000">
              <a:off x="3962" y="790"/>
              <a:ext cx="165" cy="1134"/>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24" name="Text Box 40"/>
            <p:cNvSpPr txBox="1">
              <a:spLocks noChangeArrowheads="1"/>
            </p:cNvSpPr>
            <p:nvPr/>
          </p:nvSpPr>
          <p:spPr bwMode="auto">
            <a:xfrm rot="-1800000">
              <a:off x="3833" y="84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25" name="Text Box 41"/>
            <p:cNvSpPr txBox="1">
              <a:spLocks noChangeArrowheads="1"/>
            </p:cNvSpPr>
            <p:nvPr/>
          </p:nvSpPr>
          <p:spPr bwMode="auto">
            <a:xfrm rot="-1800000">
              <a:off x="4195" y="129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26" name="Text Box 42"/>
            <p:cNvSpPr txBox="1">
              <a:spLocks noChangeArrowheads="1"/>
            </p:cNvSpPr>
            <p:nvPr/>
          </p:nvSpPr>
          <p:spPr bwMode="auto">
            <a:xfrm>
              <a:off x="4332" y="148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47127" name="Text Box 43"/>
            <p:cNvSpPr txBox="1">
              <a:spLocks noChangeArrowheads="1"/>
            </p:cNvSpPr>
            <p:nvPr/>
          </p:nvSpPr>
          <p:spPr bwMode="auto">
            <a:xfrm rot="5400000">
              <a:off x="3956" y="176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28" name="Text Box 44"/>
            <p:cNvSpPr txBox="1">
              <a:spLocks noChangeArrowheads="1"/>
            </p:cNvSpPr>
            <p:nvPr/>
          </p:nvSpPr>
          <p:spPr bwMode="auto">
            <a:xfrm>
              <a:off x="3198" y="1797"/>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29" name="Line 45"/>
            <p:cNvSpPr>
              <a:spLocks noChangeShapeType="1"/>
            </p:cNvSpPr>
            <p:nvPr/>
          </p:nvSpPr>
          <p:spPr bwMode="auto">
            <a:xfrm rot="12600000" flipH="1">
              <a:off x="3123" y="760"/>
              <a:ext cx="272" cy="1179"/>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30" name="Text Box 46"/>
            <p:cNvSpPr txBox="1">
              <a:spLocks noChangeArrowheads="1"/>
            </p:cNvSpPr>
            <p:nvPr/>
          </p:nvSpPr>
          <p:spPr bwMode="auto">
            <a:xfrm rot="-8275791">
              <a:off x="2828" y="1323"/>
              <a:ext cx="2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31" name="Text Box 47"/>
            <p:cNvSpPr txBox="1">
              <a:spLocks noChangeArrowheads="1"/>
            </p:cNvSpPr>
            <p:nvPr/>
          </p:nvSpPr>
          <p:spPr bwMode="auto">
            <a:xfrm rot="-9000000">
              <a:off x="3334" y="890"/>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47132" name="Text Box 48"/>
            <p:cNvSpPr txBox="1">
              <a:spLocks noChangeArrowheads="1"/>
            </p:cNvSpPr>
            <p:nvPr/>
          </p:nvSpPr>
          <p:spPr bwMode="auto">
            <a:xfrm>
              <a:off x="2472" y="170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7133" name="Text Box 49"/>
            <p:cNvSpPr txBox="1">
              <a:spLocks noChangeArrowheads="1"/>
            </p:cNvSpPr>
            <p:nvPr/>
          </p:nvSpPr>
          <p:spPr bwMode="auto">
            <a:xfrm>
              <a:off x="2835" y="1752"/>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47134" name="Text Box 50"/>
            <p:cNvSpPr txBox="1">
              <a:spLocks noChangeArrowheads="1"/>
            </p:cNvSpPr>
            <p:nvPr/>
          </p:nvSpPr>
          <p:spPr bwMode="auto">
            <a:xfrm>
              <a:off x="3424" y="572"/>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sp>
          <p:nvSpPr>
            <p:cNvPr id="47135" name="Line 51"/>
            <p:cNvSpPr>
              <a:spLocks noChangeShapeType="1"/>
            </p:cNvSpPr>
            <p:nvPr/>
          </p:nvSpPr>
          <p:spPr bwMode="auto">
            <a:xfrm>
              <a:off x="3696" y="890"/>
              <a:ext cx="131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36" name="Line 52"/>
            <p:cNvSpPr>
              <a:spLocks noChangeShapeType="1"/>
            </p:cNvSpPr>
            <p:nvPr/>
          </p:nvSpPr>
          <p:spPr bwMode="auto">
            <a:xfrm>
              <a:off x="2835" y="1797"/>
              <a:ext cx="2177" cy="0"/>
            </a:xfrm>
            <a:prstGeom prst="line">
              <a:avLst/>
            </a:prstGeom>
            <a:noFill/>
            <a:ln w="28575">
              <a:solidFill>
                <a:srgbClr val="FFCC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37" name="Freeform 53"/>
            <p:cNvSpPr>
              <a:spLocks/>
            </p:cNvSpPr>
            <p:nvPr/>
          </p:nvSpPr>
          <p:spPr bwMode="auto">
            <a:xfrm>
              <a:off x="2835" y="1797"/>
              <a:ext cx="2222" cy="499"/>
            </a:xfrm>
            <a:custGeom>
              <a:avLst/>
              <a:gdLst>
                <a:gd name="T0" fmla="*/ 0 w 2184"/>
                <a:gd name="T1" fmla="*/ 0 h 426"/>
                <a:gd name="T2" fmla="*/ 0 w 2184"/>
                <a:gd name="T3" fmla="*/ 499 h 426"/>
                <a:gd name="T4" fmla="*/ 2222 w 2184"/>
                <a:gd name="T5" fmla="*/ 499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38" name="Oval 54"/>
            <p:cNvSpPr>
              <a:spLocks noChangeArrowheads="1"/>
            </p:cNvSpPr>
            <p:nvPr/>
          </p:nvSpPr>
          <p:spPr bwMode="auto">
            <a:xfrm>
              <a:off x="5012" y="845"/>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7139" name="Oval 55"/>
            <p:cNvSpPr>
              <a:spLocks noChangeArrowheads="1"/>
            </p:cNvSpPr>
            <p:nvPr/>
          </p:nvSpPr>
          <p:spPr bwMode="auto">
            <a:xfrm>
              <a:off x="5012" y="1752"/>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7140" name="Oval 56"/>
            <p:cNvSpPr>
              <a:spLocks noChangeArrowheads="1"/>
            </p:cNvSpPr>
            <p:nvPr/>
          </p:nvSpPr>
          <p:spPr bwMode="auto">
            <a:xfrm>
              <a:off x="5012" y="225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7141" name="Text Box 57"/>
            <p:cNvSpPr txBox="1">
              <a:spLocks noChangeArrowheads="1"/>
            </p:cNvSpPr>
            <p:nvPr/>
          </p:nvSpPr>
          <p:spPr bwMode="auto">
            <a:xfrm>
              <a:off x="5057" y="709"/>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7142" name="Text Box 58"/>
            <p:cNvSpPr txBox="1">
              <a:spLocks noChangeArrowheads="1"/>
            </p:cNvSpPr>
            <p:nvPr/>
          </p:nvSpPr>
          <p:spPr bwMode="auto">
            <a:xfrm>
              <a:off x="5103" y="161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7143" name="Text Box 59"/>
            <p:cNvSpPr txBox="1">
              <a:spLocks noChangeArrowheads="1"/>
            </p:cNvSpPr>
            <p:nvPr/>
          </p:nvSpPr>
          <p:spPr bwMode="auto">
            <a:xfrm>
              <a:off x="5057" y="211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graphicFrame>
          <p:nvGraphicFramePr>
            <p:cNvPr id="47144" name="Object 60"/>
            <p:cNvGraphicFramePr>
              <a:graphicFrameLocks noChangeAspect="1"/>
            </p:cNvGraphicFramePr>
            <p:nvPr/>
          </p:nvGraphicFramePr>
          <p:xfrm>
            <a:off x="3515" y="1933"/>
            <a:ext cx="285" cy="397"/>
          </p:xfrm>
          <a:graphic>
            <a:graphicData uri="http://schemas.openxmlformats.org/presentationml/2006/ole">
              <mc:AlternateContent xmlns:mc="http://schemas.openxmlformats.org/markup-compatibility/2006">
                <mc:Choice xmlns:v="urn:schemas-microsoft-com:vml" Requires="v">
                  <p:oleObj spid="_x0000_s47221" name="公式" r:id="rId10" imgW="222139" imgH="310975" progId="Equation.3">
                    <p:embed/>
                  </p:oleObj>
                </mc:Choice>
                <mc:Fallback>
                  <p:oleObj name="公式" r:id="rId10" imgW="222139" imgH="310975" progId="Equation.3">
                    <p:embed/>
                    <p:pic>
                      <p:nvPicPr>
                        <p:cNvPr id="0" name="Object 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15" y="1933"/>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45" name="Object 61"/>
            <p:cNvGraphicFramePr>
              <a:graphicFrameLocks noChangeAspect="1"/>
            </p:cNvGraphicFramePr>
            <p:nvPr/>
          </p:nvGraphicFramePr>
          <p:xfrm>
            <a:off x="2789" y="890"/>
            <a:ext cx="337" cy="469"/>
          </p:xfrm>
          <a:graphic>
            <a:graphicData uri="http://schemas.openxmlformats.org/presentationml/2006/ole">
              <mc:AlternateContent xmlns:mc="http://schemas.openxmlformats.org/markup-compatibility/2006">
                <mc:Choice xmlns:v="urn:schemas-microsoft-com:vml" Requires="v">
                  <p:oleObj spid="_x0000_s47222" name="公式" r:id="rId12" imgW="222139" imgH="310975" progId="Equation.3">
                    <p:embed/>
                  </p:oleObj>
                </mc:Choice>
                <mc:Fallback>
                  <p:oleObj name="公式" r:id="rId12" imgW="222139" imgH="310975" progId="Equation.3">
                    <p:embed/>
                    <p:pic>
                      <p:nvPicPr>
                        <p:cNvPr id="0" name="Object 6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89" y="890"/>
                          <a:ext cx="337" cy="4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46" name="Object 62"/>
            <p:cNvGraphicFramePr>
              <a:graphicFrameLocks noChangeAspect="1"/>
            </p:cNvGraphicFramePr>
            <p:nvPr/>
          </p:nvGraphicFramePr>
          <p:xfrm>
            <a:off x="4195" y="981"/>
            <a:ext cx="285" cy="381"/>
          </p:xfrm>
          <a:graphic>
            <a:graphicData uri="http://schemas.openxmlformats.org/presentationml/2006/ole">
              <mc:AlternateContent xmlns:mc="http://schemas.openxmlformats.org/markup-compatibility/2006">
                <mc:Choice xmlns:v="urn:schemas-microsoft-com:vml" Requires="v">
                  <p:oleObj spid="_x0000_s47223" name="公式" r:id="rId14" imgW="222139" imgH="298362" progId="Equation.3">
                    <p:embed/>
                  </p:oleObj>
                </mc:Choice>
                <mc:Fallback>
                  <p:oleObj name="公式" r:id="rId14" imgW="222139" imgH="298362" progId="Equation.3">
                    <p:embed/>
                    <p:pic>
                      <p:nvPicPr>
                        <p:cNvPr id="0" name="Object 6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95" y="981"/>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7111" name="Group 63"/>
          <p:cNvGrpSpPr>
            <a:grpSpLocks/>
          </p:cNvGrpSpPr>
          <p:nvPr/>
        </p:nvGrpSpPr>
        <p:grpSpPr bwMode="auto">
          <a:xfrm>
            <a:off x="8316913" y="6445250"/>
            <a:ext cx="792162" cy="366713"/>
            <a:chOff x="5193" y="4020"/>
            <a:chExt cx="499" cy="231"/>
          </a:xfrm>
        </p:grpSpPr>
        <p:pic>
          <p:nvPicPr>
            <p:cNvPr id="47118" name="Picture 64" descr="789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9" name="Text Box 65">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7112" name="Group 66"/>
          <p:cNvGrpSpPr>
            <a:grpSpLocks/>
          </p:cNvGrpSpPr>
          <p:nvPr/>
        </p:nvGrpSpPr>
        <p:grpSpPr bwMode="auto">
          <a:xfrm>
            <a:off x="7451725" y="6445250"/>
            <a:ext cx="792163" cy="366713"/>
            <a:chOff x="5193" y="4020"/>
            <a:chExt cx="499" cy="231"/>
          </a:xfrm>
        </p:grpSpPr>
        <p:pic>
          <p:nvPicPr>
            <p:cNvPr id="47116" name="Picture 67" descr="789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7" name="Text Box 68">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7113" name="Group 69"/>
          <p:cNvGrpSpPr>
            <a:grpSpLocks/>
          </p:cNvGrpSpPr>
          <p:nvPr/>
        </p:nvGrpSpPr>
        <p:grpSpPr bwMode="auto">
          <a:xfrm>
            <a:off x="6588125" y="6446838"/>
            <a:ext cx="792163" cy="366712"/>
            <a:chOff x="4695" y="4061"/>
            <a:chExt cx="499" cy="231"/>
          </a:xfrm>
        </p:grpSpPr>
        <p:pic>
          <p:nvPicPr>
            <p:cNvPr id="47114" name="Picture 70" descr="789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5" name="Text Box 71">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4866"/>
                                        </p:tgtEl>
                                        <p:attrNameLst>
                                          <p:attrName>style.visibility</p:attrName>
                                        </p:attrNameLst>
                                      </p:cBhvr>
                                      <p:to>
                                        <p:strVal val="visible"/>
                                      </p:to>
                                    </p:set>
                                    <p:anim calcmode="lin" valueType="num">
                                      <p:cBhvr additive="base">
                                        <p:cTn id="7" dur="500" fill="hold"/>
                                        <p:tgtEl>
                                          <p:spTgt spid="164866"/>
                                        </p:tgtEl>
                                        <p:attrNameLst>
                                          <p:attrName>ppt_x</p:attrName>
                                        </p:attrNameLst>
                                      </p:cBhvr>
                                      <p:tavLst>
                                        <p:tav tm="0">
                                          <p:val>
                                            <p:strVal val="0-#ppt_w/2"/>
                                          </p:val>
                                        </p:tav>
                                        <p:tav tm="100000">
                                          <p:val>
                                            <p:strVal val="#ppt_x"/>
                                          </p:val>
                                        </p:tav>
                                      </p:tavLst>
                                    </p:anim>
                                    <p:anim calcmode="lin" valueType="num">
                                      <p:cBhvr additive="base">
                                        <p:cTn id="8" dur="500" fill="hold"/>
                                        <p:tgtEl>
                                          <p:spTgt spid="1648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64899"/>
                                        </p:tgtEl>
                                        <p:attrNameLst>
                                          <p:attrName>style.visibility</p:attrName>
                                        </p:attrNameLst>
                                      </p:cBhvr>
                                      <p:to>
                                        <p:strVal val="visible"/>
                                      </p:to>
                                    </p:set>
                                    <p:animEffect transition="in" filter="blinds(horizontal)">
                                      <p:cBhvr>
                                        <p:cTn id="13" dur="500"/>
                                        <p:tgtEl>
                                          <p:spTgt spid="16489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64871"/>
                                        </p:tgtEl>
                                        <p:attrNameLst>
                                          <p:attrName>style.visibility</p:attrName>
                                        </p:attrNameLst>
                                      </p:cBhvr>
                                      <p:to>
                                        <p:strVal val="visible"/>
                                      </p:to>
                                    </p:set>
                                    <p:animEffect transition="in" filter="blinds(horizontal)">
                                      <p:cBhvr>
                                        <p:cTn id="18" dur="500"/>
                                        <p:tgtEl>
                                          <p:spTgt spid="16487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64868"/>
                                        </p:tgtEl>
                                        <p:attrNameLst>
                                          <p:attrName>style.visibility</p:attrName>
                                        </p:attrNameLst>
                                      </p:cBhvr>
                                      <p:to>
                                        <p:strVal val="visible"/>
                                      </p:to>
                                    </p:set>
                                    <p:animEffect transition="in" filter="blinds(horizontal)">
                                      <p:cBhvr>
                                        <p:cTn id="23" dur="500"/>
                                        <p:tgtEl>
                                          <p:spTgt spid="164868"/>
                                        </p:tgtEl>
                                      </p:cBhvr>
                                    </p:animEffect>
                                  </p:childTnLst>
                                </p:cTn>
                              </p:par>
                            </p:childTnLst>
                          </p:cTn>
                        </p:par>
                        <p:par>
                          <p:cTn id="24" fill="hold" nodeType="afterGroup">
                            <p:stCondLst>
                              <p:cond delay="500"/>
                            </p:stCondLst>
                            <p:childTnLst>
                              <p:par>
                                <p:cTn id="25" presetID="2" presetClass="entr" presetSubtype="4" fill="hold" grpId="0" nodeType="afterEffect">
                                  <p:stCondLst>
                                    <p:cond delay="0"/>
                                  </p:stCondLst>
                                  <p:childTnLst>
                                    <p:set>
                                      <p:cBhvr>
                                        <p:cTn id="26" dur="1" fill="hold">
                                          <p:stCondLst>
                                            <p:cond delay="0"/>
                                          </p:stCondLst>
                                        </p:cTn>
                                        <p:tgtEl>
                                          <p:spTgt spid="164867"/>
                                        </p:tgtEl>
                                        <p:attrNameLst>
                                          <p:attrName>style.visibility</p:attrName>
                                        </p:attrNameLst>
                                      </p:cBhvr>
                                      <p:to>
                                        <p:strVal val="visible"/>
                                      </p:to>
                                    </p:set>
                                    <p:anim calcmode="lin" valueType="num">
                                      <p:cBhvr additive="base">
                                        <p:cTn id="27" dur="500" fill="hold"/>
                                        <p:tgtEl>
                                          <p:spTgt spid="164867"/>
                                        </p:tgtEl>
                                        <p:attrNameLst>
                                          <p:attrName>ppt_x</p:attrName>
                                        </p:attrNameLst>
                                      </p:cBhvr>
                                      <p:tavLst>
                                        <p:tav tm="0">
                                          <p:val>
                                            <p:strVal val="#ppt_x"/>
                                          </p:val>
                                        </p:tav>
                                        <p:tav tm="100000">
                                          <p:val>
                                            <p:strVal val="#ppt_x"/>
                                          </p:val>
                                        </p:tav>
                                      </p:tavLst>
                                    </p:anim>
                                    <p:anim calcmode="lin" valueType="num">
                                      <p:cBhvr additive="base">
                                        <p:cTn id="28" dur="500" fill="hold"/>
                                        <p:tgtEl>
                                          <p:spTgt spid="1648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P spid="164867"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p:cNvSpPr txBox="1">
            <a:spLocks noChangeArrowheads="1"/>
          </p:cNvSpPr>
          <p:nvPr/>
        </p:nvSpPr>
        <p:spPr bwMode="auto">
          <a:xfrm>
            <a:off x="539750" y="476250"/>
            <a:ext cx="4176713" cy="588963"/>
          </a:xfrm>
          <a:prstGeom prst="rect">
            <a:avLst/>
          </a:prstGeom>
          <a:noFill/>
          <a:ln w="9525">
            <a:solidFill>
              <a:srgbClr val="00FFFF"/>
            </a:solidFill>
            <a:miter lim="800000"/>
            <a:headEnd/>
            <a:tailEnd/>
          </a:ln>
          <a:effectLst/>
          <a:extLst>
            <a:ext uri="{909E8E84-426E-40DD-AFC4-6F175D3DCCD1}">
              <a14:hiddenFill xmlns:a14="http://schemas.microsoft.com/office/drawing/2010/main">
                <a:solidFill>
                  <a:srgbClr val="FF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3. </a:t>
            </a:r>
            <a:r>
              <a:rPr kumimoji="1" lang="zh-CN" altLang="en-US" sz="3200" b="1">
                <a:solidFill>
                  <a:schemeClr val="bg1"/>
                </a:solidFill>
                <a:latin typeface="楷体_GB2312" pitchFamily="49" charset="-122"/>
                <a:ea typeface="楷体_GB2312" pitchFamily="49" charset="-122"/>
              </a:rPr>
              <a:t>三相负载及其联接</a:t>
            </a:r>
          </a:p>
        </p:txBody>
      </p:sp>
      <p:sp>
        <p:nvSpPr>
          <p:cNvPr id="165891" name="Text Box 3"/>
          <p:cNvSpPr txBox="1">
            <a:spLocks noChangeArrowheads="1"/>
          </p:cNvSpPr>
          <p:nvPr/>
        </p:nvSpPr>
        <p:spPr bwMode="auto">
          <a:xfrm>
            <a:off x="539750" y="2276475"/>
            <a:ext cx="2663825" cy="51911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rgbClr val="FFFF00"/>
                </a:solidFill>
                <a:latin typeface="Times New Roman" panose="02020603050405020304" pitchFamily="18" charset="0"/>
                <a:ea typeface="楷体_GB2312" pitchFamily="49" charset="-122"/>
              </a:rPr>
              <a:t>(1)  </a:t>
            </a:r>
            <a:r>
              <a:rPr kumimoji="1" lang="zh-CN" altLang="en-US" sz="2800" b="1">
                <a:solidFill>
                  <a:srgbClr val="FFFF00"/>
                </a:solidFill>
                <a:latin typeface="Times New Roman" panose="02020603050405020304" pitchFamily="18" charset="0"/>
                <a:ea typeface="楷体_GB2312" pitchFamily="49" charset="-122"/>
              </a:rPr>
              <a:t>星形联接</a:t>
            </a:r>
          </a:p>
        </p:txBody>
      </p:sp>
      <p:grpSp>
        <p:nvGrpSpPr>
          <p:cNvPr id="165892" name="Group 4"/>
          <p:cNvGrpSpPr>
            <a:grpSpLocks/>
          </p:cNvGrpSpPr>
          <p:nvPr/>
        </p:nvGrpSpPr>
        <p:grpSpPr bwMode="auto">
          <a:xfrm>
            <a:off x="782638" y="5851525"/>
            <a:ext cx="5373687" cy="544513"/>
            <a:chOff x="493" y="3686"/>
            <a:chExt cx="3385" cy="343"/>
          </a:xfrm>
        </p:grpSpPr>
        <p:graphicFrame>
          <p:nvGraphicFramePr>
            <p:cNvPr id="48189" name="Object 5"/>
            <p:cNvGraphicFramePr>
              <a:graphicFrameLocks noChangeAspect="1"/>
            </p:cNvGraphicFramePr>
            <p:nvPr/>
          </p:nvGraphicFramePr>
          <p:xfrm>
            <a:off x="493" y="3686"/>
            <a:ext cx="1502" cy="320"/>
          </p:xfrm>
          <a:graphic>
            <a:graphicData uri="http://schemas.openxmlformats.org/presentationml/2006/ole">
              <mc:AlternateContent xmlns:mc="http://schemas.openxmlformats.org/markup-compatibility/2006">
                <mc:Choice xmlns:v="urn:schemas-microsoft-com:vml" Requires="v">
                  <p:oleObj spid="_x0000_s48198" name="公式" r:id="rId3" imgW="1187635" imgH="247519" progId="Equation.3">
                    <p:embed/>
                  </p:oleObj>
                </mc:Choice>
                <mc:Fallback>
                  <p:oleObj name="公式" r:id="rId3" imgW="1187635" imgH="247519"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 y="3686"/>
                          <a:ext cx="1502"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90" name="Text Box 6"/>
            <p:cNvSpPr txBox="1">
              <a:spLocks noChangeArrowheads="1"/>
            </p:cNvSpPr>
            <p:nvPr/>
          </p:nvSpPr>
          <p:spPr bwMode="auto">
            <a:xfrm>
              <a:off x="2064" y="3702"/>
              <a:ext cx="181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称三相对称负载</a:t>
              </a:r>
            </a:p>
          </p:txBody>
        </p:sp>
      </p:grpSp>
      <p:sp>
        <p:nvSpPr>
          <p:cNvPr id="165895" name="Rectangle 7"/>
          <p:cNvSpPr>
            <a:spLocks noChangeArrowheads="1"/>
          </p:cNvSpPr>
          <p:nvPr/>
        </p:nvSpPr>
        <p:spPr bwMode="auto">
          <a:xfrm>
            <a:off x="539750" y="1052513"/>
            <a:ext cx="8208963"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ea typeface="楷体_GB2312" pitchFamily="49" charset="-122"/>
              </a:rPr>
              <a:t>       三相电路的负载由三部分组成，其中每一部分称为一相负载，三相负载也有二种联接方式。</a:t>
            </a:r>
          </a:p>
        </p:txBody>
      </p:sp>
      <p:grpSp>
        <p:nvGrpSpPr>
          <p:cNvPr id="165896" name="Group 8"/>
          <p:cNvGrpSpPr>
            <a:grpSpLocks/>
          </p:cNvGrpSpPr>
          <p:nvPr/>
        </p:nvGrpSpPr>
        <p:grpSpPr bwMode="auto">
          <a:xfrm>
            <a:off x="755650" y="2997200"/>
            <a:ext cx="3529013" cy="2679700"/>
            <a:chOff x="1927" y="890"/>
            <a:chExt cx="2223" cy="1688"/>
          </a:xfrm>
        </p:grpSpPr>
        <p:sp>
          <p:nvSpPr>
            <p:cNvPr id="48168" name="Freeform 9"/>
            <p:cNvSpPr>
              <a:spLocks/>
            </p:cNvSpPr>
            <p:nvPr/>
          </p:nvSpPr>
          <p:spPr bwMode="auto">
            <a:xfrm flipH="1">
              <a:off x="2290" y="1979"/>
              <a:ext cx="1796" cy="408"/>
            </a:xfrm>
            <a:custGeom>
              <a:avLst/>
              <a:gdLst>
                <a:gd name="T0" fmla="*/ 0 w 2184"/>
                <a:gd name="T1" fmla="*/ 0 h 426"/>
                <a:gd name="T2" fmla="*/ 0 w 2184"/>
                <a:gd name="T3" fmla="*/ 408 h 426"/>
                <a:gd name="T4" fmla="*/ 1796 w 2184"/>
                <a:gd name="T5" fmla="*/ 408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69" name="Text Box 10"/>
            <p:cNvSpPr txBox="1">
              <a:spLocks noChangeArrowheads="1"/>
            </p:cNvSpPr>
            <p:nvPr/>
          </p:nvSpPr>
          <p:spPr bwMode="auto">
            <a:xfrm>
              <a:off x="1927" y="890"/>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8170" name="Text Box 11"/>
            <p:cNvSpPr txBox="1">
              <a:spLocks noChangeArrowheads="1"/>
            </p:cNvSpPr>
            <p:nvPr/>
          </p:nvSpPr>
          <p:spPr bwMode="auto">
            <a:xfrm>
              <a:off x="1927" y="1842"/>
              <a:ext cx="6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8171" name="Text Box 12"/>
            <p:cNvSpPr txBox="1">
              <a:spLocks noChangeArrowheads="1"/>
            </p:cNvSpPr>
            <p:nvPr/>
          </p:nvSpPr>
          <p:spPr bwMode="auto">
            <a:xfrm>
              <a:off x="1939" y="2251"/>
              <a:ext cx="6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8172" name="Text Box 13"/>
            <p:cNvSpPr txBox="1">
              <a:spLocks noChangeArrowheads="1"/>
            </p:cNvSpPr>
            <p:nvPr/>
          </p:nvSpPr>
          <p:spPr bwMode="auto">
            <a:xfrm>
              <a:off x="1927" y="1389"/>
              <a:ext cx="58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48173" name="Text Box 14"/>
            <p:cNvSpPr txBox="1">
              <a:spLocks noChangeArrowheads="1"/>
            </p:cNvSpPr>
            <p:nvPr/>
          </p:nvSpPr>
          <p:spPr bwMode="auto">
            <a:xfrm>
              <a:off x="3061" y="1026"/>
              <a:ext cx="39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A</a:t>
              </a:r>
            </a:p>
          </p:txBody>
        </p:sp>
        <p:sp>
          <p:nvSpPr>
            <p:cNvPr id="48174" name="Text Box 15"/>
            <p:cNvSpPr txBox="1">
              <a:spLocks noChangeArrowheads="1"/>
            </p:cNvSpPr>
            <p:nvPr/>
          </p:nvSpPr>
          <p:spPr bwMode="auto">
            <a:xfrm>
              <a:off x="3696" y="1344"/>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C</a:t>
              </a:r>
            </a:p>
          </p:txBody>
        </p:sp>
        <p:sp>
          <p:nvSpPr>
            <p:cNvPr id="48175" name="Text Box 16"/>
            <p:cNvSpPr txBox="1">
              <a:spLocks noChangeArrowheads="1"/>
            </p:cNvSpPr>
            <p:nvPr/>
          </p:nvSpPr>
          <p:spPr bwMode="auto">
            <a:xfrm>
              <a:off x="3107" y="1842"/>
              <a:ext cx="3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B</a:t>
              </a:r>
            </a:p>
          </p:txBody>
        </p:sp>
        <p:sp>
          <p:nvSpPr>
            <p:cNvPr id="48176" name="Line 17"/>
            <p:cNvSpPr>
              <a:spLocks noChangeShapeType="1"/>
            </p:cNvSpPr>
            <p:nvPr/>
          </p:nvSpPr>
          <p:spPr bwMode="auto">
            <a:xfrm flipH="1">
              <a:off x="3470" y="890"/>
              <a:ext cx="0" cy="635"/>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77" name="Line 18"/>
            <p:cNvSpPr>
              <a:spLocks noChangeShapeType="1"/>
            </p:cNvSpPr>
            <p:nvPr/>
          </p:nvSpPr>
          <p:spPr bwMode="auto">
            <a:xfrm rot="7200000" flipH="1">
              <a:off x="3720" y="1365"/>
              <a:ext cx="90" cy="77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78" name="Line 19"/>
            <p:cNvSpPr>
              <a:spLocks noChangeShapeType="1"/>
            </p:cNvSpPr>
            <p:nvPr/>
          </p:nvSpPr>
          <p:spPr bwMode="auto">
            <a:xfrm rot="-7200000" flipH="1" flipV="1">
              <a:off x="3087" y="1351"/>
              <a:ext cx="90" cy="834"/>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79" name="Line 20"/>
            <p:cNvSpPr>
              <a:spLocks noChangeShapeType="1"/>
            </p:cNvSpPr>
            <p:nvPr/>
          </p:nvSpPr>
          <p:spPr bwMode="auto">
            <a:xfrm>
              <a:off x="2336" y="890"/>
              <a:ext cx="117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80" name="Line 21"/>
            <p:cNvSpPr>
              <a:spLocks noChangeShapeType="1"/>
            </p:cNvSpPr>
            <p:nvPr/>
          </p:nvSpPr>
          <p:spPr bwMode="auto">
            <a:xfrm>
              <a:off x="2336" y="1525"/>
              <a:ext cx="11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81" name="Line 22"/>
            <p:cNvSpPr>
              <a:spLocks noChangeShapeType="1"/>
            </p:cNvSpPr>
            <p:nvPr/>
          </p:nvSpPr>
          <p:spPr bwMode="auto">
            <a:xfrm>
              <a:off x="2290" y="2024"/>
              <a:ext cx="489"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82" name="Oval 23"/>
            <p:cNvSpPr>
              <a:spLocks noChangeArrowheads="1"/>
            </p:cNvSpPr>
            <p:nvPr/>
          </p:nvSpPr>
          <p:spPr bwMode="auto">
            <a:xfrm>
              <a:off x="2290" y="89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83" name="Oval 24"/>
            <p:cNvSpPr>
              <a:spLocks noChangeArrowheads="1"/>
            </p:cNvSpPr>
            <p:nvPr/>
          </p:nvSpPr>
          <p:spPr bwMode="auto">
            <a:xfrm>
              <a:off x="2245" y="1979"/>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84" name="Oval 25"/>
            <p:cNvSpPr>
              <a:spLocks noChangeArrowheads="1"/>
            </p:cNvSpPr>
            <p:nvPr/>
          </p:nvSpPr>
          <p:spPr bwMode="auto">
            <a:xfrm>
              <a:off x="2290" y="1525"/>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85" name="Oval 26"/>
            <p:cNvSpPr>
              <a:spLocks noChangeArrowheads="1"/>
            </p:cNvSpPr>
            <p:nvPr/>
          </p:nvSpPr>
          <p:spPr bwMode="auto">
            <a:xfrm>
              <a:off x="2245" y="234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86" name="Rectangle 27"/>
            <p:cNvSpPr>
              <a:spLocks noChangeArrowheads="1"/>
            </p:cNvSpPr>
            <p:nvPr/>
          </p:nvSpPr>
          <p:spPr bwMode="auto">
            <a:xfrm rot="2071956">
              <a:off x="3651" y="1706"/>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87" name="Rectangle 28"/>
            <p:cNvSpPr>
              <a:spLocks noChangeArrowheads="1"/>
            </p:cNvSpPr>
            <p:nvPr/>
          </p:nvSpPr>
          <p:spPr bwMode="auto">
            <a:xfrm rot="-2081709">
              <a:off x="2971" y="1706"/>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88" name="Rectangle 29"/>
            <p:cNvSpPr>
              <a:spLocks noChangeArrowheads="1"/>
            </p:cNvSpPr>
            <p:nvPr/>
          </p:nvSpPr>
          <p:spPr bwMode="auto">
            <a:xfrm>
              <a:off x="3424" y="102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65918" name="Group 30"/>
          <p:cNvGrpSpPr>
            <a:grpSpLocks/>
          </p:cNvGrpSpPr>
          <p:nvPr/>
        </p:nvGrpSpPr>
        <p:grpSpPr bwMode="auto">
          <a:xfrm>
            <a:off x="4643438" y="2349500"/>
            <a:ext cx="3600450" cy="3254375"/>
            <a:chOff x="2562" y="981"/>
            <a:chExt cx="2268" cy="2050"/>
          </a:xfrm>
        </p:grpSpPr>
        <p:sp>
          <p:nvSpPr>
            <p:cNvPr id="48145" name="Freeform 31"/>
            <p:cNvSpPr>
              <a:spLocks/>
            </p:cNvSpPr>
            <p:nvPr/>
          </p:nvSpPr>
          <p:spPr bwMode="auto">
            <a:xfrm flipH="1">
              <a:off x="2925" y="1797"/>
              <a:ext cx="1905" cy="1061"/>
            </a:xfrm>
            <a:custGeom>
              <a:avLst/>
              <a:gdLst>
                <a:gd name="T0" fmla="*/ 0 w 2184"/>
                <a:gd name="T1" fmla="*/ 0 h 426"/>
                <a:gd name="T2" fmla="*/ 0 w 2184"/>
                <a:gd name="T3" fmla="*/ 1061 h 426"/>
                <a:gd name="T4" fmla="*/ 1905 w 2184"/>
                <a:gd name="T5" fmla="*/ 1061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46" name="Text Box 32"/>
            <p:cNvSpPr txBox="1">
              <a:spLocks noChangeArrowheads="1"/>
            </p:cNvSpPr>
            <p:nvPr/>
          </p:nvSpPr>
          <p:spPr bwMode="auto">
            <a:xfrm>
              <a:off x="2562" y="981"/>
              <a:ext cx="68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8147" name="Text Box 33"/>
            <p:cNvSpPr txBox="1">
              <a:spLocks noChangeArrowheads="1"/>
            </p:cNvSpPr>
            <p:nvPr/>
          </p:nvSpPr>
          <p:spPr bwMode="auto">
            <a:xfrm>
              <a:off x="2608" y="1661"/>
              <a:ext cx="6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8148" name="Text Box 34"/>
            <p:cNvSpPr txBox="1">
              <a:spLocks noChangeArrowheads="1"/>
            </p:cNvSpPr>
            <p:nvPr/>
          </p:nvSpPr>
          <p:spPr bwMode="auto">
            <a:xfrm>
              <a:off x="2574" y="2251"/>
              <a:ext cx="5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8149" name="Text Box 35"/>
            <p:cNvSpPr txBox="1">
              <a:spLocks noChangeArrowheads="1"/>
            </p:cNvSpPr>
            <p:nvPr/>
          </p:nvSpPr>
          <p:spPr bwMode="auto">
            <a:xfrm>
              <a:off x="2608" y="2704"/>
              <a:ext cx="49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48150" name="Text Box 36"/>
            <p:cNvSpPr txBox="1">
              <a:spLocks noChangeArrowheads="1"/>
            </p:cNvSpPr>
            <p:nvPr/>
          </p:nvSpPr>
          <p:spPr bwMode="auto">
            <a:xfrm>
              <a:off x="3787" y="1162"/>
              <a:ext cx="39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A</a:t>
              </a:r>
            </a:p>
          </p:txBody>
        </p:sp>
        <p:sp>
          <p:nvSpPr>
            <p:cNvPr id="48151" name="Text Box 37"/>
            <p:cNvSpPr txBox="1">
              <a:spLocks noChangeArrowheads="1"/>
            </p:cNvSpPr>
            <p:nvPr/>
          </p:nvSpPr>
          <p:spPr bwMode="auto">
            <a:xfrm>
              <a:off x="3833" y="2478"/>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C</a:t>
              </a:r>
            </a:p>
          </p:txBody>
        </p:sp>
        <p:sp>
          <p:nvSpPr>
            <p:cNvPr id="48152" name="Text Box 38"/>
            <p:cNvSpPr txBox="1">
              <a:spLocks noChangeArrowheads="1"/>
            </p:cNvSpPr>
            <p:nvPr/>
          </p:nvSpPr>
          <p:spPr bwMode="auto">
            <a:xfrm>
              <a:off x="3833" y="1842"/>
              <a:ext cx="3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B</a:t>
              </a:r>
            </a:p>
          </p:txBody>
        </p:sp>
        <p:sp>
          <p:nvSpPr>
            <p:cNvPr id="48153" name="Line 39"/>
            <p:cNvSpPr>
              <a:spLocks noChangeShapeType="1"/>
            </p:cNvSpPr>
            <p:nvPr/>
          </p:nvSpPr>
          <p:spPr bwMode="auto">
            <a:xfrm rot="5400000" flipH="1">
              <a:off x="4014" y="70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54" name="Line 40"/>
            <p:cNvSpPr>
              <a:spLocks noChangeShapeType="1"/>
            </p:cNvSpPr>
            <p:nvPr/>
          </p:nvSpPr>
          <p:spPr bwMode="auto">
            <a:xfrm flipV="1">
              <a:off x="2971" y="1117"/>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55" name="Oval 41"/>
            <p:cNvSpPr>
              <a:spLocks noChangeArrowheads="1"/>
            </p:cNvSpPr>
            <p:nvPr/>
          </p:nvSpPr>
          <p:spPr bwMode="auto">
            <a:xfrm>
              <a:off x="2925" y="111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56" name="Oval 42"/>
            <p:cNvSpPr>
              <a:spLocks noChangeArrowheads="1"/>
            </p:cNvSpPr>
            <p:nvPr/>
          </p:nvSpPr>
          <p:spPr bwMode="auto">
            <a:xfrm>
              <a:off x="2880" y="284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57" name="Line 43"/>
            <p:cNvSpPr>
              <a:spLocks noChangeShapeType="1"/>
            </p:cNvSpPr>
            <p:nvPr/>
          </p:nvSpPr>
          <p:spPr bwMode="auto">
            <a:xfrm rot="5400000" flipH="1">
              <a:off x="4014" y="138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58" name="Line 44"/>
            <p:cNvSpPr>
              <a:spLocks noChangeShapeType="1"/>
            </p:cNvSpPr>
            <p:nvPr/>
          </p:nvSpPr>
          <p:spPr bwMode="auto">
            <a:xfrm flipV="1">
              <a:off x="2971" y="1797"/>
              <a:ext cx="63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59" name="Oval 45"/>
            <p:cNvSpPr>
              <a:spLocks noChangeArrowheads="1"/>
            </p:cNvSpPr>
            <p:nvPr/>
          </p:nvSpPr>
          <p:spPr bwMode="auto">
            <a:xfrm>
              <a:off x="2924" y="179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60" name="Line 46"/>
            <p:cNvSpPr>
              <a:spLocks noChangeShapeType="1"/>
            </p:cNvSpPr>
            <p:nvPr/>
          </p:nvSpPr>
          <p:spPr bwMode="auto">
            <a:xfrm rot="5400000" flipH="1">
              <a:off x="4014" y="2023"/>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61" name="Line 47"/>
            <p:cNvSpPr>
              <a:spLocks noChangeShapeType="1"/>
            </p:cNvSpPr>
            <p:nvPr/>
          </p:nvSpPr>
          <p:spPr bwMode="auto">
            <a:xfrm flipV="1">
              <a:off x="2971" y="2432"/>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62" name="Oval 48"/>
            <p:cNvSpPr>
              <a:spLocks noChangeArrowheads="1"/>
            </p:cNvSpPr>
            <p:nvPr/>
          </p:nvSpPr>
          <p:spPr bwMode="auto">
            <a:xfrm>
              <a:off x="2925" y="2432"/>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63" name="Line 49"/>
            <p:cNvSpPr>
              <a:spLocks noChangeShapeType="1"/>
            </p:cNvSpPr>
            <p:nvPr/>
          </p:nvSpPr>
          <p:spPr bwMode="auto">
            <a:xfrm>
              <a:off x="4422" y="1117"/>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64" name="Line 50"/>
            <p:cNvSpPr>
              <a:spLocks noChangeShapeType="1"/>
            </p:cNvSpPr>
            <p:nvPr/>
          </p:nvSpPr>
          <p:spPr bwMode="auto">
            <a:xfrm>
              <a:off x="4422" y="1797"/>
              <a:ext cx="40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165" name="Rectangle 51"/>
            <p:cNvSpPr>
              <a:spLocks noChangeArrowheads="1"/>
            </p:cNvSpPr>
            <p:nvPr/>
          </p:nvSpPr>
          <p:spPr bwMode="auto">
            <a:xfrm>
              <a:off x="3878" y="238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66" name="Rectangle 52"/>
            <p:cNvSpPr>
              <a:spLocks noChangeArrowheads="1"/>
            </p:cNvSpPr>
            <p:nvPr/>
          </p:nvSpPr>
          <p:spPr bwMode="auto">
            <a:xfrm>
              <a:off x="3878" y="1752"/>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8167" name="Rectangle 53"/>
            <p:cNvSpPr>
              <a:spLocks noChangeArrowheads="1"/>
            </p:cNvSpPr>
            <p:nvPr/>
          </p:nvSpPr>
          <p:spPr bwMode="auto">
            <a:xfrm>
              <a:off x="3833" y="1071"/>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48136" name="Group 54"/>
          <p:cNvGrpSpPr>
            <a:grpSpLocks/>
          </p:cNvGrpSpPr>
          <p:nvPr/>
        </p:nvGrpSpPr>
        <p:grpSpPr bwMode="auto">
          <a:xfrm>
            <a:off x="8316913" y="6445250"/>
            <a:ext cx="792162" cy="366713"/>
            <a:chOff x="5193" y="4020"/>
            <a:chExt cx="499" cy="231"/>
          </a:xfrm>
        </p:grpSpPr>
        <p:pic>
          <p:nvPicPr>
            <p:cNvPr id="48143" name="Picture 55"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4" name="Text Box 5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8137" name="Group 57"/>
          <p:cNvGrpSpPr>
            <a:grpSpLocks/>
          </p:cNvGrpSpPr>
          <p:nvPr/>
        </p:nvGrpSpPr>
        <p:grpSpPr bwMode="auto">
          <a:xfrm>
            <a:off x="7451725" y="6445250"/>
            <a:ext cx="792163" cy="366713"/>
            <a:chOff x="5193" y="4020"/>
            <a:chExt cx="499" cy="231"/>
          </a:xfrm>
        </p:grpSpPr>
        <p:pic>
          <p:nvPicPr>
            <p:cNvPr id="48141" name="Picture 58"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2" name="Text Box 59">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8138" name="Group 60"/>
          <p:cNvGrpSpPr>
            <a:grpSpLocks/>
          </p:cNvGrpSpPr>
          <p:nvPr/>
        </p:nvGrpSpPr>
        <p:grpSpPr bwMode="auto">
          <a:xfrm>
            <a:off x="6588125" y="6446838"/>
            <a:ext cx="792163" cy="366712"/>
            <a:chOff x="4695" y="4061"/>
            <a:chExt cx="499" cy="231"/>
          </a:xfrm>
        </p:grpSpPr>
        <p:pic>
          <p:nvPicPr>
            <p:cNvPr id="48139" name="Picture 61"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0" name="Text Box 62">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additive="base">
                                        <p:cTn id="7" dur="500" fill="hold"/>
                                        <p:tgtEl>
                                          <p:spTgt spid="165890"/>
                                        </p:tgtEl>
                                        <p:attrNameLst>
                                          <p:attrName>ppt_x</p:attrName>
                                        </p:attrNameLst>
                                      </p:cBhvr>
                                      <p:tavLst>
                                        <p:tav tm="0">
                                          <p:val>
                                            <p:strVal val="0-#ppt_w/2"/>
                                          </p:val>
                                        </p:tav>
                                        <p:tav tm="100000">
                                          <p:val>
                                            <p:strVal val="#ppt_x"/>
                                          </p:val>
                                        </p:tav>
                                      </p:tavLst>
                                    </p:anim>
                                    <p:anim calcmode="lin" valueType="num">
                                      <p:cBhvr additive="base">
                                        <p:cTn id="8" dur="500" fill="hold"/>
                                        <p:tgtEl>
                                          <p:spTgt spid="1658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65895"/>
                                        </p:tgtEl>
                                        <p:attrNameLst>
                                          <p:attrName>style.visibility</p:attrName>
                                        </p:attrNameLst>
                                      </p:cBhvr>
                                      <p:to>
                                        <p:strVal val="visible"/>
                                      </p:to>
                                    </p:set>
                                    <p:animEffect transition="in" filter="blinds(horizontal)">
                                      <p:cBhvr>
                                        <p:cTn id="13" dur="500"/>
                                        <p:tgtEl>
                                          <p:spTgt spid="16589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65891"/>
                                        </p:tgtEl>
                                        <p:attrNameLst>
                                          <p:attrName>style.visibility</p:attrName>
                                        </p:attrNameLst>
                                      </p:cBhvr>
                                      <p:to>
                                        <p:strVal val="visible"/>
                                      </p:to>
                                    </p:set>
                                    <p:anim calcmode="lin" valueType="num">
                                      <p:cBhvr additive="base">
                                        <p:cTn id="18" dur="500" fill="hold"/>
                                        <p:tgtEl>
                                          <p:spTgt spid="165891"/>
                                        </p:tgtEl>
                                        <p:attrNameLst>
                                          <p:attrName>ppt_x</p:attrName>
                                        </p:attrNameLst>
                                      </p:cBhvr>
                                      <p:tavLst>
                                        <p:tav tm="0">
                                          <p:val>
                                            <p:strVal val="0-#ppt_w/2"/>
                                          </p:val>
                                        </p:tav>
                                        <p:tav tm="100000">
                                          <p:val>
                                            <p:strVal val="#ppt_x"/>
                                          </p:val>
                                        </p:tav>
                                      </p:tavLst>
                                    </p:anim>
                                    <p:anim calcmode="lin" valueType="num">
                                      <p:cBhvr additive="base">
                                        <p:cTn id="19" dur="500" fill="hold"/>
                                        <p:tgtEl>
                                          <p:spTgt spid="165891"/>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65896"/>
                                        </p:tgtEl>
                                        <p:attrNameLst>
                                          <p:attrName>style.visibility</p:attrName>
                                        </p:attrNameLst>
                                      </p:cBhvr>
                                      <p:to>
                                        <p:strVal val="visible"/>
                                      </p:to>
                                    </p:set>
                                    <p:animEffect transition="in" filter="blinds(horizontal)">
                                      <p:cBhvr>
                                        <p:cTn id="24" dur="500"/>
                                        <p:tgtEl>
                                          <p:spTgt spid="165896"/>
                                        </p:tgtEl>
                                      </p:cBhvr>
                                    </p:animEffect>
                                  </p:childTnLst>
                                </p:cTn>
                              </p:par>
                            </p:childTnLst>
                          </p:cTn>
                        </p:par>
                        <p:par>
                          <p:cTn id="25" fill="hold" nodeType="afterGroup">
                            <p:stCondLst>
                              <p:cond delay="500"/>
                            </p:stCondLst>
                            <p:childTnLst>
                              <p:par>
                                <p:cTn id="26" presetID="3" presetClass="entr" presetSubtype="10" fill="hold" nodeType="afterEffect">
                                  <p:stCondLst>
                                    <p:cond delay="0"/>
                                  </p:stCondLst>
                                  <p:childTnLst>
                                    <p:set>
                                      <p:cBhvr>
                                        <p:cTn id="27" dur="1" fill="hold">
                                          <p:stCondLst>
                                            <p:cond delay="0"/>
                                          </p:stCondLst>
                                        </p:cTn>
                                        <p:tgtEl>
                                          <p:spTgt spid="165918"/>
                                        </p:tgtEl>
                                        <p:attrNameLst>
                                          <p:attrName>style.visibility</p:attrName>
                                        </p:attrNameLst>
                                      </p:cBhvr>
                                      <p:to>
                                        <p:strVal val="visible"/>
                                      </p:to>
                                    </p:set>
                                    <p:animEffect transition="in" filter="blinds(horizontal)">
                                      <p:cBhvr>
                                        <p:cTn id="28" dur="500"/>
                                        <p:tgtEl>
                                          <p:spTgt spid="16591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165892"/>
                                        </p:tgtEl>
                                        <p:attrNameLst>
                                          <p:attrName>style.visibility</p:attrName>
                                        </p:attrNameLst>
                                      </p:cBhvr>
                                      <p:to>
                                        <p:strVal val="visible"/>
                                      </p:to>
                                    </p:set>
                                    <p:animEffect transition="in" filter="wipe(left)">
                                      <p:cBhvr>
                                        <p:cTn id="33" dur="1000"/>
                                        <p:tgtEl>
                                          <p:spTgt spid="165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animBg="1"/>
      <p:bldP spid="165891" grpId="0"/>
      <p:bldP spid="16589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684213" y="620713"/>
            <a:ext cx="3024187" cy="519112"/>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rgbClr val="FFFF00"/>
                </a:solidFill>
                <a:latin typeface="Times New Roman" panose="02020603050405020304" pitchFamily="18" charset="0"/>
                <a:ea typeface="楷体_GB2312" pitchFamily="49" charset="-122"/>
                <a:sym typeface="Symbol" panose="05050102010706020507" pitchFamily="18" charset="2"/>
              </a:rPr>
              <a:t>(2)</a:t>
            </a:r>
            <a:r>
              <a:rPr kumimoji="1" lang="en-US" altLang="zh-CN" sz="2800" b="1">
                <a:solidFill>
                  <a:srgbClr val="FFFF00"/>
                </a:solidFill>
                <a:latin typeface="Times New Roman" panose="02020603050405020304" pitchFamily="18" charset="0"/>
                <a:ea typeface="楷体_GB2312" pitchFamily="49" charset="-122"/>
                <a:sym typeface="Symbol" panose="05050102010706020507" pitchFamily="18" charset="2"/>
              </a:rPr>
              <a:t> </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三角形联接</a:t>
            </a:r>
            <a:endParaRPr kumimoji="1" lang="zh-CN" altLang="en-US" sz="2800" b="1">
              <a:solidFill>
                <a:srgbClr val="FFFF00"/>
              </a:solidFill>
              <a:latin typeface="Times New Roman" panose="02020603050405020304" pitchFamily="18" charset="0"/>
              <a:ea typeface="楷体_GB2312" pitchFamily="49" charset="-122"/>
            </a:endParaRPr>
          </a:p>
        </p:txBody>
      </p:sp>
      <p:grpSp>
        <p:nvGrpSpPr>
          <p:cNvPr id="166915" name="Group 3"/>
          <p:cNvGrpSpPr>
            <a:grpSpLocks/>
          </p:cNvGrpSpPr>
          <p:nvPr/>
        </p:nvGrpSpPr>
        <p:grpSpPr bwMode="auto">
          <a:xfrm>
            <a:off x="827088" y="1470025"/>
            <a:ext cx="4391025" cy="2679700"/>
            <a:chOff x="295" y="2024"/>
            <a:chExt cx="2766" cy="1688"/>
          </a:xfrm>
        </p:grpSpPr>
        <p:sp>
          <p:nvSpPr>
            <p:cNvPr id="49187" name="Line 4"/>
            <p:cNvSpPr>
              <a:spLocks noChangeShapeType="1"/>
            </p:cNvSpPr>
            <p:nvPr/>
          </p:nvSpPr>
          <p:spPr bwMode="auto">
            <a:xfrm rot="-1800000">
              <a:off x="2439" y="2106"/>
              <a:ext cx="165" cy="1134"/>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88" name="Line 5"/>
            <p:cNvSpPr>
              <a:spLocks noChangeShapeType="1"/>
            </p:cNvSpPr>
            <p:nvPr/>
          </p:nvSpPr>
          <p:spPr bwMode="auto">
            <a:xfrm rot="12600000" flipH="1">
              <a:off x="1600" y="2076"/>
              <a:ext cx="272" cy="1179"/>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89" name="Line 6"/>
            <p:cNvSpPr>
              <a:spLocks noChangeShapeType="1"/>
            </p:cNvSpPr>
            <p:nvPr/>
          </p:nvSpPr>
          <p:spPr bwMode="auto">
            <a:xfrm>
              <a:off x="703" y="2205"/>
              <a:ext cx="145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0" name="Line 7"/>
            <p:cNvSpPr>
              <a:spLocks noChangeShapeType="1"/>
            </p:cNvSpPr>
            <p:nvPr/>
          </p:nvSpPr>
          <p:spPr bwMode="auto">
            <a:xfrm>
              <a:off x="703" y="3113"/>
              <a:ext cx="2177"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1" name="Oval 8"/>
            <p:cNvSpPr>
              <a:spLocks noChangeArrowheads="1"/>
            </p:cNvSpPr>
            <p:nvPr/>
          </p:nvSpPr>
          <p:spPr bwMode="auto">
            <a:xfrm>
              <a:off x="657" y="216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92" name="Oval 9"/>
            <p:cNvSpPr>
              <a:spLocks noChangeArrowheads="1"/>
            </p:cNvSpPr>
            <p:nvPr/>
          </p:nvSpPr>
          <p:spPr bwMode="auto">
            <a:xfrm>
              <a:off x="657" y="306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93" name="Oval 10"/>
            <p:cNvSpPr>
              <a:spLocks noChangeArrowheads="1"/>
            </p:cNvSpPr>
            <p:nvPr/>
          </p:nvSpPr>
          <p:spPr bwMode="auto">
            <a:xfrm>
              <a:off x="612" y="352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94" name="Freeform 11"/>
            <p:cNvSpPr>
              <a:spLocks/>
            </p:cNvSpPr>
            <p:nvPr/>
          </p:nvSpPr>
          <p:spPr bwMode="auto">
            <a:xfrm flipH="1">
              <a:off x="657" y="3158"/>
              <a:ext cx="2216" cy="408"/>
            </a:xfrm>
            <a:custGeom>
              <a:avLst/>
              <a:gdLst>
                <a:gd name="T0" fmla="*/ 0 w 2184"/>
                <a:gd name="T1" fmla="*/ 0 h 426"/>
                <a:gd name="T2" fmla="*/ 0 w 2184"/>
                <a:gd name="T3" fmla="*/ 408 h 426"/>
                <a:gd name="T4" fmla="*/ 2216 w 2184"/>
                <a:gd name="T5" fmla="*/ 408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5" name="Text Box 12"/>
            <p:cNvSpPr txBox="1">
              <a:spLocks noChangeArrowheads="1"/>
            </p:cNvSpPr>
            <p:nvPr/>
          </p:nvSpPr>
          <p:spPr bwMode="auto">
            <a:xfrm>
              <a:off x="295" y="2024"/>
              <a:ext cx="5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9196" name="Text Box 13"/>
            <p:cNvSpPr txBox="1">
              <a:spLocks noChangeArrowheads="1"/>
            </p:cNvSpPr>
            <p:nvPr/>
          </p:nvSpPr>
          <p:spPr bwMode="auto">
            <a:xfrm>
              <a:off x="340" y="2931"/>
              <a:ext cx="63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9197" name="Text Box 14"/>
            <p:cNvSpPr txBox="1">
              <a:spLocks noChangeArrowheads="1"/>
            </p:cNvSpPr>
            <p:nvPr/>
          </p:nvSpPr>
          <p:spPr bwMode="auto">
            <a:xfrm>
              <a:off x="306" y="3385"/>
              <a:ext cx="66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9198" name="Text Box 15"/>
            <p:cNvSpPr txBox="1">
              <a:spLocks noChangeArrowheads="1"/>
            </p:cNvSpPr>
            <p:nvPr/>
          </p:nvSpPr>
          <p:spPr bwMode="auto">
            <a:xfrm>
              <a:off x="1837" y="3158"/>
              <a:ext cx="6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BC</a:t>
              </a:r>
            </a:p>
          </p:txBody>
        </p:sp>
        <p:sp>
          <p:nvSpPr>
            <p:cNvPr id="49199" name="Text Box 16"/>
            <p:cNvSpPr txBox="1">
              <a:spLocks noChangeArrowheads="1"/>
            </p:cNvSpPr>
            <p:nvPr/>
          </p:nvSpPr>
          <p:spPr bwMode="auto">
            <a:xfrm>
              <a:off x="2517" y="2341"/>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CA</a:t>
              </a:r>
            </a:p>
          </p:txBody>
        </p:sp>
        <p:sp>
          <p:nvSpPr>
            <p:cNvPr id="49200" name="Text Box 17"/>
            <p:cNvSpPr txBox="1">
              <a:spLocks noChangeArrowheads="1"/>
            </p:cNvSpPr>
            <p:nvPr/>
          </p:nvSpPr>
          <p:spPr bwMode="auto">
            <a:xfrm>
              <a:off x="1202" y="2387"/>
              <a:ext cx="53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AB</a:t>
              </a:r>
            </a:p>
          </p:txBody>
        </p:sp>
        <p:sp>
          <p:nvSpPr>
            <p:cNvPr id="49201" name="Rectangle 18"/>
            <p:cNvSpPr>
              <a:spLocks noChangeArrowheads="1"/>
            </p:cNvSpPr>
            <p:nvPr/>
          </p:nvSpPr>
          <p:spPr bwMode="auto">
            <a:xfrm>
              <a:off x="1973" y="306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202" name="Rectangle 19"/>
            <p:cNvSpPr>
              <a:spLocks noChangeArrowheads="1"/>
            </p:cNvSpPr>
            <p:nvPr/>
          </p:nvSpPr>
          <p:spPr bwMode="auto">
            <a:xfrm rot="2750552">
              <a:off x="2336" y="256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203" name="Rectangle 20"/>
            <p:cNvSpPr>
              <a:spLocks noChangeArrowheads="1"/>
            </p:cNvSpPr>
            <p:nvPr/>
          </p:nvSpPr>
          <p:spPr bwMode="auto">
            <a:xfrm rot="-2614009">
              <a:off x="1610" y="256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66933" name="Group 21"/>
          <p:cNvGrpSpPr>
            <a:grpSpLocks/>
          </p:cNvGrpSpPr>
          <p:nvPr/>
        </p:nvGrpSpPr>
        <p:grpSpPr bwMode="auto">
          <a:xfrm>
            <a:off x="5508625" y="1470025"/>
            <a:ext cx="3009900" cy="2824163"/>
            <a:chOff x="2699" y="663"/>
            <a:chExt cx="1896" cy="1779"/>
          </a:xfrm>
        </p:grpSpPr>
        <p:sp>
          <p:nvSpPr>
            <p:cNvPr id="49169" name="Line 22"/>
            <p:cNvSpPr>
              <a:spLocks noChangeShapeType="1"/>
            </p:cNvSpPr>
            <p:nvPr/>
          </p:nvSpPr>
          <p:spPr bwMode="auto">
            <a:xfrm rot="10800000">
              <a:off x="4558" y="799"/>
              <a:ext cx="0" cy="1452"/>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0" name="Line 23"/>
            <p:cNvSpPr>
              <a:spLocks noChangeShapeType="1"/>
            </p:cNvSpPr>
            <p:nvPr/>
          </p:nvSpPr>
          <p:spPr bwMode="auto">
            <a:xfrm>
              <a:off x="3107" y="799"/>
              <a:ext cx="147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1" name="Oval 24"/>
            <p:cNvSpPr>
              <a:spLocks noChangeArrowheads="1"/>
            </p:cNvSpPr>
            <p:nvPr/>
          </p:nvSpPr>
          <p:spPr bwMode="auto">
            <a:xfrm>
              <a:off x="3061" y="799"/>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72" name="Line 25"/>
            <p:cNvSpPr>
              <a:spLocks noChangeShapeType="1"/>
            </p:cNvSpPr>
            <p:nvPr/>
          </p:nvSpPr>
          <p:spPr bwMode="auto">
            <a:xfrm flipV="1">
              <a:off x="3107" y="1525"/>
              <a:ext cx="88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3" name="Oval 26"/>
            <p:cNvSpPr>
              <a:spLocks noChangeArrowheads="1"/>
            </p:cNvSpPr>
            <p:nvPr/>
          </p:nvSpPr>
          <p:spPr bwMode="auto">
            <a:xfrm>
              <a:off x="3107" y="1525"/>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74" name="Line 27"/>
            <p:cNvSpPr>
              <a:spLocks noChangeShapeType="1"/>
            </p:cNvSpPr>
            <p:nvPr/>
          </p:nvSpPr>
          <p:spPr bwMode="auto">
            <a:xfrm>
              <a:off x="3107" y="2251"/>
              <a:ext cx="144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5" name="Oval 28"/>
            <p:cNvSpPr>
              <a:spLocks noChangeArrowheads="1"/>
            </p:cNvSpPr>
            <p:nvPr/>
          </p:nvSpPr>
          <p:spPr bwMode="auto">
            <a:xfrm>
              <a:off x="3061" y="225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76" name="Line 29"/>
            <p:cNvSpPr>
              <a:spLocks noChangeShapeType="1"/>
            </p:cNvSpPr>
            <p:nvPr/>
          </p:nvSpPr>
          <p:spPr bwMode="auto">
            <a:xfrm>
              <a:off x="3968" y="799"/>
              <a:ext cx="1" cy="72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7" name="Line 30"/>
            <p:cNvSpPr>
              <a:spLocks noChangeShapeType="1"/>
            </p:cNvSpPr>
            <p:nvPr/>
          </p:nvSpPr>
          <p:spPr bwMode="auto">
            <a:xfrm flipH="1">
              <a:off x="3969" y="1525"/>
              <a:ext cx="0" cy="72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8" name="Rectangle 31"/>
            <p:cNvSpPr>
              <a:spLocks noChangeArrowheads="1"/>
            </p:cNvSpPr>
            <p:nvPr/>
          </p:nvSpPr>
          <p:spPr bwMode="auto">
            <a:xfrm>
              <a:off x="4468" y="129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79" name="Rectangle 32"/>
            <p:cNvSpPr>
              <a:spLocks noChangeArrowheads="1"/>
            </p:cNvSpPr>
            <p:nvPr/>
          </p:nvSpPr>
          <p:spPr bwMode="auto">
            <a:xfrm>
              <a:off x="3878" y="170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80" name="Rectangle 33"/>
            <p:cNvSpPr>
              <a:spLocks noChangeArrowheads="1"/>
            </p:cNvSpPr>
            <p:nvPr/>
          </p:nvSpPr>
          <p:spPr bwMode="auto">
            <a:xfrm>
              <a:off x="3878" y="981"/>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49181" name="Text Box 34"/>
            <p:cNvSpPr txBox="1">
              <a:spLocks noChangeArrowheads="1"/>
            </p:cNvSpPr>
            <p:nvPr/>
          </p:nvSpPr>
          <p:spPr bwMode="auto">
            <a:xfrm>
              <a:off x="2699" y="663"/>
              <a:ext cx="5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49182" name="Text Box 35"/>
            <p:cNvSpPr txBox="1">
              <a:spLocks noChangeArrowheads="1"/>
            </p:cNvSpPr>
            <p:nvPr/>
          </p:nvSpPr>
          <p:spPr bwMode="auto">
            <a:xfrm>
              <a:off x="2699" y="1389"/>
              <a:ext cx="63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49183" name="Text Box 36"/>
            <p:cNvSpPr txBox="1">
              <a:spLocks noChangeArrowheads="1"/>
            </p:cNvSpPr>
            <p:nvPr/>
          </p:nvSpPr>
          <p:spPr bwMode="auto">
            <a:xfrm>
              <a:off x="2744" y="2115"/>
              <a:ext cx="66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49184" name="Text Box 37"/>
            <p:cNvSpPr txBox="1">
              <a:spLocks noChangeArrowheads="1"/>
            </p:cNvSpPr>
            <p:nvPr/>
          </p:nvSpPr>
          <p:spPr bwMode="auto">
            <a:xfrm>
              <a:off x="3424" y="1706"/>
              <a:ext cx="6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BC</a:t>
              </a:r>
            </a:p>
          </p:txBody>
        </p:sp>
        <p:sp>
          <p:nvSpPr>
            <p:cNvPr id="49185" name="Text Box 38"/>
            <p:cNvSpPr txBox="1">
              <a:spLocks noChangeArrowheads="1"/>
            </p:cNvSpPr>
            <p:nvPr/>
          </p:nvSpPr>
          <p:spPr bwMode="auto">
            <a:xfrm>
              <a:off x="4014" y="1253"/>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CA</a:t>
              </a:r>
            </a:p>
          </p:txBody>
        </p:sp>
        <p:sp>
          <p:nvSpPr>
            <p:cNvPr id="49186" name="Text Box 39"/>
            <p:cNvSpPr txBox="1">
              <a:spLocks noChangeArrowheads="1"/>
            </p:cNvSpPr>
            <p:nvPr/>
          </p:nvSpPr>
          <p:spPr bwMode="auto">
            <a:xfrm>
              <a:off x="3379" y="981"/>
              <a:ext cx="53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AB</a:t>
              </a:r>
            </a:p>
          </p:txBody>
        </p:sp>
      </p:grpSp>
      <p:grpSp>
        <p:nvGrpSpPr>
          <p:cNvPr id="166952" name="Group 40"/>
          <p:cNvGrpSpPr>
            <a:grpSpLocks/>
          </p:cNvGrpSpPr>
          <p:nvPr/>
        </p:nvGrpSpPr>
        <p:grpSpPr bwMode="auto">
          <a:xfrm>
            <a:off x="1042988" y="4278313"/>
            <a:ext cx="5903912" cy="519112"/>
            <a:chOff x="612" y="2568"/>
            <a:chExt cx="3719" cy="327"/>
          </a:xfrm>
        </p:grpSpPr>
        <p:graphicFrame>
          <p:nvGraphicFramePr>
            <p:cNvPr id="49167" name="Object 41"/>
            <p:cNvGraphicFramePr>
              <a:graphicFrameLocks noChangeAspect="1"/>
            </p:cNvGraphicFramePr>
            <p:nvPr/>
          </p:nvGraphicFramePr>
          <p:xfrm>
            <a:off x="612" y="2568"/>
            <a:ext cx="1774" cy="320"/>
          </p:xfrm>
          <a:graphic>
            <a:graphicData uri="http://schemas.openxmlformats.org/presentationml/2006/ole">
              <mc:AlternateContent xmlns:mc="http://schemas.openxmlformats.org/markup-compatibility/2006">
                <mc:Choice xmlns:v="urn:schemas-microsoft-com:vml" Requires="v">
                  <p:oleObj spid="_x0000_s49211" name="公式" r:id="rId3" imgW="1403461" imgH="247519" progId="Equation.3">
                    <p:embed/>
                  </p:oleObj>
                </mc:Choice>
                <mc:Fallback>
                  <p:oleObj name="公式" r:id="rId3" imgW="1403461" imgH="247519" progId="Equation.3">
                    <p:embed/>
                    <p:pic>
                      <p:nvPicPr>
                        <p:cNvPr id="0" name="Object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2568"/>
                          <a:ext cx="1774"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68" name="Text Box 42"/>
            <p:cNvSpPr txBox="1">
              <a:spLocks noChangeArrowheads="1"/>
            </p:cNvSpPr>
            <p:nvPr/>
          </p:nvSpPr>
          <p:spPr bwMode="auto">
            <a:xfrm>
              <a:off x="2517" y="2568"/>
              <a:ext cx="181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称三相对称负载</a:t>
              </a:r>
            </a:p>
          </p:txBody>
        </p:sp>
      </p:grpSp>
      <p:grpSp>
        <p:nvGrpSpPr>
          <p:cNvPr id="49158" name="Group 43"/>
          <p:cNvGrpSpPr>
            <a:grpSpLocks/>
          </p:cNvGrpSpPr>
          <p:nvPr/>
        </p:nvGrpSpPr>
        <p:grpSpPr bwMode="auto">
          <a:xfrm>
            <a:off x="8316913" y="6445250"/>
            <a:ext cx="792162" cy="366713"/>
            <a:chOff x="5193" y="4020"/>
            <a:chExt cx="499" cy="231"/>
          </a:xfrm>
        </p:grpSpPr>
        <p:pic>
          <p:nvPicPr>
            <p:cNvPr id="49165" name="Picture 44"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6" name="Text Box 45">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49159" name="Group 46"/>
          <p:cNvGrpSpPr>
            <a:grpSpLocks/>
          </p:cNvGrpSpPr>
          <p:nvPr/>
        </p:nvGrpSpPr>
        <p:grpSpPr bwMode="auto">
          <a:xfrm>
            <a:off x="7451725" y="6445250"/>
            <a:ext cx="792163" cy="366713"/>
            <a:chOff x="5193" y="4020"/>
            <a:chExt cx="499" cy="231"/>
          </a:xfrm>
        </p:grpSpPr>
        <p:pic>
          <p:nvPicPr>
            <p:cNvPr id="49163" name="Picture 47"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4" name="Text Box 48">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49160" name="Group 49"/>
          <p:cNvGrpSpPr>
            <a:grpSpLocks/>
          </p:cNvGrpSpPr>
          <p:nvPr/>
        </p:nvGrpSpPr>
        <p:grpSpPr bwMode="auto">
          <a:xfrm>
            <a:off x="6588125" y="6446838"/>
            <a:ext cx="792163" cy="366712"/>
            <a:chOff x="4695" y="4061"/>
            <a:chExt cx="499" cy="231"/>
          </a:xfrm>
        </p:grpSpPr>
        <p:pic>
          <p:nvPicPr>
            <p:cNvPr id="49161" name="Picture 50" descr="789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 Box 51">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6914"/>
                                        </p:tgtEl>
                                        <p:attrNameLst>
                                          <p:attrName>style.visibility</p:attrName>
                                        </p:attrNameLst>
                                      </p:cBhvr>
                                      <p:to>
                                        <p:strVal val="visible"/>
                                      </p:to>
                                    </p:set>
                                    <p:anim calcmode="lin" valueType="num">
                                      <p:cBhvr additive="base">
                                        <p:cTn id="7" dur="500" fill="hold"/>
                                        <p:tgtEl>
                                          <p:spTgt spid="166914"/>
                                        </p:tgtEl>
                                        <p:attrNameLst>
                                          <p:attrName>ppt_x</p:attrName>
                                        </p:attrNameLst>
                                      </p:cBhvr>
                                      <p:tavLst>
                                        <p:tav tm="0">
                                          <p:val>
                                            <p:strVal val="0-#ppt_w/2"/>
                                          </p:val>
                                        </p:tav>
                                        <p:tav tm="100000">
                                          <p:val>
                                            <p:strVal val="#ppt_x"/>
                                          </p:val>
                                        </p:tav>
                                      </p:tavLst>
                                    </p:anim>
                                    <p:anim calcmode="lin" valueType="num">
                                      <p:cBhvr additive="base">
                                        <p:cTn id="8" dur="500" fill="hold"/>
                                        <p:tgtEl>
                                          <p:spTgt spid="1669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66915"/>
                                        </p:tgtEl>
                                        <p:attrNameLst>
                                          <p:attrName>style.visibility</p:attrName>
                                        </p:attrNameLst>
                                      </p:cBhvr>
                                      <p:to>
                                        <p:strVal val="visible"/>
                                      </p:to>
                                    </p:set>
                                    <p:animEffect transition="in" filter="blinds(horizontal)">
                                      <p:cBhvr>
                                        <p:cTn id="13" dur="500"/>
                                        <p:tgtEl>
                                          <p:spTgt spid="166915"/>
                                        </p:tgtEl>
                                      </p:cBhvr>
                                    </p:animEffect>
                                  </p:childTnLst>
                                </p:cTn>
                              </p:par>
                            </p:childTnLst>
                          </p:cTn>
                        </p:par>
                        <p:par>
                          <p:cTn id="14" fill="hold" nodeType="afterGroup">
                            <p:stCondLst>
                              <p:cond delay="500"/>
                            </p:stCondLst>
                            <p:childTnLst>
                              <p:par>
                                <p:cTn id="15" presetID="3" presetClass="entr" presetSubtype="10" fill="hold" nodeType="afterEffect">
                                  <p:stCondLst>
                                    <p:cond delay="0"/>
                                  </p:stCondLst>
                                  <p:childTnLst>
                                    <p:set>
                                      <p:cBhvr>
                                        <p:cTn id="16" dur="1" fill="hold">
                                          <p:stCondLst>
                                            <p:cond delay="0"/>
                                          </p:stCondLst>
                                        </p:cTn>
                                        <p:tgtEl>
                                          <p:spTgt spid="166933"/>
                                        </p:tgtEl>
                                        <p:attrNameLst>
                                          <p:attrName>style.visibility</p:attrName>
                                        </p:attrNameLst>
                                      </p:cBhvr>
                                      <p:to>
                                        <p:strVal val="visible"/>
                                      </p:to>
                                    </p:set>
                                    <p:animEffect transition="in" filter="blinds(horizontal)">
                                      <p:cBhvr>
                                        <p:cTn id="17" dur="500"/>
                                        <p:tgtEl>
                                          <p:spTgt spid="16693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66952"/>
                                        </p:tgtEl>
                                        <p:attrNameLst>
                                          <p:attrName>style.visibility</p:attrName>
                                        </p:attrNameLst>
                                      </p:cBhvr>
                                      <p:to>
                                        <p:strVal val="visible"/>
                                      </p:to>
                                    </p:set>
                                    <p:animEffect transition="in" filter="wipe(left)">
                                      <p:cBhvr>
                                        <p:cTn id="22" dur="1000"/>
                                        <p:tgtEl>
                                          <p:spTgt spid="166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2"/>
          <p:cNvSpPr txBox="1">
            <a:spLocks noChangeArrowheads="1"/>
          </p:cNvSpPr>
          <p:nvPr/>
        </p:nvSpPr>
        <p:spPr bwMode="auto">
          <a:xfrm>
            <a:off x="755650" y="620713"/>
            <a:ext cx="2592388" cy="588962"/>
          </a:xfrm>
          <a:prstGeom prst="rect">
            <a:avLst/>
          </a:prstGeom>
          <a:noFill/>
          <a:ln w="9525">
            <a:solidFill>
              <a:srgbClr val="00FFFF"/>
            </a:solidFill>
            <a:miter lim="800000"/>
            <a:headEnd/>
            <a:tailEnd/>
          </a:ln>
          <a:effectLst/>
          <a:extLst>
            <a:ext uri="{909E8E84-426E-40DD-AFC4-6F175D3DCCD1}">
              <a14:hiddenFill xmlns:a14="http://schemas.microsoft.com/office/drawing/2010/main">
                <a:solidFill>
                  <a:srgbClr val="FF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4. </a:t>
            </a:r>
            <a:r>
              <a:rPr kumimoji="1" lang="zh-CN" altLang="en-US" sz="3200" b="1">
                <a:solidFill>
                  <a:schemeClr val="bg1"/>
                </a:solidFill>
                <a:latin typeface="楷体_GB2312" pitchFamily="49" charset="-122"/>
                <a:ea typeface="楷体_GB2312" pitchFamily="49" charset="-122"/>
              </a:rPr>
              <a:t>三相电路</a:t>
            </a:r>
          </a:p>
        </p:txBody>
      </p:sp>
      <p:sp>
        <p:nvSpPr>
          <p:cNvPr id="167939" name="Text Box 3"/>
          <p:cNvSpPr txBox="1">
            <a:spLocks noChangeArrowheads="1"/>
          </p:cNvSpPr>
          <p:nvPr/>
        </p:nvSpPr>
        <p:spPr bwMode="auto">
          <a:xfrm>
            <a:off x="611188" y="1196975"/>
            <a:ext cx="7993062"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lang="zh-CN" altLang="en-US" sz="2800" b="1">
                <a:solidFill>
                  <a:srgbClr val="FFFF00"/>
                </a:solidFill>
                <a:latin typeface="楷体_GB2312" pitchFamily="49" charset="-122"/>
                <a:ea typeface="楷体_GB2312" pitchFamily="49" charset="-122"/>
              </a:rPr>
              <a:t>    三相电路就是由对称三相电源和三相负载联接起来所组成的系统。工程上根据实际需要可以组成：</a:t>
            </a:r>
          </a:p>
        </p:txBody>
      </p:sp>
      <p:grpSp>
        <p:nvGrpSpPr>
          <p:cNvPr id="167940" name="Group 4"/>
          <p:cNvGrpSpPr>
            <a:grpSpLocks/>
          </p:cNvGrpSpPr>
          <p:nvPr/>
        </p:nvGrpSpPr>
        <p:grpSpPr bwMode="auto">
          <a:xfrm>
            <a:off x="1331913" y="2420938"/>
            <a:ext cx="5184775" cy="1516062"/>
            <a:chOff x="839" y="1298"/>
            <a:chExt cx="3266" cy="955"/>
          </a:xfrm>
        </p:grpSpPr>
        <p:sp>
          <p:nvSpPr>
            <p:cNvPr id="50203" name="Text Box 5"/>
            <p:cNvSpPr txBox="1">
              <a:spLocks noChangeArrowheads="1"/>
            </p:cNvSpPr>
            <p:nvPr/>
          </p:nvSpPr>
          <p:spPr bwMode="auto">
            <a:xfrm>
              <a:off x="839" y="1570"/>
              <a:ext cx="635" cy="345"/>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电源</a:t>
              </a:r>
            </a:p>
          </p:txBody>
        </p:sp>
        <p:sp>
          <p:nvSpPr>
            <p:cNvPr id="50204" name="Text Box 6"/>
            <p:cNvSpPr txBox="1">
              <a:spLocks noChangeArrowheads="1"/>
            </p:cNvSpPr>
            <p:nvPr/>
          </p:nvSpPr>
          <p:spPr bwMode="auto">
            <a:xfrm>
              <a:off x="1701" y="1570"/>
              <a:ext cx="4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solidFill>
                    <a:schemeClr val="bg1"/>
                  </a:solidFill>
                  <a:latin typeface="Times New Roman" panose="02020603050405020304" pitchFamily="18" charset="0"/>
                  <a:ea typeface="仿宋_GB2312" pitchFamily="49" charset="-122"/>
                </a:rPr>
                <a:t>Y</a:t>
              </a:r>
            </a:p>
          </p:txBody>
        </p:sp>
        <p:sp>
          <p:nvSpPr>
            <p:cNvPr id="50205" name="Line 7"/>
            <p:cNvSpPr>
              <a:spLocks noChangeShapeType="1"/>
            </p:cNvSpPr>
            <p:nvPr/>
          </p:nvSpPr>
          <p:spPr bwMode="auto">
            <a:xfrm>
              <a:off x="2018" y="1752"/>
              <a:ext cx="454" cy="0"/>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206" name="Line 8"/>
            <p:cNvSpPr>
              <a:spLocks noChangeShapeType="1"/>
            </p:cNvSpPr>
            <p:nvPr/>
          </p:nvSpPr>
          <p:spPr bwMode="auto">
            <a:xfrm flipV="1">
              <a:off x="2472" y="1480"/>
              <a:ext cx="408" cy="272"/>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207" name="Line 9"/>
            <p:cNvSpPr>
              <a:spLocks noChangeShapeType="1"/>
            </p:cNvSpPr>
            <p:nvPr/>
          </p:nvSpPr>
          <p:spPr bwMode="auto">
            <a:xfrm>
              <a:off x="2472" y="1752"/>
              <a:ext cx="408" cy="272"/>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208" name="Text Box 10"/>
            <p:cNvSpPr txBox="1">
              <a:spLocks noChangeArrowheads="1"/>
            </p:cNvSpPr>
            <p:nvPr/>
          </p:nvSpPr>
          <p:spPr bwMode="auto">
            <a:xfrm>
              <a:off x="2971" y="1298"/>
              <a:ext cx="4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solidFill>
                    <a:schemeClr val="bg1"/>
                  </a:solidFill>
                  <a:latin typeface="Times New Roman" panose="02020603050405020304" pitchFamily="18" charset="0"/>
                  <a:ea typeface="仿宋_GB2312" pitchFamily="49" charset="-122"/>
                </a:rPr>
                <a:t>Y</a:t>
              </a:r>
            </a:p>
          </p:txBody>
        </p:sp>
        <p:sp>
          <p:nvSpPr>
            <p:cNvPr id="50209" name="Text Box 11"/>
            <p:cNvSpPr txBox="1">
              <a:spLocks noChangeArrowheads="1"/>
            </p:cNvSpPr>
            <p:nvPr/>
          </p:nvSpPr>
          <p:spPr bwMode="auto">
            <a:xfrm>
              <a:off x="2971" y="1888"/>
              <a:ext cx="4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a:solidFill>
                    <a:schemeClr val="bg1"/>
                  </a:solidFill>
                  <a:latin typeface="仿宋_GB2312" pitchFamily="49" charset="-122"/>
                  <a:ea typeface="仿宋_GB2312" pitchFamily="49" charset="-122"/>
                </a:rPr>
                <a:t>△</a:t>
              </a:r>
            </a:p>
          </p:txBody>
        </p:sp>
        <p:sp>
          <p:nvSpPr>
            <p:cNvPr id="50210" name="Text Box 12"/>
            <p:cNvSpPr txBox="1">
              <a:spLocks noChangeArrowheads="1"/>
            </p:cNvSpPr>
            <p:nvPr/>
          </p:nvSpPr>
          <p:spPr bwMode="auto">
            <a:xfrm>
              <a:off x="3470" y="1570"/>
              <a:ext cx="635" cy="345"/>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负载</a:t>
              </a:r>
            </a:p>
          </p:txBody>
        </p:sp>
      </p:grpSp>
      <p:grpSp>
        <p:nvGrpSpPr>
          <p:cNvPr id="167949" name="Group 13"/>
          <p:cNvGrpSpPr>
            <a:grpSpLocks/>
          </p:cNvGrpSpPr>
          <p:nvPr/>
        </p:nvGrpSpPr>
        <p:grpSpPr bwMode="auto">
          <a:xfrm>
            <a:off x="1403350" y="3933825"/>
            <a:ext cx="5184775" cy="1516063"/>
            <a:chOff x="839" y="1298"/>
            <a:chExt cx="3266" cy="955"/>
          </a:xfrm>
        </p:grpSpPr>
        <p:sp>
          <p:nvSpPr>
            <p:cNvPr id="50195" name="Text Box 14"/>
            <p:cNvSpPr txBox="1">
              <a:spLocks noChangeArrowheads="1"/>
            </p:cNvSpPr>
            <p:nvPr/>
          </p:nvSpPr>
          <p:spPr bwMode="auto">
            <a:xfrm>
              <a:off x="839" y="1570"/>
              <a:ext cx="635" cy="345"/>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电源</a:t>
              </a:r>
            </a:p>
          </p:txBody>
        </p:sp>
        <p:sp>
          <p:nvSpPr>
            <p:cNvPr id="50196" name="Text Box 15"/>
            <p:cNvSpPr txBox="1">
              <a:spLocks noChangeArrowheads="1"/>
            </p:cNvSpPr>
            <p:nvPr/>
          </p:nvSpPr>
          <p:spPr bwMode="auto">
            <a:xfrm>
              <a:off x="1701" y="1570"/>
              <a:ext cx="4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a:solidFill>
                    <a:schemeClr val="bg1"/>
                  </a:solidFill>
                  <a:latin typeface="仿宋_GB2312" pitchFamily="49" charset="-122"/>
                  <a:ea typeface="仿宋_GB2312" pitchFamily="49" charset="-122"/>
                </a:rPr>
                <a:t>△</a:t>
              </a:r>
            </a:p>
          </p:txBody>
        </p:sp>
        <p:sp>
          <p:nvSpPr>
            <p:cNvPr id="50197" name="Line 16"/>
            <p:cNvSpPr>
              <a:spLocks noChangeShapeType="1"/>
            </p:cNvSpPr>
            <p:nvPr/>
          </p:nvSpPr>
          <p:spPr bwMode="auto">
            <a:xfrm>
              <a:off x="2018" y="1752"/>
              <a:ext cx="454" cy="0"/>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198" name="Line 17"/>
            <p:cNvSpPr>
              <a:spLocks noChangeShapeType="1"/>
            </p:cNvSpPr>
            <p:nvPr/>
          </p:nvSpPr>
          <p:spPr bwMode="auto">
            <a:xfrm flipV="1">
              <a:off x="2472" y="1480"/>
              <a:ext cx="408" cy="272"/>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199" name="Line 18"/>
            <p:cNvSpPr>
              <a:spLocks noChangeShapeType="1"/>
            </p:cNvSpPr>
            <p:nvPr/>
          </p:nvSpPr>
          <p:spPr bwMode="auto">
            <a:xfrm>
              <a:off x="2472" y="1752"/>
              <a:ext cx="408" cy="272"/>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200" name="Text Box 19"/>
            <p:cNvSpPr txBox="1">
              <a:spLocks noChangeArrowheads="1"/>
            </p:cNvSpPr>
            <p:nvPr/>
          </p:nvSpPr>
          <p:spPr bwMode="auto">
            <a:xfrm>
              <a:off x="2971" y="1298"/>
              <a:ext cx="4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solidFill>
                    <a:schemeClr val="bg1"/>
                  </a:solidFill>
                  <a:latin typeface="Times New Roman" panose="02020603050405020304" pitchFamily="18" charset="0"/>
                  <a:ea typeface="仿宋_GB2312" pitchFamily="49" charset="-122"/>
                </a:rPr>
                <a:t>Y</a:t>
              </a:r>
            </a:p>
          </p:txBody>
        </p:sp>
        <p:sp>
          <p:nvSpPr>
            <p:cNvPr id="50201" name="Text Box 20"/>
            <p:cNvSpPr txBox="1">
              <a:spLocks noChangeArrowheads="1"/>
            </p:cNvSpPr>
            <p:nvPr/>
          </p:nvSpPr>
          <p:spPr bwMode="auto">
            <a:xfrm>
              <a:off x="2971" y="1888"/>
              <a:ext cx="4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a:solidFill>
                    <a:schemeClr val="bg1"/>
                  </a:solidFill>
                  <a:latin typeface="仿宋_GB2312" pitchFamily="49" charset="-122"/>
                  <a:ea typeface="仿宋_GB2312" pitchFamily="49" charset="-122"/>
                </a:rPr>
                <a:t>△</a:t>
              </a:r>
            </a:p>
          </p:txBody>
        </p:sp>
        <p:sp>
          <p:nvSpPr>
            <p:cNvPr id="50202" name="Text Box 21"/>
            <p:cNvSpPr txBox="1">
              <a:spLocks noChangeArrowheads="1"/>
            </p:cNvSpPr>
            <p:nvPr/>
          </p:nvSpPr>
          <p:spPr bwMode="auto">
            <a:xfrm>
              <a:off x="3470" y="1570"/>
              <a:ext cx="635" cy="345"/>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楷体_GB2312" pitchFamily="49" charset="-122"/>
                </a:rPr>
                <a:t>负载</a:t>
              </a:r>
            </a:p>
          </p:txBody>
        </p:sp>
      </p:grpSp>
      <p:sp>
        <p:nvSpPr>
          <p:cNvPr id="167958" name="Text Box 22"/>
          <p:cNvSpPr txBox="1">
            <a:spLocks noChangeArrowheads="1"/>
          </p:cNvSpPr>
          <p:nvPr/>
        </p:nvSpPr>
        <p:spPr bwMode="auto">
          <a:xfrm>
            <a:off x="971550" y="5734050"/>
            <a:ext cx="74533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当电源和负载都对称时，称为对称三相电路。</a:t>
            </a:r>
          </a:p>
        </p:txBody>
      </p:sp>
      <p:grpSp>
        <p:nvGrpSpPr>
          <p:cNvPr id="167959" name="Group 23"/>
          <p:cNvGrpSpPr>
            <a:grpSpLocks/>
          </p:cNvGrpSpPr>
          <p:nvPr/>
        </p:nvGrpSpPr>
        <p:grpSpPr bwMode="auto">
          <a:xfrm>
            <a:off x="323850" y="5013325"/>
            <a:ext cx="1644650" cy="850900"/>
            <a:chOff x="385" y="3022"/>
            <a:chExt cx="1036" cy="536"/>
          </a:xfrm>
        </p:grpSpPr>
        <p:pic>
          <p:nvPicPr>
            <p:cNvPr id="50193" name="Picture 24" descr="1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4" name="Text Box 25"/>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注意</a:t>
              </a:r>
            </a:p>
          </p:txBody>
        </p:sp>
      </p:grpSp>
      <p:grpSp>
        <p:nvGrpSpPr>
          <p:cNvPr id="50184" name="Group 26"/>
          <p:cNvGrpSpPr>
            <a:grpSpLocks/>
          </p:cNvGrpSpPr>
          <p:nvPr/>
        </p:nvGrpSpPr>
        <p:grpSpPr bwMode="auto">
          <a:xfrm>
            <a:off x="8316913" y="6445250"/>
            <a:ext cx="792162" cy="366713"/>
            <a:chOff x="5193" y="4020"/>
            <a:chExt cx="499" cy="231"/>
          </a:xfrm>
        </p:grpSpPr>
        <p:pic>
          <p:nvPicPr>
            <p:cNvPr id="50191" name="Picture 2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2" name="Text Box 28">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0185" name="Group 29"/>
          <p:cNvGrpSpPr>
            <a:grpSpLocks/>
          </p:cNvGrpSpPr>
          <p:nvPr/>
        </p:nvGrpSpPr>
        <p:grpSpPr bwMode="auto">
          <a:xfrm>
            <a:off x="7451725" y="6445250"/>
            <a:ext cx="792163" cy="366713"/>
            <a:chOff x="5193" y="4020"/>
            <a:chExt cx="499" cy="231"/>
          </a:xfrm>
        </p:grpSpPr>
        <p:pic>
          <p:nvPicPr>
            <p:cNvPr id="50189" name="Picture 30"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0" name="Text Box 31">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0186" name="Group 32"/>
          <p:cNvGrpSpPr>
            <a:grpSpLocks/>
          </p:cNvGrpSpPr>
          <p:nvPr/>
        </p:nvGrpSpPr>
        <p:grpSpPr bwMode="auto">
          <a:xfrm>
            <a:off x="6588125" y="6446838"/>
            <a:ext cx="792163" cy="366712"/>
            <a:chOff x="4695" y="4061"/>
            <a:chExt cx="499" cy="231"/>
          </a:xfrm>
        </p:grpSpPr>
        <p:pic>
          <p:nvPicPr>
            <p:cNvPr id="50187" name="Picture 33"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8" name="Text Box 34">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7938"/>
                                        </p:tgtEl>
                                        <p:attrNameLst>
                                          <p:attrName>style.visibility</p:attrName>
                                        </p:attrNameLst>
                                      </p:cBhvr>
                                      <p:to>
                                        <p:strVal val="visible"/>
                                      </p:to>
                                    </p:set>
                                    <p:anim calcmode="lin" valueType="num">
                                      <p:cBhvr additive="base">
                                        <p:cTn id="7" dur="500" fill="hold"/>
                                        <p:tgtEl>
                                          <p:spTgt spid="167938"/>
                                        </p:tgtEl>
                                        <p:attrNameLst>
                                          <p:attrName>ppt_x</p:attrName>
                                        </p:attrNameLst>
                                      </p:cBhvr>
                                      <p:tavLst>
                                        <p:tav tm="0">
                                          <p:val>
                                            <p:strVal val="0-#ppt_w/2"/>
                                          </p:val>
                                        </p:tav>
                                        <p:tav tm="100000">
                                          <p:val>
                                            <p:strVal val="#ppt_x"/>
                                          </p:val>
                                        </p:tav>
                                      </p:tavLst>
                                    </p:anim>
                                    <p:anim calcmode="lin" valueType="num">
                                      <p:cBhvr additive="base">
                                        <p:cTn id="8" dur="500" fill="hold"/>
                                        <p:tgtEl>
                                          <p:spTgt spid="1679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iterate type="lt">
                                    <p:tmPct val="100000"/>
                                  </p:iterate>
                                  <p:childTnLst>
                                    <p:set>
                                      <p:cBhvr>
                                        <p:cTn id="12" dur="1" fill="hold">
                                          <p:stCondLst>
                                            <p:cond delay="0"/>
                                          </p:stCondLst>
                                        </p:cTn>
                                        <p:tgtEl>
                                          <p:spTgt spid="167939"/>
                                        </p:tgtEl>
                                        <p:attrNameLst>
                                          <p:attrName>style.visibility</p:attrName>
                                        </p:attrNameLst>
                                      </p:cBhvr>
                                      <p:to>
                                        <p:strVal val="visible"/>
                                      </p:to>
                                    </p:set>
                                    <p:animEffect transition="in" filter="wipe(left)">
                                      <p:cBhvr>
                                        <p:cTn id="13" dur="100"/>
                                        <p:tgtEl>
                                          <p:spTgt spid="16793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67940"/>
                                        </p:tgtEl>
                                        <p:attrNameLst>
                                          <p:attrName>style.visibility</p:attrName>
                                        </p:attrNameLst>
                                      </p:cBhvr>
                                      <p:to>
                                        <p:strVal val="visible"/>
                                      </p:to>
                                    </p:set>
                                    <p:animEffect transition="in" filter="wipe(left)">
                                      <p:cBhvr>
                                        <p:cTn id="18" dur="2000"/>
                                        <p:tgtEl>
                                          <p:spTgt spid="16794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67949"/>
                                        </p:tgtEl>
                                        <p:attrNameLst>
                                          <p:attrName>style.visibility</p:attrName>
                                        </p:attrNameLst>
                                      </p:cBhvr>
                                      <p:to>
                                        <p:strVal val="visible"/>
                                      </p:to>
                                    </p:set>
                                    <p:animEffect transition="in" filter="wipe(left)">
                                      <p:cBhvr>
                                        <p:cTn id="23" dur="2000"/>
                                        <p:tgtEl>
                                          <p:spTgt spid="16794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67959"/>
                                        </p:tgtEl>
                                        <p:attrNameLst>
                                          <p:attrName>style.visibility</p:attrName>
                                        </p:attrNameLst>
                                      </p:cBhvr>
                                      <p:to>
                                        <p:strVal val="visible"/>
                                      </p:to>
                                    </p:set>
                                    <p:animEffect transition="in" filter="blinds(horizontal)">
                                      <p:cBhvr>
                                        <p:cTn id="28" dur="500"/>
                                        <p:tgtEl>
                                          <p:spTgt spid="167959"/>
                                        </p:tgtEl>
                                      </p:cBhvr>
                                    </p:animEffect>
                                  </p:childTnLst>
                                </p:cTn>
                              </p:par>
                            </p:childTnLst>
                          </p:cTn>
                        </p:par>
                        <p:par>
                          <p:cTn id="29" fill="hold" nodeType="afterGroup">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67958"/>
                                        </p:tgtEl>
                                        <p:attrNameLst>
                                          <p:attrName>style.visibility</p:attrName>
                                        </p:attrNameLst>
                                      </p:cBhvr>
                                      <p:to>
                                        <p:strVal val="visible"/>
                                      </p:to>
                                    </p:set>
                                    <p:animEffect transition="in" filter="wipe(left)">
                                      <p:cBhvr>
                                        <p:cTn id="32" dur="2000"/>
                                        <p:tgtEl>
                                          <p:spTgt spid="167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8" grpId="0" animBg="1"/>
      <p:bldP spid="167939" grpId="0"/>
      <p:bldP spid="16795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ext Box 2"/>
          <p:cNvSpPr txBox="1">
            <a:spLocks noChangeArrowheads="1"/>
          </p:cNvSpPr>
          <p:nvPr/>
        </p:nvSpPr>
        <p:spPr bwMode="auto">
          <a:xfrm>
            <a:off x="5940425" y="1268413"/>
            <a:ext cx="2376488" cy="51911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三相四线制</a:t>
            </a:r>
          </a:p>
        </p:txBody>
      </p:sp>
      <p:grpSp>
        <p:nvGrpSpPr>
          <p:cNvPr id="168963" name="Group 3"/>
          <p:cNvGrpSpPr>
            <a:grpSpLocks/>
          </p:cNvGrpSpPr>
          <p:nvPr/>
        </p:nvGrpSpPr>
        <p:grpSpPr bwMode="auto">
          <a:xfrm>
            <a:off x="6227763" y="4652963"/>
            <a:ext cx="1873250" cy="579437"/>
            <a:chOff x="4059" y="1434"/>
            <a:chExt cx="1180" cy="365"/>
          </a:xfrm>
        </p:grpSpPr>
        <p:sp>
          <p:nvSpPr>
            <p:cNvPr id="51278" name="Text Box 4"/>
            <p:cNvSpPr txBox="1">
              <a:spLocks noChangeArrowheads="1"/>
            </p:cNvSpPr>
            <p:nvPr/>
          </p:nvSpPr>
          <p:spPr bwMode="auto">
            <a:xfrm>
              <a:off x="4059" y="1434"/>
              <a:ext cx="31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solidFill>
                    <a:schemeClr val="bg1"/>
                  </a:solidFill>
                  <a:latin typeface="Times New Roman" panose="02020603050405020304" pitchFamily="18" charset="0"/>
                  <a:ea typeface="仿宋_GB2312" pitchFamily="49" charset="-122"/>
                </a:rPr>
                <a:t>Y</a:t>
              </a:r>
            </a:p>
          </p:txBody>
        </p:sp>
        <p:sp>
          <p:nvSpPr>
            <p:cNvPr id="51279" name="Line 5"/>
            <p:cNvSpPr>
              <a:spLocks noChangeShapeType="1"/>
            </p:cNvSpPr>
            <p:nvPr/>
          </p:nvSpPr>
          <p:spPr bwMode="auto">
            <a:xfrm>
              <a:off x="4468" y="1616"/>
              <a:ext cx="408" cy="0"/>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80" name="Text Box 6"/>
            <p:cNvSpPr txBox="1">
              <a:spLocks noChangeArrowheads="1"/>
            </p:cNvSpPr>
            <p:nvPr/>
          </p:nvSpPr>
          <p:spPr bwMode="auto">
            <a:xfrm>
              <a:off x="4921" y="1434"/>
              <a:ext cx="31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a:solidFill>
                    <a:schemeClr val="bg1"/>
                  </a:solidFill>
                  <a:latin typeface="仿宋_GB2312" pitchFamily="49" charset="-122"/>
                  <a:ea typeface="仿宋_GB2312" pitchFamily="49" charset="-122"/>
                </a:rPr>
                <a:t>△</a:t>
              </a:r>
            </a:p>
          </p:txBody>
        </p:sp>
      </p:grpSp>
      <p:grpSp>
        <p:nvGrpSpPr>
          <p:cNvPr id="168967" name="Group 7"/>
          <p:cNvGrpSpPr>
            <a:grpSpLocks/>
          </p:cNvGrpSpPr>
          <p:nvPr/>
        </p:nvGrpSpPr>
        <p:grpSpPr bwMode="auto">
          <a:xfrm>
            <a:off x="6227763" y="2060575"/>
            <a:ext cx="1873250" cy="579438"/>
            <a:chOff x="4059" y="1434"/>
            <a:chExt cx="1180" cy="365"/>
          </a:xfrm>
        </p:grpSpPr>
        <p:sp>
          <p:nvSpPr>
            <p:cNvPr id="51275" name="Text Box 8"/>
            <p:cNvSpPr txBox="1">
              <a:spLocks noChangeArrowheads="1"/>
            </p:cNvSpPr>
            <p:nvPr/>
          </p:nvSpPr>
          <p:spPr bwMode="auto">
            <a:xfrm>
              <a:off x="4059" y="1434"/>
              <a:ext cx="31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solidFill>
                    <a:schemeClr val="bg1"/>
                  </a:solidFill>
                  <a:latin typeface="Times New Roman" panose="02020603050405020304" pitchFamily="18" charset="0"/>
                  <a:ea typeface="仿宋_GB2312" pitchFamily="49" charset="-122"/>
                </a:rPr>
                <a:t>Y</a:t>
              </a:r>
            </a:p>
          </p:txBody>
        </p:sp>
        <p:sp>
          <p:nvSpPr>
            <p:cNvPr id="51276" name="Line 9"/>
            <p:cNvSpPr>
              <a:spLocks noChangeShapeType="1"/>
            </p:cNvSpPr>
            <p:nvPr/>
          </p:nvSpPr>
          <p:spPr bwMode="auto">
            <a:xfrm>
              <a:off x="4468" y="1616"/>
              <a:ext cx="408" cy="0"/>
            </a:xfrm>
            <a:prstGeom prst="line">
              <a:avLst/>
            </a:prstGeom>
            <a:noFill/>
            <a:ln w="381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77" name="Text Box 10"/>
            <p:cNvSpPr txBox="1">
              <a:spLocks noChangeArrowheads="1"/>
            </p:cNvSpPr>
            <p:nvPr/>
          </p:nvSpPr>
          <p:spPr bwMode="auto">
            <a:xfrm>
              <a:off x="4921" y="1434"/>
              <a:ext cx="31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solidFill>
                    <a:schemeClr val="bg1"/>
                  </a:solidFill>
                  <a:latin typeface="Times New Roman" panose="02020603050405020304" pitchFamily="18" charset="0"/>
                  <a:ea typeface="仿宋_GB2312" pitchFamily="49" charset="-122"/>
                </a:rPr>
                <a:t>Y</a:t>
              </a:r>
            </a:p>
          </p:txBody>
        </p:sp>
      </p:grpSp>
      <p:grpSp>
        <p:nvGrpSpPr>
          <p:cNvPr id="168971" name="Group 11"/>
          <p:cNvGrpSpPr>
            <a:grpSpLocks/>
          </p:cNvGrpSpPr>
          <p:nvPr/>
        </p:nvGrpSpPr>
        <p:grpSpPr bwMode="auto">
          <a:xfrm>
            <a:off x="1116013" y="534988"/>
            <a:ext cx="4500562" cy="3240087"/>
            <a:chOff x="2925" y="663"/>
            <a:chExt cx="2835" cy="2041"/>
          </a:xfrm>
        </p:grpSpPr>
        <p:sp>
          <p:nvSpPr>
            <p:cNvPr id="51243" name="Text Box 12"/>
            <p:cNvSpPr txBox="1">
              <a:spLocks noChangeArrowheads="1"/>
            </p:cNvSpPr>
            <p:nvPr/>
          </p:nvSpPr>
          <p:spPr bwMode="auto">
            <a:xfrm>
              <a:off x="4649" y="89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51244" name="Line 13"/>
            <p:cNvSpPr>
              <a:spLocks noChangeShapeType="1"/>
            </p:cNvSpPr>
            <p:nvPr/>
          </p:nvSpPr>
          <p:spPr bwMode="auto">
            <a:xfrm>
              <a:off x="5239" y="845"/>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45" name="Line 14"/>
            <p:cNvSpPr>
              <a:spLocks noChangeShapeType="1"/>
            </p:cNvSpPr>
            <p:nvPr/>
          </p:nvSpPr>
          <p:spPr bwMode="auto">
            <a:xfrm>
              <a:off x="5602" y="1525"/>
              <a:ext cx="0" cy="117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46" name="Text Box 15"/>
            <p:cNvSpPr txBox="1">
              <a:spLocks noChangeArrowheads="1"/>
            </p:cNvSpPr>
            <p:nvPr/>
          </p:nvSpPr>
          <p:spPr bwMode="auto">
            <a:xfrm>
              <a:off x="4694" y="157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51247" name="Text Box 16"/>
            <p:cNvSpPr txBox="1">
              <a:spLocks noChangeArrowheads="1"/>
            </p:cNvSpPr>
            <p:nvPr/>
          </p:nvSpPr>
          <p:spPr bwMode="auto">
            <a:xfrm>
              <a:off x="4694" y="220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51248" name="Text Box 17"/>
            <p:cNvSpPr txBox="1">
              <a:spLocks noChangeArrowheads="1"/>
            </p:cNvSpPr>
            <p:nvPr/>
          </p:nvSpPr>
          <p:spPr bwMode="auto">
            <a:xfrm>
              <a:off x="5239" y="1525"/>
              <a:ext cx="52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51249" name="Oval 18"/>
            <p:cNvSpPr>
              <a:spLocks noChangeArrowheads="1"/>
            </p:cNvSpPr>
            <p:nvPr/>
          </p:nvSpPr>
          <p:spPr bwMode="auto">
            <a:xfrm>
              <a:off x="3515" y="66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1250" name="Oval 19"/>
            <p:cNvSpPr>
              <a:spLocks noChangeArrowheads="1"/>
            </p:cNvSpPr>
            <p:nvPr/>
          </p:nvSpPr>
          <p:spPr bwMode="auto">
            <a:xfrm>
              <a:off x="3470" y="134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1251" name="Oval 20"/>
            <p:cNvSpPr>
              <a:spLocks noChangeArrowheads="1"/>
            </p:cNvSpPr>
            <p:nvPr/>
          </p:nvSpPr>
          <p:spPr bwMode="auto">
            <a:xfrm>
              <a:off x="3470" y="197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1252" name="Line 21"/>
            <p:cNvSpPr>
              <a:spLocks noChangeShapeType="1"/>
            </p:cNvSpPr>
            <p:nvPr/>
          </p:nvSpPr>
          <p:spPr bwMode="auto">
            <a:xfrm rot="5400000" flipH="1">
              <a:off x="4264" y="-131"/>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53" name="Text Box 22"/>
            <p:cNvSpPr txBox="1">
              <a:spLocks noChangeArrowheads="1"/>
            </p:cNvSpPr>
            <p:nvPr/>
          </p:nvSpPr>
          <p:spPr bwMode="auto">
            <a:xfrm rot="5400000">
              <a:off x="3911" y="81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54" name="Text Box 23"/>
            <p:cNvSpPr txBox="1">
              <a:spLocks noChangeArrowheads="1"/>
            </p:cNvSpPr>
            <p:nvPr/>
          </p:nvSpPr>
          <p:spPr bwMode="auto">
            <a:xfrm>
              <a:off x="3288" y="79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55" name="Text Box 24"/>
            <p:cNvSpPr txBox="1">
              <a:spLocks noChangeArrowheads="1"/>
            </p:cNvSpPr>
            <p:nvPr/>
          </p:nvSpPr>
          <p:spPr bwMode="auto">
            <a:xfrm>
              <a:off x="4241" y="799"/>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1256" name="Text Box 25"/>
            <p:cNvSpPr txBox="1">
              <a:spLocks noChangeArrowheads="1"/>
            </p:cNvSpPr>
            <p:nvPr/>
          </p:nvSpPr>
          <p:spPr bwMode="auto">
            <a:xfrm>
              <a:off x="2971" y="152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51257" name="Line 26"/>
            <p:cNvSpPr>
              <a:spLocks noChangeShapeType="1"/>
            </p:cNvSpPr>
            <p:nvPr/>
          </p:nvSpPr>
          <p:spPr bwMode="auto">
            <a:xfrm rot="5400000" flipH="1">
              <a:off x="4264" y="549"/>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58" name="Text Box 27"/>
            <p:cNvSpPr txBox="1">
              <a:spLocks noChangeArrowheads="1"/>
            </p:cNvSpPr>
            <p:nvPr/>
          </p:nvSpPr>
          <p:spPr bwMode="auto">
            <a:xfrm rot="5400000">
              <a:off x="3911" y="149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59" name="Text Box 28"/>
            <p:cNvSpPr txBox="1">
              <a:spLocks noChangeArrowheads="1"/>
            </p:cNvSpPr>
            <p:nvPr/>
          </p:nvSpPr>
          <p:spPr bwMode="auto">
            <a:xfrm>
              <a:off x="3288" y="148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60" name="Text Box 29"/>
            <p:cNvSpPr txBox="1">
              <a:spLocks noChangeArrowheads="1"/>
            </p:cNvSpPr>
            <p:nvPr/>
          </p:nvSpPr>
          <p:spPr bwMode="auto">
            <a:xfrm>
              <a:off x="4241" y="148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1261" name="Line 30"/>
            <p:cNvSpPr>
              <a:spLocks noChangeShapeType="1"/>
            </p:cNvSpPr>
            <p:nvPr/>
          </p:nvSpPr>
          <p:spPr bwMode="auto">
            <a:xfrm rot="5400000" flipH="1">
              <a:off x="4264" y="1184"/>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62" name="Text Box 31"/>
            <p:cNvSpPr txBox="1">
              <a:spLocks noChangeArrowheads="1"/>
            </p:cNvSpPr>
            <p:nvPr/>
          </p:nvSpPr>
          <p:spPr bwMode="auto">
            <a:xfrm rot="5400000">
              <a:off x="3911" y="208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63" name="Text Box 32"/>
            <p:cNvSpPr txBox="1">
              <a:spLocks noChangeArrowheads="1"/>
            </p:cNvSpPr>
            <p:nvPr/>
          </p:nvSpPr>
          <p:spPr bwMode="auto">
            <a:xfrm>
              <a:off x="3243" y="211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64" name="Text Box 33"/>
            <p:cNvSpPr txBox="1">
              <a:spLocks noChangeArrowheads="1"/>
            </p:cNvSpPr>
            <p:nvPr/>
          </p:nvSpPr>
          <p:spPr bwMode="auto">
            <a:xfrm>
              <a:off x="4241" y="211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1265" name="Line 34"/>
            <p:cNvSpPr>
              <a:spLocks noChangeShapeType="1"/>
            </p:cNvSpPr>
            <p:nvPr/>
          </p:nvSpPr>
          <p:spPr bwMode="auto">
            <a:xfrm>
              <a:off x="3288" y="845"/>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66" name="Freeform 35"/>
            <p:cNvSpPr>
              <a:spLocks/>
            </p:cNvSpPr>
            <p:nvPr/>
          </p:nvSpPr>
          <p:spPr bwMode="auto">
            <a:xfrm>
              <a:off x="2925" y="1525"/>
              <a:ext cx="2540" cy="1179"/>
            </a:xfrm>
            <a:custGeom>
              <a:avLst/>
              <a:gdLst>
                <a:gd name="T0" fmla="*/ 363 w 1680"/>
                <a:gd name="T1" fmla="*/ 0 h 996"/>
                <a:gd name="T2" fmla="*/ 0 w 1680"/>
                <a:gd name="T3" fmla="*/ 0 h 996"/>
                <a:gd name="T4" fmla="*/ 0 w 1680"/>
                <a:gd name="T5" fmla="*/ 1179 h 996"/>
                <a:gd name="T6" fmla="*/ 2540 w 1680"/>
                <a:gd name="T7" fmla="*/ 1179 h 9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 h="996">
                  <a:moveTo>
                    <a:pt x="240" y="0"/>
                  </a:moveTo>
                  <a:lnTo>
                    <a:pt x="0" y="0"/>
                  </a:lnTo>
                  <a:lnTo>
                    <a:pt x="0" y="996"/>
                  </a:lnTo>
                  <a:lnTo>
                    <a:pt x="1680" y="996"/>
                  </a:lnTo>
                </a:path>
              </a:pathLst>
            </a:custGeom>
            <a:noFill/>
            <a:ln w="28575" cmpd="sng">
              <a:solidFill>
                <a:srgbClr val="FFCC00"/>
              </a:solidFill>
              <a:round/>
              <a:headEnd type="oval"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1267" name="Object 36"/>
            <p:cNvGraphicFramePr>
              <a:graphicFrameLocks noChangeAspect="1"/>
            </p:cNvGraphicFramePr>
            <p:nvPr/>
          </p:nvGraphicFramePr>
          <p:xfrm>
            <a:off x="3606" y="981"/>
            <a:ext cx="284" cy="381"/>
          </p:xfrm>
          <a:graphic>
            <a:graphicData uri="http://schemas.openxmlformats.org/presentationml/2006/ole">
              <mc:AlternateContent xmlns:mc="http://schemas.openxmlformats.org/markup-compatibility/2006">
                <mc:Choice xmlns:v="urn:schemas-microsoft-com:vml" Requires="v">
                  <p:oleObj spid="_x0000_s51316" name="公式" r:id="rId3" imgW="222139" imgH="298362" progId="Equation.3">
                    <p:embed/>
                  </p:oleObj>
                </mc:Choice>
                <mc:Fallback>
                  <p:oleObj name="公式" r:id="rId3" imgW="222139" imgH="298362" progId="Equation.3">
                    <p:embed/>
                    <p:pic>
                      <p:nvPicPr>
                        <p:cNvPr id="0" name="Object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6" y="981"/>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68" name="Object 37"/>
            <p:cNvGraphicFramePr>
              <a:graphicFrameLocks noChangeAspect="1"/>
            </p:cNvGraphicFramePr>
            <p:nvPr/>
          </p:nvGraphicFramePr>
          <p:xfrm>
            <a:off x="3515" y="1616"/>
            <a:ext cx="285" cy="397"/>
          </p:xfrm>
          <a:graphic>
            <a:graphicData uri="http://schemas.openxmlformats.org/presentationml/2006/ole">
              <mc:AlternateContent xmlns:mc="http://schemas.openxmlformats.org/markup-compatibility/2006">
                <mc:Choice xmlns:v="urn:schemas-microsoft-com:vml" Requires="v">
                  <p:oleObj spid="_x0000_s51317" name="公式" r:id="rId5" imgW="222139" imgH="310975" progId="Equation.3">
                    <p:embed/>
                  </p:oleObj>
                </mc:Choice>
                <mc:Fallback>
                  <p:oleObj name="公式" r:id="rId5" imgW="222139" imgH="310975" progId="Equation.3">
                    <p:embed/>
                    <p:pic>
                      <p:nvPicPr>
                        <p:cNvPr id="0"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5" y="1616"/>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69" name="Object 38"/>
            <p:cNvGraphicFramePr>
              <a:graphicFrameLocks noChangeAspect="1"/>
            </p:cNvGraphicFramePr>
            <p:nvPr/>
          </p:nvGraphicFramePr>
          <p:xfrm>
            <a:off x="3561" y="2296"/>
            <a:ext cx="285" cy="397"/>
          </p:xfrm>
          <a:graphic>
            <a:graphicData uri="http://schemas.openxmlformats.org/presentationml/2006/ole">
              <mc:AlternateContent xmlns:mc="http://schemas.openxmlformats.org/markup-compatibility/2006">
                <mc:Choice xmlns:v="urn:schemas-microsoft-com:vml" Requires="v">
                  <p:oleObj spid="_x0000_s51318" name="公式" r:id="rId7" imgW="222139" imgH="310975" progId="Equation.3">
                    <p:embed/>
                  </p:oleObj>
                </mc:Choice>
                <mc:Fallback>
                  <p:oleObj name="公式" r:id="rId7" imgW="222139" imgH="310975" progId="Equation.3">
                    <p:embed/>
                    <p:pic>
                      <p:nvPicPr>
                        <p:cNvPr id="0" name="Object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61" y="2296"/>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70" name="Rectangle 39"/>
            <p:cNvSpPr>
              <a:spLocks noChangeArrowheads="1"/>
            </p:cNvSpPr>
            <p:nvPr/>
          </p:nvSpPr>
          <p:spPr bwMode="auto">
            <a:xfrm>
              <a:off x="4694" y="2115"/>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1271" name="Rectangle 40"/>
            <p:cNvSpPr>
              <a:spLocks noChangeArrowheads="1"/>
            </p:cNvSpPr>
            <p:nvPr/>
          </p:nvSpPr>
          <p:spPr bwMode="auto">
            <a:xfrm>
              <a:off x="4694" y="1480"/>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1272" name="Rectangle 41"/>
            <p:cNvSpPr>
              <a:spLocks noChangeArrowheads="1"/>
            </p:cNvSpPr>
            <p:nvPr/>
          </p:nvSpPr>
          <p:spPr bwMode="auto">
            <a:xfrm>
              <a:off x="4649" y="79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1273" name="Line 42"/>
            <p:cNvSpPr>
              <a:spLocks noChangeShapeType="1"/>
            </p:cNvSpPr>
            <p:nvPr/>
          </p:nvSpPr>
          <p:spPr bwMode="auto">
            <a:xfrm>
              <a:off x="5239" y="1525"/>
              <a:ext cx="36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74" name="Line 43"/>
            <p:cNvSpPr>
              <a:spLocks noChangeShapeType="1"/>
            </p:cNvSpPr>
            <p:nvPr/>
          </p:nvSpPr>
          <p:spPr bwMode="auto">
            <a:xfrm>
              <a:off x="5465" y="2704"/>
              <a:ext cx="137"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69004" name="Group 44"/>
          <p:cNvGrpSpPr>
            <a:grpSpLocks/>
          </p:cNvGrpSpPr>
          <p:nvPr/>
        </p:nvGrpSpPr>
        <p:grpSpPr bwMode="auto">
          <a:xfrm>
            <a:off x="1403350" y="3917950"/>
            <a:ext cx="3586163" cy="2824163"/>
            <a:chOff x="2880" y="935"/>
            <a:chExt cx="2259" cy="1779"/>
          </a:xfrm>
        </p:grpSpPr>
        <p:sp>
          <p:nvSpPr>
            <p:cNvPr id="51217" name="Line 45"/>
            <p:cNvSpPr>
              <a:spLocks noChangeShapeType="1"/>
            </p:cNvSpPr>
            <p:nvPr/>
          </p:nvSpPr>
          <p:spPr bwMode="auto">
            <a:xfrm>
              <a:off x="5103" y="1117"/>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18" name="Text Box 46"/>
            <p:cNvSpPr txBox="1">
              <a:spLocks noChangeArrowheads="1"/>
            </p:cNvSpPr>
            <p:nvPr/>
          </p:nvSpPr>
          <p:spPr bwMode="auto">
            <a:xfrm>
              <a:off x="4558" y="129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51219" name="Line 47"/>
            <p:cNvSpPr>
              <a:spLocks noChangeShapeType="1"/>
            </p:cNvSpPr>
            <p:nvPr/>
          </p:nvSpPr>
          <p:spPr bwMode="auto">
            <a:xfrm>
              <a:off x="4513" y="1117"/>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20" name="Text Box 48"/>
            <p:cNvSpPr txBox="1">
              <a:spLocks noChangeArrowheads="1"/>
            </p:cNvSpPr>
            <p:nvPr/>
          </p:nvSpPr>
          <p:spPr bwMode="auto">
            <a:xfrm>
              <a:off x="4785" y="157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51221" name="Text Box 49"/>
            <p:cNvSpPr txBox="1">
              <a:spLocks noChangeArrowheads="1"/>
            </p:cNvSpPr>
            <p:nvPr/>
          </p:nvSpPr>
          <p:spPr bwMode="auto">
            <a:xfrm>
              <a:off x="4513" y="193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51222" name="Oval 50"/>
            <p:cNvSpPr>
              <a:spLocks noChangeArrowheads="1"/>
            </p:cNvSpPr>
            <p:nvPr/>
          </p:nvSpPr>
          <p:spPr bwMode="auto">
            <a:xfrm>
              <a:off x="3152" y="93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1223" name="Oval 51"/>
            <p:cNvSpPr>
              <a:spLocks noChangeArrowheads="1"/>
            </p:cNvSpPr>
            <p:nvPr/>
          </p:nvSpPr>
          <p:spPr bwMode="auto">
            <a:xfrm>
              <a:off x="3107" y="161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1224" name="Oval 52"/>
            <p:cNvSpPr>
              <a:spLocks noChangeArrowheads="1"/>
            </p:cNvSpPr>
            <p:nvPr/>
          </p:nvSpPr>
          <p:spPr bwMode="auto">
            <a:xfrm>
              <a:off x="3107" y="225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1225" name="Line 53"/>
            <p:cNvSpPr>
              <a:spLocks noChangeShapeType="1"/>
            </p:cNvSpPr>
            <p:nvPr/>
          </p:nvSpPr>
          <p:spPr bwMode="auto">
            <a:xfrm rot="5400000" flipH="1">
              <a:off x="4014" y="28"/>
              <a:ext cx="0" cy="217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26" name="Text Box 54"/>
            <p:cNvSpPr txBox="1">
              <a:spLocks noChangeArrowheads="1"/>
            </p:cNvSpPr>
            <p:nvPr/>
          </p:nvSpPr>
          <p:spPr bwMode="auto">
            <a:xfrm rot="5400000">
              <a:off x="3548" y="108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27" name="Text Box 55"/>
            <p:cNvSpPr txBox="1">
              <a:spLocks noChangeArrowheads="1"/>
            </p:cNvSpPr>
            <p:nvPr/>
          </p:nvSpPr>
          <p:spPr bwMode="auto">
            <a:xfrm>
              <a:off x="2925" y="107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28" name="Text Box 56"/>
            <p:cNvSpPr txBox="1">
              <a:spLocks noChangeArrowheads="1"/>
            </p:cNvSpPr>
            <p:nvPr/>
          </p:nvSpPr>
          <p:spPr bwMode="auto">
            <a:xfrm>
              <a:off x="3878" y="1071"/>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1229" name="Line 57"/>
            <p:cNvSpPr>
              <a:spLocks noChangeShapeType="1"/>
            </p:cNvSpPr>
            <p:nvPr/>
          </p:nvSpPr>
          <p:spPr bwMode="auto">
            <a:xfrm rot="5400000" flipH="1">
              <a:off x="3719" y="1003"/>
              <a:ext cx="0" cy="158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30" name="Text Box 58"/>
            <p:cNvSpPr txBox="1">
              <a:spLocks noChangeArrowheads="1"/>
            </p:cNvSpPr>
            <p:nvPr/>
          </p:nvSpPr>
          <p:spPr bwMode="auto">
            <a:xfrm rot="5400000">
              <a:off x="3548" y="176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31" name="Text Box 59"/>
            <p:cNvSpPr txBox="1">
              <a:spLocks noChangeArrowheads="1"/>
            </p:cNvSpPr>
            <p:nvPr/>
          </p:nvSpPr>
          <p:spPr bwMode="auto">
            <a:xfrm>
              <a:off x="2925" y="175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32" name="Text Box 60"/>
            <p:cNvSpPr txBox="1">
              <a:spLocks noChangeArrowheads="1"/>
            </p:cNvSpPr>
            <p:nvPr/>
          </p:nvSpPr>
          <p:spPr bwMode="auto">
            <a:xfrm>
              <a:off x="3878" y="1752"/>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1233" name="Line 61"/>
            <p:cNvSpPr>
              <a:spLocks noChangeShapeType="1"/>
            </p:cNvSpPr>
            <p:nvPr/>
          </p:nvSpPr>
          <p:spPr bwMode="auto">
            <a:xfrm rot="5400000" flipH="1">
              <a:off x="4014" y="1343"/>
              <a:ext cx="0" cy="217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34" name="Text Box 62"/>
            <p:cNvSpPr txBox="1">
              <a:spLocks noChangeArrowheads="1"/>
            </p:cNvSpPr>
            <p:nvPr/>
          </p:nvSpPr>
          <p:spPr bwMode="auto">
            <a:xfrm rot="5400000">
              <a:off x="3548" y="235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35" name="Text Box 63"/>
            <p:cNvSpPr txBox="1">
              <a:spLocks noChangeArrowheads="1"/>
            </p:cNvSpPr>
            <p:nvPr/>
          </p:nvSpPr>
          <p:spPr bwMode="auto">
            <a:xfrm>
              <a:off x="2880" y="2387"/>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1236" name="Text Box 64"/>
            <p:cNvSpPr txBox="1">
              <a:spLocks noChangeArrowheads="1"/>
            </p:cNvSpPr>
            <p:nvPr/>
          </p:nvSpPr>
          <p:spPr bwMode="auto">
            <a:xfrm>
              <a:off x="3878" y="2387"/>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1237" name="Line 65"/>
            <p:cNvSpPr>
              <a:spLocks noChangeShapeType="1"/>
            </p:cNvSpPr>
            <p:nvPr/>
          </p:nvSpPr>
          <p:spPr bwMode="auto">
            <a:xfrm>
              <a:off x="2925" y="1117"/>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1238" name="Object 66"/>
            <p:cNvGraphicFramePr>
              <a:graphicFrameLocks noChangeAspect="1"/>
            </p:cNvGraphicFramePr>
            <p:nvPr/>
          </p:nvGraphicFramePr>
          <p:xfrm>
            <a:off x="3243" y="1253"/>
            <a:ext cx="284" cy="381"/>
          </p:xfrm>
          <a:graphic>
            <a:graphicData uri="http://schemas.openxmlformats.org/presentationml/2006/ole">
              <mc:AlternateContent xmlns:mc="http://schemas.openxmlformats.org/markup-compatibility/2006">
                <mc:Choice xmlns:v="urn:schemas-microsoft-com:vml" Requires="v">
                  <p:oleObj spid="_x0000_s51319" name="公式" r:id="rId9" imgW="222139" imgH="298362" progId="Equation.3">
                    <p:embed/>
                  </p:oleObj>
                </mc:Choice>
                <mc:Fallback>
                  <p:oleObj name="公式" r:id="rId9" imgW="222139" imgH="298362" progId="Equation.3">
                    <p:embed/>
                    <p:pic>
                      <p:nvPicPr>
                        <p:cNvPr id="0" name="Object 6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3" y="1253"/>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39" name="Object 67"/>
            <p:cNvGraphicFramePr>
              <a:graphicFrameLocks noChangeAspect="1"/>
            </p:cNvGraphicFramePr>
            <p:nvPr/>
          </p:nvGraphicFramePr>
          <p:xfrm>
            <a:off x="3152" y="1888"/>
            <a:ext cx="285" cy="397"/>
          </p:xfrm>
          <a:graphic>
            <a:graphicData uri="http://schemas.openxmlformats.org/presentationml/2006/ole">
              <mc:AlternateContent xmlns:mc="http://schemas.openxmlformats.org/markup-compatibility/2006">
                <mc:Choice xmlns:v="urn:schemas-microsoft-com:vml" Requires="v">
                  <p:oleObj spid="_x0000_s51320" name="公式" r:id="rId11" imgW="222139" imgH="310975" progId="Equation.3">
                    <p:embed/>
                  </p:oleObj>
                </mc:Choice>
                <mc:Fallback>
                  <p:oleObj name="公式" r:id="rId11" imgW="222139" imgH="310975" progId="Equation.3">
                    <p:embed/>
                    <p:pic>
                      <p:nvPicPr>
                        <p:cNvPr id="0" name="Object 6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52" y="1888"/>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40" name="Rectangle 68"/>
            <p:cNvSpPr>
              <a:spLocks noChangeArrowheads="1"/>
            </p:cNvSpPr>
            <p:nvPr/>
          </p:nvSpPr>
          <p:spPr bwMode="auto">
            <a:xfrm>
              <a:off x="5012" y="1570"/>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1241" name="Rectangle 69"/>
            <p:cNvSpPr>
              <a:spLocks noChangeArrowheads="1"/>
            </p:cNvSpPr>
            <p:nvPr/>
          </p:nvSpPr>
          <p:spPr bwMode="auto">
            <a:xfrm>
              <a:off x="4422" y="1979"/>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1242" name="Rectangle 70"/>
            <p:cNvSpPr>
              <a:spLocks noChangeArrowheads="1"/>
            </p:cNvSpPr>
            <p:nvPr/>
          </p:nvSpPr>
          <p:spPr bwMode="auto">
            <a:xfrm>
              <a:off x="4422" y="129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169031" name="Text Box 71"/>
          <p:cNvSpPr txBox="1">
            <a:spLocks noChangeArrowheads="1"/>
          </p:cNvSpPr>
          <p:nvPr/>
        </p:nvSpPr>
        <p:spPr bwMode="auto">
          <a:xfrm>
            <a:off x="6084888" y="3860800"/>
            <a:ext cx="2376487" cy="519113"/>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三相三线制</a:t>
            </a:r>
          </a:p>
        </p:txBody>
      </p:sp>
      <p:grpSp>
        <p:nvGrpSpPr>
          <p:cNvPr id="51208" name="Group 72"/>
          <p:cNvGrpSpPr>
            <a:grpSpLocks/>
          </p:cNvGrpSpPr>
          <p:nvPr/>
        </p:nvGrpSpPr>
        <p:grpSpPr bwMode="auto">
          <a:xfrm>
            <a:off x="8316913" y="6445250"/>
            <a:ext cx="792162" cy="366713"/>
            <a:chOff x="5193" y="4020"/>
            <a:chExt cx="499" cy="231"/>
          </a:xfrm>
        </p:grpSpPr>
        <p:pic>
          <p:nvPicPr>
            <p:cNvPr id="51215" name="Picture 73"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6" name="Text Box 7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1209" name="Group 75"/>
          <p:cNvGrpSpPr>
            <a:grpSpLocks/>
          </p:cNvGrpSpPr>
          <p:nvPr/>
        </p:nvGrpSpPr>
        <p:grpSpPr bwMode="auto">
          <a:xfrm>
            <a:off x="7451725" y="6445250"/>
            <a:ext cx="792163" cy="366713"/>
            <a:chOff x="5193" y="4020"/>
            <a:chExt cx="499" cy="231"/>
          </a:xfrm>
        </p:grpSpPr>
        <p:pic>
          <p:nvPicPr>
            <p:cNvPr id="51213" name="Picture 76"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4" name="Text Box 77">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1210" name="Group 78"/>
          <p:cNvGrpSpPr>
            <a:grpSpLocks/>
          </p:cNvGrpSpPr>
          <p:nvPr/>
        </p:nvGrpSpPr>
        <p:grpSpPr bwMode="auto">
          <a:xfrm>
            <a:off x="6588125" y="6446838"/>
            <a:ext cx="792163" cy="366712"/>
            <a:chOff x="4695" y="4061"/>
            <a:chExt cx="499" cy="231"/>
          </a:xfrm>
        </p:grpSpPr>
        <p:pic>
          <p:nvPicPr>
            <p:cNvPr id="51211" name="Picture 79"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2" name="Text Box 80">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68971"/>
                                        </p:tgtEl>
                                        <p:attrNameLst>
                                          <p:attrName>style.visibility</p:attrName>
                                        </p:attrNameLst>
                                      </p:cBhvr>
                                      <p:to>
                                        <p:strVal val="visible"/>
                                      </p:to>
                                    </p:set>
                                    <p:animEffect transition="in" filter="blinds(horizontal)">
                                      <p:cBhvr>
                                        <p:cTn id="7" dur="500"/>
                                        <p:tgtEl>
                                          <p:spTgt spid="168971"/>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68962"/>
                                        </p:tgtEl>
                                        <p:attrNameLst>
                                          <p:attrName>style.visibility</p:attrName>
                                        </p:attrNameLst>
                                      </p:cBhvr>
                                      <p:to>
                                        <p:strVal val="visible"/>
                                      </p:to>
                                    </p:set>
                                    <p:anim calcmode="lin" valueType="num">
                                      <p:cBhvr>
                                        <p:cTn id="11" dur="500" fill="hold"/>
                                        <p:tgtEl>
                                          <p:spTgt spid="168962"/>
                                        </p:tgtEl>
                                        <p:attrNameLst>
                                          <p:attrName>ppt_w</p:attrName>
                                        </p:attrNameLst>
                                      </p:cBhvr>
                                      <p:tavLst>
                                        <p:tav tm="0">
                                          <p:val>
                                            <p:fltVal val="0"/>
                                          </p:val>
                                        </p:tav>
                                        <p:tav tm="100000">
                                          <p:val>
                                            <p:strVal val="#ppt_w"/>
                                          </p:val>
                                        </p:tav>
                                      </p:tavLst>
                                    </p:anim>
                                    <p:anim calcmode="lin" valueType="num">
                                      <p:cBhvr>
                                        <p:cTn id="12" dur="500" fill="hold"/>
                                        <p:tgtEl>
                                          <p:spTgt spid="168962"/>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55" presetClass="entr" presetSubtype="0" fill="hold" nodeType="afterEffect">
                                  <p:stCondLst>
                                    <p:cond delay="0"/>
                                  </p:stCondLst>
                                  <p:childTnLst>
                                    <p:set>
                                      <p:cBhvr>
                                        <p:cTn id="15" dur="1" fill="hold">
                                          <p:stCondLst>
                                            <p:cond delay="0"/>
                                          </p:stCondLst>
                                        </p:cTn>
                                        <p:tgtEl>
                                          <p:spTgt spid="168967"/>
                                        </p:tgtEl>
                                        <p:attrNameLst>
                                          <p:attrName>style.visibility</p:attrName>
                                        </p:attrNameLst>
                                      </p:cBhvr>
                                      <p:to>
                                        <p:strVal val="visible"/>
                                      </p:to>
                                    </p:set>
                                    <p:anim calcmode="lin" valueType="num">
                                      <p:cBhvr>
                                        <p:cTn id="16" dur="1000" fill="hold"/>
                                        <p:tgtEl>
                                          <p:spTgt spid="168967"/>
                                        </p:tgtEl>
                                        <p:attrNameLst>
                                          <p:attrName>ppt_w</p:attrName>
                                        </p:attrNameLst>
                                      </p:cBhvr>
                                      <p:tavLst>
                                        <p:tav tm="0">
                                          <p:val>
                                            <p:strVal val="#ppt_w*0.70"/>
                                          </p:val>
                                        </p:tav>
                                        <p:tav tm="100000">
                                          <p:val>
                                            <p:strVal val="#ppt_w"/>
                                          </p:val>
                                        </p:tav>
                                      </p:tavLst>
                                    </p:anim>
                                    <p:anim calcmode="lin" valueType="num">
                                      <p:cBhvr>
                                        <p:cTn id="17" dur="1000" fill="hold"/>
                                        <p:tgtEl>
                                          <p:spTgt spid="168967"/>
                                        </p:tgtEl>
                                        <p:attrNameLst>
                                          <p:attrName>ppt_h</p:attrName>
                                        </p:attrNameLst>
                                      </p:cBhvr>
                                      <p:tavLst>
                                        <p:tav tm="0">
                                          <p:val>
                                            <p:strVal val="#ppt_h"/>
                                          </p:val>
                                        </p:tav>
                                        <p:tav tm="100000">
                                          <p:val>
                                            <p:strVal val="#ppt_h"/>
                                          </p:val>
                                        </p:tav>
                                      </p:tavLst>
                                    </p:anim>
                                    <p:animEffect transition="in" filter="fade">
                                      <p:cBhvr>
                                        <p:cTn id="18" dur="1000"/>
                                        <p:tgtEl>
                                          <p:spTgt spid="16896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69004"/>
                                        </p:tgtEl>
                                        <p:attrNameLst>
                                          <p:attrName>style.visibility</p:attrName>
                                        </p:attrNameLst>
                                      </p:cBhvr>
                                      <p:to>
                                        <p:strVal val="visible"/>
                                      </p:to>
                                    </p:set>
                                    <p:animEffect transition="in" filter="blinds(horizontal)">
                                      <p:cBhvr>
                                        <p:cTn id="23" dur="500"/>
                                        <p:tgtEl>
                                          <p:spTgt spid="169004"/>
                                        </p:tgtEl>
                                      </p:cBhvr>
                                    </p:animEffect>
                                  </p:childTnLst>
                                </p:cTn>
                              </p:par>
                            </p:childTnLst>
                          </p:cTn>
                        </p:par>
                        <p:par>
                          <p:cTn id="24" fill="hold" nodeType="afterGroup">
                            <p:stCondLst>
                              <p:cond delay="500"/>
                            </p:stCondLst>
                            <p:childTnLst>
                              <p:par>
                                <p:cTn id="25" presetID="23" presetClass="entr" presetSubtype="16" fill="hold" grpId="0" nodeType="afterEffect">
                                  <p:stCondLst>
                                    <p:cond delay="0"/>
                                  </p:stCondLst>
                                  <p:childTnLst>
                                    <p:set>
                                      <p:cBhvr>
                                        <p:cTn id="26" dur="1" fill="hold">
                                          <p:stCondLst>
                                            <p:cond delay="0"/>
                                          </p:stCondLst>
                                        </p:cTn>
                                        <p:tgtEl>
                                          <p:spTgt spid="169031"/>
                                        </p:tgtEl>
                                        <p:attrNameLst>
                                          <p:attrName>style.visibility</p:attrName>
                                        </p:attrNameLst>
                                      </p:cBhvr>
                                      <p:to>
                                        <p:strVal val="visible"/>
                                      </p:to>
                                    </p:set>
                                    <p:anim calcmode="lin" valueType="num">
                                      <p:cBhvr>
                                        <p:cTn id="27" dur="500" fill="hold"/>
                                        <p:tgtEl>
                                          <p:spTgt spid="169031"/>
                                        </p:tgtEl>
                                        <p:attrNameLst>
                                          <p:attrName>ppt_w</p:attrName>
                                        </p:attrNameLst>
                                      </p:cBhvr>
                                      <p:tavLst>
                                        <p:tav tm="0">
                                          <p:val>
                                            <p:fltVal val="0"/>
                                          </p:val>
                                        </p:tav>
                                        <p:tav tm="100000">
                                          <p:val>
                                            <p:strVal val="#ppt_w"/>
                                          </p:val>
                                        </p:tav>
                                      </p:tavLst>
                                    </p:anim>
                                    <p:anim calcmode="lin" valueType="num">
                                      <p:cBhvr>
                                        <p:cTn id="28" dur="500" fill="hold"/>
                                        <p:tgtEl>
                                          <p:spTgt spid="169031"/>
                                        </p:tgtEl>
                                        <p:attrNameLst>
                                          <p:attrName>ppt_h</p:attrName>
                                        </p:attrNameLst>
                                      </p:cBhvr>
                                      <p:tavLst>
                                        <p:tav tm="0">
                                          <p:val>
                                            <p:fltVal val="0"/>
                                          </p:val>
                                        </p:tav>
                                        <p:tav tm="100000">
                                          <p:val>
                                            <p:strVal val="#ppt_h"/>
                                          </p:val>
                                        </p:tav>
                                      </p:tavLst>
                                    </p:anim>
                                  </p:childTnLst>
                                </p:cTn>
                              </p:par>
                            </p:childTnLst>
                          </p:cTn>
                        </p:par>
                        <p:par>
                          <p:cTn id="29" fill="hold" nodeType="afterGroup">
                            <p:stCondLst>
                              <p:cond delay="1000"/>
                            </p:stCondLst>
                            <p:childTnLst>
                              <p:par>
                                <p:cTn id="30" presetID="55" presetClass="entr" presetSubtype="0" fill="hold" nodeType="afterEffect">
                                  <p:stCondLst>
                                    <p:cond delay="0"/>
                                  </p:stCondLst>
                                  <p:childTnLst>
                                    <p:set>
                                      <p:cBhvr>
                                        <p:cTn id="31" dur="1" fill="hold">
                                          <p:stCondLst>
                                            <p:cond delay="0"/>
                                          </p:stCondLst>
                                        </p:cTn>
                                        <p:tgtEl>
                                          <p:spTgt spid="168963"/>
                                        </p:tgtEl>
                                        <p:attrNameLst>
                                          <p:attrName>style.visibility</p:attrName>
                                        </p:attrNameLst>
                                      </p:cBhvr>
                                      <p:to>
                                        <p:strVal val="visible"/>
                                      </p:to>
                                    </p:set>
                                    <p:anim calcmode="lin" valueType="num">
                                      <p:cBhvr>
                                        <p:cTn id="32" dur="1000" fill="hold"/>
                                        <p:tgtEl>
                                          <p:spTgt spid="168963"/>
                                        </p:tgtEl>
                                        <p:attrNameLst>
                                          <p:attrName>ppt_w</p:attrName>
                                        </p:attrNameLst>
                                      </p:cBhvr>
                                      <p:tavLst>
                                        <p:tav tm="0">
                                          <p:val>
                                            <p:strVal val="#ppt_w*0.70"/>
                                          </p:val>
                                        </p:tav>
                                        <p:tav tm="100000">
                                          <p:val>
                                            <p:strVal val="#ppt_w"/>
                                          </p:val>
                                        </p:tav>
                                      </p:tavLst>
                                    </p:anim>
                                    <p:anim calcmode="lin" valueType="num">
                                      <p:cBhvr>
                                        <p:cTn id="33" dur="1000" fill="hold"/>
                                        <p:tgtEl>
                                          <p:spTgt spid="168963"/>
                                        </p:tgtEl>
                                        <p:attrNameLst>
                                          <p:attrName>ppt_h</p:attrName>
                                        </p:attrNameLst>
                                      </p:cBhvr>
                                      <p:tavLst>
                                        <p:tav tm="0">
                                          <p:val>
                                            <p:strVal val="#ppt_h"/>
                                          </p:val>
                                        </p:tav>
                                        <p:tav tm="100000">
                                          <p:val>
                                            <p:strVal val="#ppt_h"/>
                                          </p:val>
                                        </p:tav>
                                      </p:tavLst>
                                    </p:anim>
                                    <p:animEffect transition="in" filter="fade">
                                      <p:cBhvr>
                                        <p:cTn id="34" dur="1000"/>
                                        <p:tgtEl>
                                          <p:spTgt spid="168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animBg="1"/>
      <p:bldP spid="16903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 Box 2"/>
          <p:cNvSpPr txBox="1">
            <a:spLocks noChangeArrowheads="1"/>
          </p:cNvSpPr>
          <p:nvPr/>
        </p:nvSpPr>
        <p:spPr bwMode="auto">
          <a:xfrm>
            <a:off x="468313" y="1196975"/>
            <a:ext cx="3240087" cy="579438"/>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a:solidFill>
                  <a:schemeClr val="bg1"/>
                </a:solidFill>
                <a:latin typeface="Times New Roman" panose="02020603050405020304" pitchFamily="18" charset="0"/>
                <a:ea typeface="楷体_GB2312" pitchFamily="49" charset="-122"/>
              </a:rPr>
              <a:t>（</a:t>
            </a:r>
            <a:r>
              <a:rPr kumimoji="1" lang="en-US" altLang="zh-CN" sz="3200">
                <a:solidFill>
                  <a:schemeClr val="bg1"/>
                </a:solidFill>
                <a:latin typeface="Times New Roman" panose="02020603050405020304" pitchFamily="18" charset="0"/>
                <a:ea typeface="楷体_GB2312" pitchFamily="49" charset="-122"/>
              </a:rPr>
              <a:t>1</a:t>
            </a:r>
            <a:r>
              <a:rPr kumimoji="1" lang="zh-CN" altLang="en-US" sz="3200">
                <a:solidFill>
                  <a:schemeClr val="bg1"/>
                </a:solidFill>
                <a:latin typeface="Times New Roman" panose="02020603050405020304" pitchFamily="18" charset="0"/>
                <a:ea typeface="楷体_GB2312" pitchFamily="49" charset="-122"/>
              </a:rPr>
              <a:t>）</a:t>
            </a:r>
            <a:r>
              <a:rPr kumimoji="1" lang="en-US" altLang="zh-CN" sz="3200">
                <a:solidFill>
                  <a:schemeClr val="bg1"/>
                </a:solidFill>
                <a:latin typeface="Times New Roman" panose="02020603050405020304" pitchFamily="18" charset="0"/>
                <a:ea typeface="楷体_GB2312" pitchFamily="49" charset="-122"/>
              </a:rPr>
              <a:t> </a:t>
            </a:r>
            <a:r>
              <a:rPr kumimoji="1" lang="zh-CN" altLang="en-US" sz="3200" b="1">
                <a:solidFill>
                  <a:schemeClr val="bg1"/>
                </a:solidFill>
                <a:latin typeface="Times New Roman" panose="02020603050405020304" pitchFamily="18" charset="0"/>
                <a:ea typeface="楷体_GB2312" pitchFamily="49" charset="-122"/>
              </a:rPr>
              <a:t>名词介绍</a:t>
            </a:r>
          </a:p>
        </p:txBody>
      </p:sp>
      <p:grpSp>
        <p:nvGrpSpPr>
          <p:cNvPr id="169987" name="Group 3"/>
          <p:cNvGrpSpPr>
            <a:grpSpLocks/>
          </p:cNvGrpSpPr>
          <p:nvPr/>
        </p:nvGrpSpPr>
        <p:grpSpPr bwMode="auto">
          <a:xfrm>
            <a:off x="827088" y="1916113"/>
            <a:ext cx="3568700" cy="3471862"/>
            <a:chOff x="567" y="754"/>
            <a:chExt cx="2248" cy="2187"/>
          </a:xfrm>
        </p:grpSpPr>
        <p:sp>
          <p:nvSpPr>
            <p:cNvPr id="52268" name="Oval 4"/>
            <p:cNvSpPr>
              <a:spLocks noChangeArrowheads="1"/>
            </p:cNvSpPr>
            <p:nvPr/>
          </p:nvSpPr>
          <p:spPr bwMode="auto">
            <a:xfrm>
              <a:off x="1111" y="75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2269" name="Oval 5"/>
            <p:cNvSpPr>
              <a:spLocks noChangeArrowheads="1"/>
            </p:cNvSpPr>
            <p:nvPr/>
          </p:nvSpPr>
          <p:spPr bwMode="auto">
            <a:xfrm>
              <a:off x="1066" y="143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2270" name="Oval 6"/>
            <p:cNvSpPr>
              <a:spLocks noChangeArrowheads="1"/>
            </p:cNvSpPr>
            <p:nvPr/>
          </p:nvSpPr>
          <p:spPr bwMode="auto">
            <a:xfrm>
              <a:off x="1066" y="207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2271" name="Line 7"/>
            <p:cNvSpPr>
              <a:spLocks noChangeShapeType="1"/>
            </p:cNvSpPr>
            <p:nvPr/>
          </p:nvSpPr>
          <p:spPr bwMode="auto">
            <a:xfrm rot="5400000" flipH="1">
              <a:off x="1293" y="527"/>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72" name="Text Box 8"/>
            <p:cNvSpPr txBox="1">
              <a:spLocks noChangeArrowheads="1"/>
            </p:cNvSpPr>
            <p:nvPr/>
          </p:nvSpPr>
          <p:spPr bwMode="auto">
            <a:xfrm rot="5400000">
              <a:off x="1507" y="90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73" name="Text Box 9"/>
            <p:cNvSpPr txBox="1">
              <a:spLocks noChangeArrowheads="1"/>
            </p:cNvSpPr>
            <p:nvPr/>
          </p:nvSpPr>
          <p:spPr bwMode="auto">
            <a:xfrm>
              <a:off x="884" y="89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74" name="Line 10"/>
            <p:cNvSpPr>
              <a:spLocks noChangeShapeType="1"/>
            </p:cNvSpPr>
            <p:nvPr/>
          </p:nvSpPr>
          <p:spPr bwMode="auto">
            <a:xfrm flipV="1">
              <a:off x="1701" y="936"/>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75" name="Oval 11"/>
            <p:cNvSpPr>
              <a:spLocks noChangeArrowheads="1"/>
            </p:cNvSpPr>
            <p:nvPr/>
          </p:nvSpPr>
          <p:spPr bwMode="auto">
            <a:xfrm>
              <a:off x="2336" y="89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2276" name="Oval 12"/>
            <p:cNvSpPr>
              <a:spLocks noChangeArrowheads="1"/>
            </p:cNvSpPr>
            <p:nvPr/>
          </p:nvSpPr>
          <p:spPr bwMode="auto">
            <a:xfrm>
              <a:off x="2426" y="2795"/>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2277" name="Text Box 13"/>
            <p:cNvSpPr txBox="1">
              <a:spLocks noChangeArrowheads="1"/>
            </p:cNvSpPr>
            <p:nvPr/>
          </p:nvSpPr>
          <p:spPr bwMode="auto">
            <a:xfrm>
              <a:off x="2381" y="75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2278" name="Text Box 14"/>
            <p:cNvSpPr txBox="1">
              <a:spLocks noChangeArrowheads="1"/>
            </p:cNvSpPr>
            <p:nvPr/>
          </p:nvSpPr>
          <p:spPr bwMode="auto">
            <a:xfrm>
              <a:off x="2517" y="261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52279" name="Text Box 15"/>
            <p:cNvSpPr txBox="1">
              <a:spLocks noChangeArrowheads="1"/>
            </p:cNvSpPr>
            <p:nvPr/>
          </p:nvSpPr>
          <p:spPr bwMode="auto">
            <a:xfrm>
              <a:off x="567" y="75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52280" name="Line 16"/>
            <p:cNvSpPr>
              <a:spLocks noChangeShapeType="1"/>
            </p:cNvSpPr>
            <p:nvPr/>
          </p:nvSpPr>
          <p:spPr bwMode="auto">
            <a:xfrm rot="5400000" flipH="1">
              <a:off x="1293" y="1207"/>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81" name="Text Box 17"/>
            <p:cNvSpPr txBox="1">
              <a:spLocks noChangeArrowheads="1"/>
            </p:cNvSpPr>
            <p:nvPr/>
          </p:nvSpPr>
          <p:spPr bwMode="auto">
            <a:xfrm rot="5400000">
              <a:off x="1507" y="158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82" name="Text Box 18"/>
            <p:cNvSpPr txBox="1">
              <a:spLocks noChangeArrowheads="1"/>
            </p:cNvSpPr>
            <p:nvPr/>
          </p:nvSpPr>
          <p:spPr bwMode="auto">
            <a:xfrm>
              <a:off x="884" y="157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83" name="Line 19"/>
            <p:cNvSpPr>
              <a:spLocks noChangeShapeType="1"/>
            </p:cNvSpPr>
            <p:nvPr/>
          </p:nvSpPr>
          <p:spPr bwMode="auto">
            <a:xfrm flipV="1">
              <a:off x="1701" y="1616"/>
              <a:ext cx="72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84" name="Oval 20"/>
            <p:cNvSpPr>
              <a:spLocks noChangeArrowheads="1"/>
            </p:cNvSpPr>
            <p:nvPr/>
          </p:nvSpPr>
          <p:spPr bwMode="auto">
            <a:xfrm>
              <a:off x="2380" y="157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2285" name="Text Box 21"/>
            <p:cNvSpPr txBox="1">
              <a:spLocks noChangeArrowheads="1"/>
            </p:cNvSpPr>
            <p:nvPr/>
          </p:nvSpPr>
          <p:spPr bwMode="auto">
            <a:xfrm>
              <a:off x="2427" y="148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2286" name="Text Box 22"/>
            <p:cNvSpPr txBox="1">
              <a:spLocks noChangeArrowheads="1"/>
            </p:cNvSpPr>
            <p:nvPr/>
          </p:nvSpPr>
          <p:spPr bwMode="auto">
            <a:xfrm>
              <a:off x="612" y="125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52287" name="Line 23"/>
            <p:cNvSpPr>
              <a:spLocks noChangeShapeType="1"/>
            </p:cNvSpPr>
            <p:nvPr/>
          </p:nvSpPr>
          <p:spPr bwMode="auto">
            <a:xfrm rot="5400000" flipH="1">
              <a:off x="1293" y="1842"/>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88" name="Text Box 24"/>
            <p:cNvSpPr txBox="1">
              <a:spLocks noChangeArrowheads="1"/>
            </p:cNvSpPr>
            <p:nvPr/>
          </p:nvSpPr>
          <p:spPr bwMode="auto">
            <a:xfrm rot="5400000">
              <a:off x="1507" y="217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89" name="Text Box 25"/>
            <p:cNvSpPr txBox="1">
              <a:spLocks noChangeArrowheads="1"/>
            </p:cNvSpPr>
            <p:nvPr/>
          </p:nvSpPr>
          <p:spPr bwMode="auto">
            <a:xfrm>
              <a:off x="839" y="220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90" name="Line 26"/>
            <p:cNvSpPr>
              <a:spLocks noChangeShapeType="1"/>
            </p:cNvSpPr>
            <p:nvPr/>
          </p:nvSpPr>
          <p:spPr bwMode="auto">
            <a:xfrm flipV="1">
              <a:off x="1701" y="2251"/>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91" name="Oval 27"/>
            <p:cNvSpPr>
              <a:spLocks noChangeArrowheads="1"/>
            </p:cNvSpPr>
            <p:nvPr/>
          </p:nvSpPr>
          <p:spPr bwMode="auto">
            <a:xfrm>
              <a:off x="2334" y="2206"/>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2292" name="Text Box 28"/>
            <p:cNvSpPr txBox="1">
              <a:spLocks noChangeArrowheads="1"/>
            </p:cNvSpPr>
            <p:nvPr/>
          </p:nvSpPr>
          <p:spPr bwMode="auto">
            <a:xfrm>
              <a:off x="2381" y="207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2293" name="Text Box 29"/>
            <p:cNvSpPr txBox="1">
              <a:spLocks noChangeArrowheads="1"/>
            </p:cNvSpPr>
            <p:nvPr/>
          </p:nvSpPr>
          <p:spPr bwMode="auto">
            <a:xfrm>
              <a:off x="612" y="211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sp>
          <p:nvSpPr>
            <p:cNvPr id="52294" name="Line 30"/>
            <p:cNvSpPr>
              <a:spLocks noChangeShapeType="1"/>
            </p:cNvSpPr>
            <p:nvPr/>
          </p:nvSpPr>
          <p:spPr bwMode="auto">
            <a:xfrm>
              <a:off x="884" y="936"/>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95" name="Freeform 31"/>
            <p:cNvSpPr>
              <a:spLocks/>
            </p:cNvSpPr>
            <p:nvPr/>
          </p:nvSpPr>
          <p:spPr bwMode="auto">
            <a:xfrm>
              <a:off x="612" y="1616"/>
              <a:ext cx="1815" cy="1179"/>
            </a:xfrm>
            <a:custGeom>
              <a:avLst/>
              <a:gdLst>
                <a:gd name="T0" fmla="*/ 259 w 1680"/>
                <a:gd name="T1" fmla="*/ 0 h 996"/>
                <a:gd name="T2" fmla="*/ 0 w 1680"/>
                <a:gd name="T3" fmla="*/ 0 h 996"/>
                <a:gd name="T4" fmla="*/ 0 w 1680"/>
                <a:gd name="T5" fmla="*/ 1179 h 996"/>
                <a:gd name="T6" fmla="*/ 1815 w 1680"/>
                <a:gd name="T7" fmla="*/ 1179 h 9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 h="996">
                  <a:moveTo>
                    <a:pt x="240" y="0"/>
                  </a:moveTo>
                  <a:lnTo>
                    <a:pt x="0" y="0"/>
                  </a:lnTo>
                  <a:lnTo>
                    <a:pt x="0" y="996"/>
                  </a:lnTo>
                  <a:lnTo>
                    <a:pt x="1680" y="996"/>
                  </a:lnTo>
                </a:path>
              </a:pathLst>
            </a:custGeom>
            <a:noFill/>
            <a:ln w="28575" cmpd="sng">
              <a:solidFill>
                <a:srgbClr val="FFCC00"/>
              </a:solidFill>
              <a:round/>
              <a:headEnd type="oval"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2296" name="Object 32"/>
            <p:cNvGraphicFramePr>
              <a:graphicFrameLocks noChangeAspect="1"/>
            </p:cNvGraphicFramePr>
            <p:nvPr/>
          </p:nvGraphicFramePr>
          <p:xfrm>
            <a:off x="1202" y="1072"/>
            <a:ext cx="284" cy="381"/>
          </p:xfrm>
          <a:graphic>
            <a:graphicData uri="http://schemas.openxmlformats.org/presentationml/2006/ole">
              <mc:AlternateContent xmlns:mc="http://schemas.openxmlformats.org/markup-compatibility/2006">
                <mc:Choice xmlns:v="urn:schemas-microsoft-com:vml" Requires="v">
                  <p:oleObj spid="_x0000_s52341" name="公式" r:id="rId3" imgW="222139" imgH="298362" progId="Equation.3">
                    <p:embed/>
                  </p:oleObj>
                </mc:Choice>
                <mc:Fallback>
                  <p:oleObj name="公式" r:id="rId3" imgW="222139" imgH="298362" progId="Equation.3">
                    <p:embed/>
                    <p:pic>
                      <p:nvPicPr>
                        <p:cNvPr id="0" name="Object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 y="1072"/>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97" name="Object 33"/>
            <p:cNvGraphicFramePr>
              <a:graphicFrameLocks noChangeAspect="1"/>
            </p:cNvGraphicFramePr>
            <p:nvPr/>
          </p:nvGraphicFramePr>
          <p:xfrm>
            <a:off x="1111" y="1707"/>
            <a:ext cx="285" cy="397"/>
          </p:xfrm>
          <a:graphic>
            <a:graphicData uri="http://schemas.openxmlformats.org/presentationml/2006/ole">
              <mc:AlternateContent xmlns:mc="http://schemas.openxmlformats.org/markup-compatibility/2006">
                <mc:Choice xmlns:v="urn:schemas-microsoft-com:vml" Requires="v">
                  <p:oleObj spid="_x0000_s52342" name="公式" r:id="rId5" imgW="222139" imgH="310975" progId="Equation.3">
                    <p:embed/>
                  </p:oleObj>
                </mc:Choice>
                <mc:Fallback>
                  <p:oleObj name="公式" r:id="rId5" imgW="222139" imgH="310975" progId="Equation.3">
                    <p:embed/>
                    <p:pic>
                      <p:nvPicPr>
                        <p:cNvPr id="0" name="Object 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1" y="1707"/>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98" name="Object 34"/>
            <p:cNvGraphicFramePr>
              <a:graphicFrameLocks noChangeAspect="1"/>
            </p:cNvGraphicFramePr>
            <p:nvPr/>
          </p:nvGraphicFramePr>
          <p:xfrm>
            <a:off x="1157" y="2387"/>
            <a:ext cx="285" cy="397"/>
          </p:xfrm>
          <a:graphic>
            <a:graphicData uri="http://schemas.openxmlformats.org/presentationml/2006/ole">
              <mc:AlternateContent xmlns:mc="http://schemas.openxmlformats.org/markup-compatibility/2006">
                <mc:Choice xmlns:v="urn:schemas-microsoft-com:vml" Requires="v">
                  <p:oleObj spid="_x0000_s52343" name="公式" r:id="rId7" imgW="222139" imgH="310975" progId="Equation.3">
                    <p:embed/>
                  </p:oleObj>
                </mc:Choice>
                <mc:Fallback>
                  <p:oleObj name="公式" r:id="rId7" imgW="222139" imgH="310975" progId="Equation.3">
                    <p:embed/>
                    <p:pic>
                      <p:nvPicPr>
                        <p:cNvPr id="0" name="Object 3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7" y="2387"/>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0019" name="Group 35"/>
          <p:cNvGrpSpPr>
            <a:grpSpLocks/>
          </p:cNvGrpSpPr>
          <p:nvPr/>
        </p:nvGrpSpPr>
        <p:grpSpPr bwMode="auto">
          <a:xfrm>
            <a:off x="4716463" y="1989138"/>
            <a:ext cx="3784600" cy="3327400"/>
            <a:chOff x="930" y="1525"/>
            <a:chExt cx="2384" cy="2096"/>
          </a:xfrm>
        </p:grpSpPr>
        <p:sp>
          <p:nvSpPr>
            <p:cNvPr id="52241" name="Oval 36"/>
            <p:cNvSpPr>
              <a:spLocks noChangeArrowheads="1"/>
            </p:cNvSpPr>
            <p:nvPr/>
          </p:nvSpPr>
          <p:spPr bwMode="auto">
            <a:xfrm>
              <a:off x="930" y="234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2242" name="Oval 37"/>
            <p:cNvSpPr>
              <a:spLocks noChangeArrowheads="1"/>
            </p:cNvSpPr>
            <p:nvPr/>
          </p:nvSpPr>
          <p:spPr bwMode="auto">
            <a:xfrm>
              <a:off x="1655" y="19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2243" name="Oval 38"/>
            <p:cNvSpPr>
              <a:spLocks noChangeArrowheads="1"/>
            </p:cNvSpPr>
            <p:nvPr/>
          </p:nvSpPr>
          <p:spPr bwMode="auto">
            <a:xfrm>
              <a:off x="1655"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2244" name="Line 39"/>
            <p:cNvSpPr>
              <a:spLocks noChangeShapeType="1"/>
            </p:cNvSpPr>
            <p:nvPr/>
          </p:nvSpPr>
          <p:spPr bwMode="auto">
            <a:xfrm rot="10800000">
              <a:off x="1111" y="1706"/>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45" name="Text Box 40"/>
            <p:cNvSpPr txBox="1">
              <a:spLocks noChangeArrowheads="1"/>
            </p:cNvSpPr>
            <p:nvPr/>
          </p:nvSpPr>
          <p:spPr bwMode="auto">
            <a:xfrm rot="10800000">
              <a:off x="1156" y="2704"/>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46" name="Text Box 41"/>
            <p:cNvSpPr txBox="1">
              <a:spLocks noChangeArrowheads="1"/>
            </p:cNvSpPr>
            <p:nvPr/>
          </p:nvSpPr>
          <p:spPr bwMode="auto">
            <a:xfrm>
              <a:off x="1156" y="197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47" name="Line 42"/>
            <p:cNvSpPr>
              <a:spLocks noChangeShapeType="1"/>
            </p:cNvSpPr>
            <p:nvPr/>
          </p:nvSpPr>
          <p:spPr bwMode="auto">
            <a:xfrm>
              <a:off x="1111" y="1706"/>
              <a:ext cx="183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48" name="Oval 43"/>
            <p:cNvSpPr>
              <a:spLocks noChangeArrowheads="1"/>
            </p:cNvSpPr>
            <p:nvPr/>
          </p:nvSpPr>
          <p:spPr bwMode="auto">
            <a:xfrm>
              <a:off x="2925" y="166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2249" name="Text Box 44"/>
            <p:cNvSpPr txBox="1">
              <a:spLocks noChangeArrowheads="1"/>
            </p:cNvSpPr>
            <p:nvPr/>
          </p:nvSpPr>
          <p:spPr bwMode="auto">
            <a:xfrm>
              <a:off x="2971" y="152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2250" name="Text Box 45"/>
            <p:cNvSpPr txBox="1">
              <a:spLocks noChangeArrowheads="1"/>
            </p:cNvSpPr>
            <p:nvPr/>
          </p:nvSpPr>
          <p:spPr bwMode="auto">
            <a:xfrm>
              <a:off x="1565" y="229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52251" name="Line 46"/>
            <p:cNvSpPr>
              <a:spLocks noChangeShapeType="1"/>
            </p:cNvSpPr>
            <p:nvPr/>
          </p:nvSpPr>
          <p:spPr bwMode="auto">
            <a:xfrm flipV="1">
              <a:off x="1837" y="2614"/>
              <a:ext cx="1160"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52" name="Oval 47"/>
            <p:cNvSpPr>
              <a:spLocks noChangeArrowheads="1"/>
            </p:cNvSpPr>
            <p:nvPr/>
          </p:nvSpPr>
          <p:spPr bwMode="auto">
            <a:xfrm>
              <a:off x="2971" y="256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2253" name="Text Box 48"/>
            <p:cNvSpPr txBox="1">
              <a:spLocks noChangeArrowheads="1"/>
            </p:cNvSpPr>
            <p:nvPr/>
          </p:nvSpPr>
          <p:spPr bwMode="auto">
            <a:xfrm>
              <a:off x="3016" y="247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2254" name="Text Box 49"/>
            <p:cNvSpPr txBox="1">
              <a:spLocks noChangeArrowheads="1"/>
            </p:cNvSpPr>
            <p:nvPr/>
          </p:nvSpPr>
          <p:spPr bwMode="auto">
            <a:xfrm>
              <a:off x="1519" y="315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52255" name="Line 50"/>
            <p:cNvSpPr>
              <a:spLocks noChangeShapeType="1"/>
            </p:cNvSpPr>
            <p:nvPr/>
          </p:nvSpPr>
          <p:spPr bwMode="auto">
            <a:xfrm>
              <a:off x="1111" y="3475"/>
              <a:ext cx="185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56" name="Oval 51"/>
            <p:cNvSpPr>
              <a:spLocks noChangeArrowheads="1"/>
            </p:cNvSpPr>
            <p:nvPr/>
          </p:nvSpPr>
          <p:spPr bwMode="auto">
            <a:xfrm>
              <a:off x="2936" y="342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2257" name="Text Box 52"/>
            <p:cNvSpPr txBox="1">
              <a:spLocks noChangeArrowheads="1"/>
            </p:cNvSpPr>
            <p:nvPr/>
          </p:nvSpPr>
          <p:spPr bwMode="auto">
            <a:xfrm>
              <a:off x="3016" y="329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2258" name="Text Box 53"/>
            <p:cNvSpPr txBox="1">
              <a:spLocks noChangeArrowheads="1"/>
            </p:cNvSpPr>
            <p:nvPr/>
          </p:nvSpPr>
          <p:spPr bwMode="auto">
            <a:xfrm>
              <a:off x="1156" y="170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graphicFrame>
          <p:nvGraphicFramePr>
            <p:cNvPr id="52259" name="Object 54"/>
            <p:cNvGraphicFramePr>
              <a:graphicFrameLocks noChangeAspect="1"/>
            </p:cNvGraphicFramePr>
            <p:nvPr/>
          </p:nvGraphicFramePr>
          <p:xfrm>
            <a:off x="2064" y="1888"/>
            <a:ext cx="285" cy="381"/>
          </p:xfrm>
          <a:graphic>
            <a:graphicData uri="http://schemas.openxmlformats.org/presentationml/2006/ole">
              <mc:AlternateContent xmlns:mc="http://schemas.openxmlformats.org/markup-compatibility/2006">
                <mc:Choice xmlns:v="urn:schemas-microsoft-com:vml" Requires="v">
                  <p:oleObj spid="_x0000_s52344" name="公式" r:id="rId9" imgW="222139" imgH="298362" progId="Equation.3">
                    <p:embed/>
                  </p:oleObj>
                </mc:Choice>
                <mc:Fallback>
                  <p:oleObj name="公式" r:id="rId9" imgW="222139" imgH="298362" progId="Equation.3">
                    <p:embed/>
                    <p:pic>
                      <p:nvPicPr>
                        <p:cNvPr id="0" name="Object 5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64" y="1888"/>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60" name="Object 55"/>
            <p:cNvGraphicFramePr>
              <a:graphicFrameLocks noChangeAspect="1"/>
            </p:cNvGraphicFramePr>
            <p:nvPr/>
          </p:nvGraphicFramePr>
          <p:xfrm>
            <a:off x="2109" y="2795"/>
            <a:ext cx="285" cy="397"/>
          </p:xfrm>
          <a:graphic>
            <a:graphicData uri="http://schemas.openxmlformats.org/presentationml/2006/ole">
              <mc:AlternateContent xmlns:mc="http://schemas.openxmlformats.org/markup-compatibility/2006">
                <mc:Choice xmlns:v="urn:schemas-microsoft-com:vml" Requires="v">
                  <p:oleObj spid="_x0000_s52345" name="公式" r:id="rId11" imgW="222139" imgH="310975" progId="Equation.3">
                    <p:embed/>
                  </p:oleObj>
                </mc:Choice>
                <mc:Fallback>
                  <p:oleObj name="公式" r:id="rId11" imgW="222139" imgH="310975" progId="Equation.3">
                    <p:embed/>
                    <p:pic>
                      <p:nvPicPr>
                        <p:cNvPr id="0" name="Object 5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09" y="2795"/>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61" name="Object 56"/>
            <p:cNvGraphicFramePr>
              <a:graphicFrameLocks noChangeAspect="1"/>
            </p:cNvGraphicFramePr>
            <p:nvPr/>
          </p:nvGraphicFramePr>
          <p:xfrm>
            <a:off x="1330" y="2334"/>
            <a:ext cx="299" cy="416"/>
          </p:xfrm>
          <a:graphic>
            <a:graphicData uri="http://schemas.openxmlformats.org/presentationml/2006/ole">
              <mc:AlternateContent xmlns:mc="http://schemas.openxmlformats.org/markup-compatibility/2006">
                <mc:Choice xmlns:v="urn:schemas-microsoft-com:vml" Requires="v">
                  <p:oleObj spid="_x0000_s52346" name="公式" r:id="rId13" imgW="222139" imgH="310975" progId="Equation.3">
                    <p:embed/>
                  </p:oleObj>
                </mc:Choice>
                <mc:Fallback>
                  <p:oleObj name="公式" r:id="rId13" imgW="222139" imgH="310975" progId="Equation.3">
                    <p:embed/>
                    <p:pic>
                      <p:nvPicPr>
                        <p:cNvPr id="0" name="Object 5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0" y="2334"/>
                          <a:ext cx="29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62" name="Line 57"/>
            <p:cNvSpPr>
              <a:spLocks noChangeShapeType="1"/>
            </p:cNvSpPr>
            <p:nvPr/>
          </p:nvSpPr>
          <p:spPr bwMode="auto">
            <a:xfrm flipH="1">
              <a:off x="1837" y="1706"/>
              <a:ext cx="0" cy="90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63" name="Text Box 58"/>
            <p:cNvSpPr txBox="1">
              <a:spLocks noChangeArrowheads="1"/>
            </p:cNvSpPr>
            <p:nvPr/>
          </p:nvSpPr>
          <p:spPr bwMode="auto">
            <a:xfrm>
              <a:off x="1973" y="170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64" name="Text Box 59"/>
            <p:cNvSpPr txBox="1">
              <a:spLocks noChangeArrowheads="1"/>
            </p:cNvSpPr>
            <p:nvPr/>
          </p:nvSpPr>
          <p:spPr bwMode="auto">
            <a:xfrm rot="10800000">
              <a:off x="1973" y="225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65" name="Line 60"/>
            <p:cNvSpPr>
              <a:spLocks noChangeShapeType="1"/>
            </p:cNvSpPr>
            <p:nvPr/>
          </p:nvSpPr>
          <p:spPr bwMode="auto">
            <a:xfrm flipH="1">
              <a:off x="1837" y="2614"/>
              <a:ext cx="0" cy="86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66" name="Text Box 61"/>
            <p:cNvSpPr txBox="1">
              <a:spLocks noChangeArrowheads="1"/>
            </p:cNvSpPr>
            <p:nvPr/>
          </p:nvSpPr>
          <p:spPr bwMode="auto">
            <a:xfrm>
              <a:off x="1927" y="256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2267" name="Text Box 62"/>
            <p:cNvSpPr txBox="1">
              <a:spLocks noChangeArrowheads="1"/>
            </p:cNvSpPr>
            <p:nvPr/>
          </p:nvSpPr>
          <p:spPr bwMode="auto">
            <a:xfrm rot="10800000">
              <a:off x="2018" y="315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pSp>
      <p:sp>
        <p:nvSpPr>
          <p:cNvPr id="170047" name="Text Box 63"/>
          <p:cNvSpPr txBox="1">
            <a:spLocks noChangeArrowheads="1"/>
          </p:cNvSpPr>
          <p:nvPr/>
        </p:nvSpPr>
        <p:spPr bwMode="auto">
          <a:xfrm>
            <a:off x="827088" y="5300663"/>
            <a:ext cx="81375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a:pPr>
            <a:r>
              <a:rPr kumimoji="1" lang="zh-CN" altLang="en-US" sz="2800" b="1">
                <a:solidFill>
                  <a:srgbClr val="FFFF00"/>
                </a:solidFill>
                <a:latin typeface="楷体_GB2312" pitchFamily="49" charset="-122"/>
                <a:ea typeface="楷体_GB2312" pitchFamily="49" charset="-122"/>
              </a:rPr>
              <a:t>端线</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火线、相线</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：始端</a:t>
            </a:r>
            <a:r>
              <a:rPr kumimoji="1" lang="en-US" altLang="zh-CN" sz="2800">
                <a:solidFill>
                  <a:srgbClr val="FFFF00"/>
                </a:solidFill>
                <a:latin typeface="Times New Roman" panose="02020603050405020304" pitchFamily="18" charset="0"/>
                <a:ea typeface="楷体_GB2312" pitchFamily="49" charset="-122"/>
              </a:rPr>
              <a:t>A, B, C</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三端引出线。</a:t>
            </a:r>
          </a:p>
        </p:txBody>
      </p:sp>
      <p:sp>
        <p:nvSpPr>
          <p:cNvPr id="170048" name="Rectangle 64"/>
          <p:cNvSpPr>
            <a:spLocks noChangeArrowheads="1"/>
          </p:cNvSpPr>
          <p:nvPr/>
        </p:nvSpPr>
        <p:spPr bwMode="auto">
          <a:xfrm>
            <a:off x="827088" y="5805488"/>
            <a:ext cx="7416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2"/>
            </a:pPr>
            <a:r>
              <a:rPr kumimoji="1" lang="zh-CN" altLang="en-US" sz="2800" b="1">
                <a:solidFill>
                  <a:srgbClr val="FFFF00"/>
                </a:solidFill>
                <a:latin typeface="楷体_GB2312" pitchFamily="49" charset="-122"/>
                <a:ea typeface="楷体_GB2312" pitchFamily="49" charset="-122"/>
              </a:rPr>
              <a:t>中线：中性点</a:t>
            </a:r>
            <a:r>
              <a:rPr kumimoji="1" lang="en-US" altLang="zh-CN" sz="2800">
                <a:solidFill>
                  <a:srgbClr val="FFFF00"/>
                </a:solidFill>
                <a:latin typeface="Times New Roman" panose="02020603050405020304" pitchFamily="18" charset="0"/>
                <a:ea typeface="楷体_GB2312" pitchFamily="49" charset="-122"/>
              </a:rPr>
              <a:t>N</a:t>
            </a:r>
            <a:r>
              <a:rPr kumimoji="1" lang="zh-CN" altLang="en-US" sz="2800" b="1">
                <a:solidFill>
                  <a:srgbClr val="FFFF00"/>
                </a:solidFill>
                <a:latin typeface="楷体_GB2312" pitchFamily="49" charset="-122"/>
                <a:ea typeface="楷体_GB2312" pitchFamily="49" charset="-122"/>
              </a:rPr>
              <a:t>引出线， </a:t>
            </a:r>
            <a:r>
              <a:rPr kumimoji="1" lang="zh-CN" altLang="en-US" sz="2800">
                <a:solidFill>
                  <a:srgbClr val="FFFF00"/>
                </a:solidFill>
                <a:latin typeface="楷体_GB2312" pitchFamily="49" charset="-122"/>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连接</a:t>
            </a:r>
            <a:r>
              <a:rPr kumimoji="1" lang="zh-CN" altLang="en-US" sz="2800" b="1">
                <a:solidFill>
                  <a:srgbClr val="FFFF00"/>
                </a:solidFill>
                <a:latin typeface="楷体_GB2312" pitchFamily="49" charset="-122"/>
                <a:ea typeface="楷体_GB2312" pitchFamily="49" charset="-122"/>
              </a:rPr>
              <a:t>无中线。</a:t>
            </a:r>
          </a:p>
        </p:txBody>
      </p:sp>
      <p:sp>
        <p:nvSpPr>
          <p:cNvPr id="170049" name="Text Box 65"/>
          <p:cNvSpPr txBox="1">
            <a:spLocks noChangeArrowheads="1"/>
          </p:cNvSpPr>
          <p:nvPr/>
        </p:nvSpPr>
        <p:spPr bwMode="auto">
          <a:xfrm>
            <a:off x="179388" y="411163"/>
            <a:ext cx="8496300" cy="650875"/>
          </a:xfrm>
          <a:prstGeom prst="rect">
            <a:avLst/>
          </a:prstGeom>
          <a:noFill/>
          <a:ln w="952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10000"/>
              </a:spcBef>
            </a:pPr>
            <a:r>
              <a:rPr kumimoji="1" lang="en-US" altLang="zh-CN" sz="3600" b="1">
                <a:solidFill>
                  <a:schemeClr val="bg1"/>
                </a:solidFill>
                <a:latin typeface="楷体_GB2312" pitchFamily="49" charset="-122"/>
                <a:ea typeface="楷体_GB2312" pitchFamily="49" charset="-122"/>
              </a:rPr>
              <a:t>5</a:t>
            </a:r>
            <a:r>
              <a:rPr kumimoji="1" lang="zh-CN" altLang="en-US" sz="3600" b="1">
                <a:solidFill>
                  <a:schemeClr val="bg1"/>
                </a:solidFill>
                <a:latin typeface="楷体_GB2312" pitchFamily="49" charset="-122"/>
                <a:ea typeface="楷体_GB2312" pitchFamily="49" charset="-122"/>
              </a:rPr>
              <a:t>、线电压</a:t>
            </a:r>
            <a:r>
              <a:rPr kumimoji="1" lang="en-US" altLang="zh-CN" sz="3600" b="1">
                <a:solidFill>
                  <a:schemeClr val="bg1"/>
                </a:solidFill>
                <a:latin typeface="楷体_GB2312" pitchFamily="49" charset="-122"/>
                <a:ea typeface="楷体_GB2312" pitchFamily="49" charset="-122"/>
              </a:rPr>
              <a:t>(</a:t>
            </a:r>
            <a:r>
              <a:rPr kumimoji="1" lang="zh-CN" altLang="en-US" sz="3600" b="1">
                <a:solidFill>
                  <a:schemeClr val="bg1"/>
                </a:solidFill>
                <a:latin typeface="楷体_GB2312" pitchFamily="49" charset="-122"/>
                <a:ea typeface="楷体_GB2312" pitchFamily="49" charset="-122"/>
              </a:rPr>
              <a:t>电流</a:t>
            </a:r>
            <a:r>
              <a:rPr kumimoji="1" lang="en-US" altLang="zh-CN" sz="3600" b="1">
                <a:solidFill>
                  <a:schemeClr val="bg1"/>
                </a:solidFill>
                <a:latin typeface="楷体_GB2312" pitchFamily="49" charset="-122"/>
                <a:ea typeface="楷体_GB2312" pitchFamily="49" charset="-122"/>
              </a:rPr>
              <a:t>)</a:t>
            </a:r>
            <a:r>
              <a:rPr kumimoji="1" lang="zh-CN" altLang="en-US" sz="3600" b="1">
                <a:solidFill>
                  <a:schemeClr val="bg1"/>
                </a:solidFill>
                <a:latin typeface="楷体_GB2312" pitchFamily="49" charset="-122"/>
                <a:ea typeface="楷体_GB2312" pitchFamily="49" charset="-122"/>
              </a:rPr>
              <a:t>与相电压</a:t>
            </a:r>
            <a:r>
              <a:rPr kumimoji="1" lang="en-US" altLang="zh-CN" sz="3600" b="1">
                <a:solidFill>
                  <a:schemeClr val="bg1"/>
                </a:solidFill>
                <a:latin typeface="楷体_GB2312" pitchFamily="49" charset="-122"/>
                <a:ea typeface="楷体_GB2312" pitchFamily="49" charset="-122"/>
              </a:rPr>
              <a:t>(</a:t>
            </a:r>
            <a:r>
              <a:rPr kumimoji="1" lang="zh-CN" altLang="en-US" sz="3600" b="1">
                <a:solidFill>
                  <a:schemeClr val="bg1"/>
                </a:solidFill>
                <a:latin typeface="楷体_GB2312" pitchFamily="49" charset="-122"/>
                <a:ea typeface="楷体_GB2312" pitchFamily="49" charset="-122"/>
              </a:rPr>
              <a:t>电流</a:t>
            </a:r>
            <a:r>
              <a:rPr kumimoji="1" lang="en-US" altLang="zh-CN" sz="3600" b="1">
                <a:solidFill>
                  <a:schemeClr val="bg1"/>
                </a:solidFill>
                <a:latin typeface="楷体_GB2312" pitchFamily="49" charset="-122"/>
                <a:ea typeface="楷体_GB2312" pitchFamily="49" charset="-122"/>
              </a:rPr>
              <a:t>)</a:t>
            </a:r>
            <a:r>
              <a:rPr kumimoji="1" lang="zh-CN" altLang="en-US" sz="3600" b="1">
                <a:solidFill>
                  <a:schemeClr val="bg1"/>
                </a:solidFill>
                <a:latin typeface="楷体_GB2312" pitchFamily="49" charset="-122"/>
                <a:ea typeface="楷体_GB2312" pitchFamily="49" charset="-122"/>
              </a:rPr>
              <a:t>的关系</a:t>
            </a:r>
          </a:p>
        </p:txBody>
      </p:sp>
      <p:grpSp>
        <p:nvGrpSpPr>
          <p:cNvPr id="52232" name="Group 66"/>
          <p:cNvGrpSpPr>
            <a:grpSpLocks/>
          </p:cNvGrpSpPr>
          <p:nvPr/>
        </p:nvGrpSpPr>
        <p:grpSpPr bwMode="auto">
          <a:xfrm>
            <a:off x="8316913" y="6445250"/>
            <a:ext cx="792162" cy="366713"/>
            <a:chOff x="5193" y="4020"/>
            <a:chExt cx="499" cy="231"/>
          </a:xfrm>
        </p:grpSpPr>
        <p:pic>
          <p:nvPicPr>
            <p:cNvPr id="52239" name="Picture 67"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40" name="Text Box 68">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2233" name="Group 69"/>
          <p:cNvGrpSpPr>
            <a:grpSpLocks/>
          </p:cNvGrpSpPr>
          <p:nvPr/>
        </p:nvGrpSpPr>
        <p:grpSpPr bwMode="auto">
          <a:xfrm>
            <a:off x="7451725" y="6445250"/>
            <a:ext cx="792163" cy="366713"/>
            <a:chOff x="5193" y="4020"/>
            <a:chExt cx="499" cy="231"/>
          </a:xfrm>
        </p:grpSpPr>
        <p:pic>
          <p:nvPicPr>
            <p:cNvPr id="52237" name="Picture 70"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8" name="Text Box 71">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2234" name="Group 72"/>
          <p:cNvGrpSpPr>
            <a:grpSpLocks/>
          </p:cNvGrpSpPr>
          <p:nvPr/>
        </p:nvGrpSpPr>
        <p:grpSpPr bwMode="auto">
          <a:xfrm>
            <a:off x="6588125" y="6446838"/>
            <a:ext cx="792163" cy="366712"/>
            <a:chOff x="4695" y="4061"/>
            <a:chExt cx="499" cy="231"/>
          </a:xfrm>
        </p:grpSpPr>
        <p:pic>
          <p:nvPicPr>
            <p:cNvPr id="52235" name="Picture 73"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6" name="Text Box 74">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0049"/>
                                        </p:tgtEl>
                                        <p:attrNameLst>
                                          <p:attrName>style.visibility</p:attrName>
                                        </p:attrNameLst>
                                      </p:cBhvr>
                                      <p:to>
                                        <p:strVal val="visible"/>
                                      </p:to>
                                    </p:set>
                                    <p:anim calcmode="lin" valueType="num">
                                      <p:cBhvr additive="base">
                                        <p:cTn id="7" dur="500" fill="hold"/>
                                        <p:tgtEl>
                                          <p:spTgt spid="170049"/>
                                        </p:tgtEl>
                                        <p:attrNameLst>
                                          <p:attrName>ppt_x</p:attrName>
                                        </p:attrNameLst>
                                      </p:cBhvr>
                                      <p:tavLst>
                                        <p:tav tm="0">
                                          <p:val>
                                            <p:strVal val="0-#ppt_w/2"/>
                                          </p:val>
                                        </p:tav>
                                        <p:tav tm="100000">
                                          <p:val>
                                            <p:strVal val="#ppt_x"/>
                                          </p:val>
                                        </p:tav>
                                      </p:tavLst>
                                    </p:anim>
                                    <p:anim calcmode="lin" valueType="num">
                                      <p:cBhvr additive="base">
                                        <p:cTn id="8" dur="500" fill="hold"/>
                                        <p:tgtEl>
                                          <p:spTgt spid="17004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69986"/>
                                        </p:tgtEl>
                                        <p:attrNameLst>
                                          <p:attrName>style.visibility</p:attrName>
                                        </p:attrNameLst>
                                      </p:cBhvr>
                                      <p:to>
                                        <p:strVal val="visible"/>
                                      </p:to>
                                    </p:set>
                                    <p:animEffect transition="in" filter="wipe(up)">
                                      <p:cBhvr>
                                        <p:cTn id="13" dur="2000"/>
                                        <p:tgtEl>
                                          <p:spTgt spid="16998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69987"/>
                                        </p:tgtEl>
                                        <p:attrNameLst>
                                          <p:attrName>style.visibility</p:attrName>
                                        </p:attrNameLst>
                                      </p:cBhvr>
                                      <p:to>
                                        <p:strVal val="visible"/>
                                      </p:to>
                                    </p:set>
                                    <p:animEffect transition="in" filter="blinds(horizontal)">
                                      <p:cBhvr>
                                        <p:cTn id="18" dur="500"/>
                                        <p:tgtEl>
                                          <p:spTgt spid="169987"/>
                                        </p:tgtEl>
                                      </p:cBhvr>
                                    </p:animEffect>
                                  </p:childTnLst>
                                </p:cTn>
                              </p:par>
                            </p:childTnLst>
                          </p:cTn>
                        </p:par>
                        <p:par>
                          <p:cTn id="19" fill="hold" nodeType="afterGroup">
                            <p:stCondLst>
                              <p:cond delay="500"/>
                            </p:stCondLst>
                            <p:childTnLst>
                              <p:par>
                                <p:cTn id="20" presetID="3" presetClass="entr" presetSubtype="10" fill="hold" nodeType="afterEffect">
                                  <p:stCondLst>
                                    <p:cond delay="0"/>
                                  </p:stCondLst>
                                  <p:childTnLst>
                                    <p:set>
                                      <p:cBhvr>
                                        <p:cTn id="21" dur="1" fill="hold">
                                          <p:stCondLst>
                                            <p:cond delay="0"/>
                                          </p:stCondLst>
                                        </p:cTn>
                                        <p:tgtEl>
                                          <p:spTgt spid="170019"/>
                                        </p:tgtEl>
                                        <p:attrNameLst>
                                          <p:attrName>style.visibility</p:attrName>
                                        </p:attrNameLst>
                                      </p:cBhvr>
                                      <p:to>
                                        <p:strVal val="visible"/>
                                      </p:to>
                                    </p:set>
                                    <p:animEffect transition="in" filter="blinds(horizontal)">
                                      <p:cBhvr>
                                        <p:cTn id="22" dur="500"/>
                                        <p:tgtEl>
                                          <p:spTgt spid="1700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0047"/>
                                        </p:tgtEl>
                                        <p:attrNameLst>
                                          <p:attrName>style.visibility</p:attrName>
                                        </p:attrNameLst>
                                      </p:cBhvr>
                                      <p:to>
                                        <p:strVal val="visible"/>
                                      </p:to>
                                    </p:set>
                                    <p:animEffect transition="in" filter="wipe(left)">
                                      <p:cBhvr>
                                        <p:cTn id="27" dur="2000"/>
                                        <p:tgtEl>
                                          <p:spTgt spid="17004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0048"/>
                                        </p:tgtEl>
                                        <p:attrNameLst>
                                          <p:attrName>style.visibility</p:attrName>
                                        </p:attrNameLst>
                                      </p:cBhvr>
                                      <p:to>
                                        <p:strVal val="visible"/>
                                      </p:to>
                                    </p:set>
                                    <p:animEffect transition="in" filter="wipe(left)">
                                      <p:cBhvr>
                                        <p:cTn id="32" dur="2000"/>
                                        <p:tgtEl>
                                          <p:spTgt spid="170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p:bldP spid="170047" grpId="0" autoUpdateAnimBg="0"/>
      <p:bldP spid="170048" grpId="0" autoUpdateAnimBg="0"/>
      <p:bldP spid="170049"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ChangeArrowheads="1"/>
          </p:cNvSpPr>
          <p:nvPr/>
        </p:nvSpPr>
        <p:spPr bwMode="auto">
          <a:xfrm>
            <a:off x="900113" y="4208463"/>
            <a:ext cx="54006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3"/>
            </a:pPr>
            <a:r>
              <a:rPr kumimoji="1" lang="zh-CN" altLang="en-US" sz="2800" b="1">
                <a:solidFill>
                  <a:srgbClr val="FFFF00"/>
                </a:solidFill>
                <a:latin typeface="楷体_GB2312" pitchFamily="49" charset="-122"/>
                <a:ea typeface="楷体_GB2312" pitchFamily="49" charset="-122"/>
              </a:rPr>
              <a:t>相电压：每相电源的电压。</a:t>
            </a:r>
          </a:p>
        </p:txBody>
      </p:sp>
      <p:sp>
        <p:nvSpPr>
          <p:cNvPr id="171011" name="Text Box 3"/>
          <p:cNvSpPr txBox="1">
            <a:spLocks noChangeArrowheads="1"/>
          </p:cNvSpPr>
          <p:nvPr/>
        </p:nvSpPr>
        <p:spPr bwMode="auto">
          <a:xfrm>
            <a:off x="900113" y="4797425"/>
            <a:ext cx="70580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4"/>
            </a:pPr>
            <a:r>
              <a:rPr kumimoji="1" lang="zh-CN" altLang="en-US" sz="2800" b="1">
                <a:solidFill>
                  <a:srgbClr val="FFFF00"/>
                </a:solidFill>
                <a:latin typeface="楷体_GB2312" pitchFamily="49" charset="-122"/>
                <a:ea typeface="楷体_GB2312" pitchFamily="49" charset="-122"/>
              </a:rPr>
              <a:t>线电压：端线与端线之间的电压。</a:t>
            </a:r>
          </a:p>
        </p:txBody>
      </p:sp>
      <p:graphicFrame>
        <p:nvGraphicFramePr>
          <p:cNvPr id="171012" name="Object 4"/>
          <p:cNvGraphicFramePr>
            <a:graphicFrameLocks noChangeAspect="1"/>
          </p:cNvGraphicFramePr>
          <p:nvPr/>
        </p:nvGraphicFramePr>
        <p:xfrm>
          <a:off x="6516688" y="4652963"/>
          <a:ext cx="2087562" cy="665162"/>
        </p:xfrm>
        <a:graphic>
          <a:graphicData uri="http://schemas.openxmlformats.org/presentationml/2006/ole">
            <mc:AlternateContent xmlns:mc="http://schemas.openxmlformats.org/markup-compatibility/2006">
              <mc:Choice xmlns:v="urn:schemas-microsoft-com:vml" Requires="v">
                <p:oleObj spid="_x0000_s53508" name="公式" r:id="rId3" imgW="984435" imgH="310975" progId="Equation.3">
                  <p:embed/>
                </p:oleObj>
              </mc:Choice>
              <mc:Fallback>
                <p:oleObj name="公式" r:id="rId3" imgW="984435" imgH="31097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4652963"/>
                        <a:ext cx="2087562" cy="665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13" name="Object 5"/>
          <p:cNvGraphicFramePr>
            <a:graphicFrameLocks noChangeAspect="1"/>
          </p:cNvGraphicFramePr>
          <p:nvPr/>
        </p:nvGraphicFramePr>
        <p:xfrm>
          <a:off x="5508625" y="4064000"/>
          <a:ext cx="1728788" cy="688975"/>
        </p:xfrm>
        <a:graphic>
          <a:graphicData uri="http://schemas.openxmlformats.org/presentationml/2006/ole">
            <mc:AlternateContent xmlns:mc="http://schemas.openxmlformats.org/markup-compatibility/2006">
              <mc:Choice xmlns:v="urn:schemas-microsoft-com:vml" Requires="v">
                <p:oleObj spid="_x0000_s53509" name="公式" r:id="rId5" imgW="819113" imgH="323981" progId="Equation.3">
                  <p:embed/>
                </p:oleObj>
              </mc:Choice>
              <mc:Fallback>
                <p:oleObj name="公式" r:id="rId5" imgW="819113" imgH="323981"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625" y="4064000"/>
                        <a:ext cx="1728788"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3254" name="Group 6"/>
          <p:cNvGrpSpPr>
            <a:grpSpLocks/>
          </p:cNvGrpSpPr>
          <p:nvPr/>
        </p:nvGrpSpPr>
        <p:grpSpPr bwMode="auto">
          <a:xfrm>
            <a:off x="4716463" y="679450"/>
            <a:ext cx="3784600" cy="3327400"/>
            <a:chOff x="930" y="1525"/>
            <a:chExt cx="2384" cy="2096"/>
          </a:xfrm>
        </p:grpSpPr>
        <p:sp>
          <p:nvSpPr>
            <p:cNvPr id="53334" name="Oval 7"/>
            <p:cNvSpPr>
              <a:spLocks noChangeArrowheads="1"/>
            </p:cNvSpPr>
            <p:nvPr/>
          </p:nvSpPr>
          <p:spPr bwMode="auto">
            <a:xfrm>
              <a:off x="930" y="234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3335" name="Oval 8"/>
            <p:cNvSpPr>
              <a:spLocks noChangeArrowheads="1"/>
            </p:cNvSpPr>
            <p:nvPr/>
          </p:nvSpPr>
          <p:spPr bwMode="auto">
            <a:xfrm>
              <a:off x="1655" y="19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3336" name="Oval 9"/>
            <p:cNvSpPr>
              <a:spLocks noChangeArrowheads="1"/>
            </p:cNvSpPr>
            <p:nvPr/>
          </p:nvSpPr>
          <p:spPr bwMode="auto">
            <a:xfrm>
              <a:off x="1655"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3337" name="Line 10"/>
            <p:cNvSpPr>
              <a:spLocks noChangeShapeType="1"/>
            </p:cNvSpPr>
            <p:nvPr/>
          </p:nvSpPr>
          <p:spPr bwMode="auto">
            <a:xfrm rot="10800000">
              <a:off x="1111" y="1706"/>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38" name="Text Box 11"/>
            <p:cNvSpPr txBox="1">
              <a:spLocks noChangeArrowheads="1"/>
            </p:cNvSpPr>
            <p:nvPr/>
          </p:nvSpPr>
          <p:spPr bwMode="auto">
            <a:xfrm rot="10800000">
              <a:off x="1156" y="2704"/>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39" name="Text Box 12"/>
            <p:cNvSpPr txBox="1">
              <a:spLocks noChangeArrowheads="1"/>
            </p:cNvSpPr>
            <p:nvPr/>
          </p:nvSpPr>
          <p:spPr bwMode="auto">
            <a:xfrm>
              <a:off x="1156" y="197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40" name="Line 13"/>
            <p:cNvSpPr>
              <a:spLocks noChangeShapeType="1"/>
            </p:cNvSpPr>
            <p:nvPr/>
          </p:nvSpPr>
          <p:spPr bwMode="auto">
            <a:xfrm>
              <a:off x="1111" y="1706"/>
              <a:ext cx="183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41" name="Oval 14"/>
            <p:cNvSpPr>
              <a:spLocks noChangeArrowheads="1"/>
            </p:cNvSpPr>
            <p:nvPr/>
          </p:nvSpPr>
          <p:spPr bwMode="auto">
            <a:xfrm>
              <a:off x="2925" y="166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3342" name="Text Box 15"/>
            <p:cNvSpPr txBox="1">
              <a:spLocks noChangeArrowheads="1"/>
            </p:cNvSpPr>
            <p:nvPr/>
          </p:nvSpPr>
          <p:spPr bwMode="auto">
            <a:xfrm>
              <a:off x="2971" y="152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3343" name="Text Box 16"/>
            <p:cNvSpPr txBox="1">
              <a:spLocks noChangeArrowheads="1"/>
            </p:cNvSpPr>
            <p:nvPr/>
          </p:nvSpPr>
          <p:spPr bwMode="auto">
            <a:xfrm>
              <a:off x="1565" y="229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53344" name="Line 17"/>
            <p:cNvSpPr>
              <a:spLocks noChangeShapeType="1"/>
            </p:cNvSpPr>
            <p:nvPr/>
          </p:nvSpPr>
          <p:spPr bwMode="auto">
            <a:xfrm flipV="1">
              <a:off x="1837" y="2614"/>
              <a:ext cx="1160"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45" name="Oval 18"/>
            <p:cNvSpPr>
              <a:spLocks noChangeArrowheads="1"/>
            </p:cNvSpPr>
            <p:nvPr/>
          </p:nvSpPr>
          <p:spPr bwMode="auto">
            <a:xfrm>
              <a:off x="2971" y="256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3346" name="Text Box 19"/>
            <p:cNvSpPr txBox="1">
              <a:spLocks noChangeArrowheads="1"/>
            </p:cNvSpPr>
            <p:nvPr/>
          </p:nvSpPr>
          <p:spPr bwMode="auto">
            <a:xfrm>
              <a:off x="3016" y="247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3347" name="Text Box 20"/>
            <p:cNvSpPr txBox="1">
              <a:spLocks noChangeArrowheads="1"/>
            </p:cNvSpPr>
            <p:nvPr/>
          </p:nvSpPr>
          <p:spPr bwMode="auto">
            <a:xfrm>
              <a:off x="1519" y="315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53348" name="Line 21"/>
            <p:cNvSpPr>
              <a:spLocks noChangeShapeType="1"/>
            </p:cNvSpPr>
            <p:nvPr/>
          </p:nvSpPr>
          <p:spPr bwMode="auto">
            <a:xfrm>
              <a:off x="1111" y="3475"/>
              <a:ext cx="185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49" name="Oval 22"/>
            <p:cNvSpPr>
              <a:spLocks noChangeArrowheads="1"/>
            </p:cNvSpPr>
            <p:nvPr/>
          </p:nvSpPr>
          <p:spPr bwMode="auto">
            <a:xfrm>
              <a:off x="2936" y="342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3350" name="Text Box 23"/>
            <p:cNvSpPr txBox="1">
              <a:spLocks noChangeArrowheads="1"/>
            </p:cNvSpPr>
            <p:nvPr/>
          </p:nvSpPr>
          <p:spPr bwMode="auto">
            <a:xfrm>
              <a:off x="3016" y="329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3351" name="Text Box 24"/>
            <p:cNvSpPr txBox="1">
              <a:spLocks noChangeArrowheads="1"/>
            </p:cNvSpPr>
            <p:nvPr/>
          </p:nvSpPr>
          <p:spPr bwMode="auto">
            <a:xfrm>
              <a:off x="1156" y="170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graphicFrame>
          <p:nvGraphicFramePr>
            <p:cNvPr id="53352" name="Object 25"/>
            <p:cNvGraphicFramePr>
              <a:graphicFrameLocks noChangeAspect="1"/>
            </p:cNvGraphicFramePr>
            <p:nvPr/>
          </p:nvGraphicFramePr>
          <p:xfrm>
            <a:off x="2064" y="1888"/>
            <a:ext cx="285" cy="381"/>
          </p:xfrm>
          <a:graphic>
            <a:graphicData uri="http://schemas.openxmlformats.org/presentationml/2006/ole">
              <mc:AlternateContent xmlns:mc="http://schemas.openxmlformats.org/markup-compatibility/2006">
                <mc:Choice xmlns:v="urn:schemas-microsoft-com:vml" Requires="v">
                  <p:oleObj spid="_x0000_s53510" name="公式" r:id="rId7" imgW="222139" imgH="298362" progId="Equation.3">
                    <p:embed/>
                  </p:oleObj>
                </mc:Choice>
                <mc:Fallback>
                  <p:oleObj name="公式" r:id="rId7" imgW="222139" imgH="298362"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64" y="1888"/>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353" name="Object 26"/>
            <p:cNvGraphicFramePr>
              <a:graphicFrameLocks noChangeAspect="1"/>
            </p:cNvGraphicFramePr>
            <p:nvPr/>
          </p:nvGraphicFramePr>
          <p:xfrm>
            <a:off x="2109" y="2795"/>
            <a:ext cx="285" cy="397"/>
          </p:xfrm>
          <a:graphic>
            <a:graphicData uri="http://schemas.openxmlformats.org/presentationml/2006/ole">
              <mc:AlternateContent xmlns:mc="http://schemas.openxmlformats.org/markup-compatibility/2006">
                <mc:Choice xmlns:v="urn:schemas-microsoft-com:vml" Requires="v">
                  <p:oleObj spid="_x0000_s53511" name="公式" r:id="rId9" imgW="222139" imgH="310975" progId="Equation.3">
                    <p:embed/>
                  </p:oleObj>
                </mc:Choice>
                <mc:Fallback>
                  <p:oleObj name="公式" r:id="rId9" imgW="222139" imgH="310975" progId="Equation.3">
                    <p:embed/>
                    <p:pic>
                      <p:nvPicPr>
                        <p:cNvPr id="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09" y="2795"/>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354" name="Object 27"/>
            <p:cNvGraphicFramePr>
              <a:graphicFrameLocks noChangeAspect="1"/>
            </p:cNvGraphicFramePr>
            <p:nvPr/>
          </p:nvGraphicFramePr>
          <p:xfrm>
            <a:off x="1330" y="2334"/>
            <a:ext cx="299" cy="416"/>
          </p:xfrm>
          <a:graphic>
            <a:graphicData uri="http://schemas.openxmlformats.org/presentationml/2006/ole">
              <mc:AlternateContent xmlns:mc="http://schemas.openxmlformats.org/markup-compatibility/2006">
                <mc:Choice xmlns:v="urn:schemas-microsoft-com:vml" Requires="v">
                  <p:oleObj spid="_x0000_s53512" name="公式" r:id="rId11" imgW="222139" imgH="310975" progId="Equation.3">
                    <p:embed/>
                  </p:oleObj>
                </mc:Choice>
                <mc:Fallback>
                  <p:oleObj name="公式" r:id="rId11" imgW="222139" imgH="310975" progId="Equation.3">
                    <p:embed/>
                    <p:pic>
                      <p:nvPicPr>
                        <p:cNvPr id="0" name="Object 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0" y="2334"/>
                          <a:ext cx="29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355" name="Line 28"/>
            <p:cNvSpPr>
              <a:spLocks noChangeShapeType="1"/>
            </p:cNvSpPr>
            <p:nvPr/>
          </p:nvSpPr>
          <p:spPr bwMode="auto">
            <a:xfrm flipH="1">
              <a:off x="1837" y="1706"/>
              <a:ext cx="0" cy="90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56" name="Text Box 29"/>
            <p:cNvSpPr txBox="1">
              <a:spLocks noChangeArrowheads="1"/>
            </p:cNvSpPr>
            <p:nvPr/>
          </p:nvSpPr>
          <p:spPr bwMode="auto">
            <a:xfrm>
              <a:off x="1973" y="170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57" name="Text Box 30"/>
            <p:cNvSpPr txBox="1">
              <a:spLocks noChangeArrowheads="1"/>
            </p:cNvSpPr>
            <p:nvPr/>
          </p:nvSpPr>
          <p:spPr bwMode="auto">
            <a:xfrm rot="10800000">
              <a:off x="1973" y="225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58" name="Line 31"/>
            <p:cNvSpPr>
              <a:spLocks noChangeShapeType="1"/>
            </p:cNvSpPr>
            <p:nvPr/>
          </p:nvSpPr>
          <p:spPr bwMode="auto">
            <a:xfrm flipH="1">
              <a:off x="1837" y="2614"/>
              <a:ext cx="0" cy="86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59" name="Text Box 32"/>
            <p:cNvSpPr txBox="1">
              <a:spLocks noChangeArrowheads="1"/>
            </p:cNvSpPr>
            <p:nvPr/>
          </p:nvSpPr>
          <p:spPr bwMode="auto">
            <a:xfrm>
              <a:off x="1927" y="256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60" name="Text Box 33"/>
            <p:cNvSpPr txBox="1">
              <a:spLocks noChangeArrowheads="1"/>
            </p:cNvSpPr>
            <p:nvPr/>
          </p:nvSpPr>
          <p:spPr bwMode="auto">
            <a:xfrm rot="10800000">
              <a:off x="2018" y="315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pSp>
      <p:grpSp>
        <p:nvGrpSpPr>
          <p:cNvPr id="53255" name="Group 34"/>
          <p:cNvGrpSpPr>
            <a:grpSpLocks/>
          </p:cNvGrpSpPr>
          <p:nvPr/>
        </p:nvGrpSpPr>
        <p:grpSpPr bwMode="auto">
          <a:xfrm>
            <a:off x="900113" y="679450"/>
            <a:ext cx="3568700" cy="3471863"/>
            <a:chOff x="567" y="754"/>
            <a:chExt cx="2248" cy="2187"/>
          </a:xfrm>
        </p:grpSpPr>
        <p:sp>
          <p:nvSpPr>
            <p:cNvPr id="53303" name="Oval 35"/>
            <p:cNvSpPr>
              <a:spLocks noChangeArrowheads="1"/>
            </p:cNvSpPr>
            <p:nvPr/>
          </p:nvSpPr>
          <p:spPr bwMode="auto">
            <a:xfrm>
              <a:off x="1111" y="75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3304" name="Oval 36"/>
            <p:cNvSpPr>
              <a:spLocks noChangeArrowheads="1"/>
            </p:cNvSpPr>
            <p:nvPr/>
          </p:nvSpPr>
          <p:spPr bwMode="auto">
            <a:xfrm>
              <a:off x="1066" y="143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3305" name="Oval 37"/>
            <p:cNvSpPr>
              <a:spLocks noChangeArrowheads="1"/>
            </p:cNvSpPr>
            <p:nvPr/>
          </p:nvSpPr>
          <p:spPr bwMode="auto">
            <a:xfrm>
              <a:off x="1066" y="207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3306" name="Line 38"/>
            <p:cNvSpPr>
              <a:spLocks noChangeShapeType="1"/>
            </p:cNvSpPr>
            <p:nvPr/>
          </p:nvSpPr>
          <p:spPr bwMode="auto">
            <a:xfrm rot="5400000" flipH="1">
              <a:off x="1293" y="527"/>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07" name="Text Box 39"/>
            <p:cNvSpPr txBox="1">
              <a:spLocks noChangeArrowheads="1"/>
            </p:cNvSpPr>
            <p:nvPr/>
          </p:nvSpPr>
          <p:spPr bwMode="auto">
            <a:xfrm rot="5400000">
              <a:off x="1507" y="90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08" name="Text Box 40"/>
            <p:cNvSpPr txBox="1">
              <a:spLocks noChangeArrowheads="1"/>
            </p:cNvSpPr>
            <p:nvPr/>
          </p:nvSpPr>
          <p:spPr bwMode="auto">
            <a:xfrm>
              <a:off x="884" y="89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09" name="Line 41"/>
            <p:cNvSpPr>
              <a:spLocks noChangeShapeType="1"/>
            </p:cNvSpPr>
            <p:nvPr/>
          </p:nvSpPr>
          <p:spPr bwMode="auto">
            <a:xfrm flipV="1">
              <a:off x="1701" y="936"/>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10" name="Oval 42"/>
            <p:cNvSpPr>
              <a:spLocks noChangeArrowheads="1"/>
            </p:cNvSpPr>
            <p:nvPr/>
          </p:nvSpPr>
          <p:spPr bwMode="auto">
            <a:xfrm>
              <a:off x="2336" y="89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3311" name="Oval 43"/>
            <p:cNvSpPr>
              <a:spLocks noChangeArrowheads="1"/>
            </p:cNvSpPr>
            <p:nvPr/>
          </p:nvSpPr>
          <p:spPr bwMode="auto">
            <a:xfrm>
              <a:off x="2426" y="2795"/>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3312" name="Text Box 44"/>
            <p:cNvSpPr txBox="1">
              <a:spLocks noChangeArrowheads="1"/>
            </p:cNvSpPr>
            <p:nvPr/>
          </p:nvSpPr>
          <p:spPr bwMode="auto">
            <a:xfrm>
              <a:off x="2381" y="75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3313" name="Text Box 45"/>
            <p:cNvSpPr txBox="1">
              <a:spLocks noChangeArrowheads="1"/>
            </p:cNvSpPr>
            <p:nvPr/>
          </p:nvSpPr>
          <p:spPr bwMode="auto">
            <a:xfrm>
              <a:off x="2517" y="261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53314" name="Text Box 46"/>
            <p:cNvSpPr txBox="1">
              <a:spLocks noChangeArrowheads="1"/>
            </p:cNvSpPr>
            <p:nvPr/>
          </p:nvSpPr>
          <p:spPr bwMode="auto">
            <a:xfrm>
              <a:off x="567" y="75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53315" name="Line 47"/>
            <p:cNvSpPr>
              <a:spLocks noChangeShapeType="1"/>
            </p:cNvSpPr>
            <p:nvPr/>
          </p:nvSpPr>
          <p:spPr bwMode="auto">
            <a:xfrm rot="5400000" flipH="1">
              <a:off x="1293" y="1207"/>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16" name="Text Box 48"/>
            <p:cNvSpPr txBox="1">
              <a:spLocks noChangeArrowheads="1"/>
            </p:cNvSpPr>
            <p:nvPr/>
          </p:nvSpPr>
          <p:spPr bwMode="auto">
            <a:xfrm rot="5400000">
              <a:off x="1507" y="158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17" name="Text Box 49"/>
            <p:cNvSpPr txBox="1">
              <a:spLocks noChangeArrowheads="1"/>
            </p:cNvSpPr>
            <p:nvPr/>
          </p:nvSpPr>
          <p:spPr bwMode="auto">
            <a:xfrm>
              <a:off x="884" y="157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18" name="Line 50"/>
            <p:cNvSpPr>
              <a:spLocks noChangeShapeType="1"/>
            </p:cNvSpPr>
            <p:nvPr/>
          </p:nvSpPr>
          <p:spPr bwMode="auto">
            <a:xfrm flipV="1">
              <a:off x="1701" y="1616"/>
              <a:ext cx="72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19" name="Oval 51"/>
            <p:cNvSpPr>
              <a:spLocks noChangeArrowheads="1"/>
            </p:cNvSpPr>
            <p:nvPr/>
          </p:nvSpPr>
          <p:spPr bwMode="auto">
            <a:xfrm>
              <a:off x="2380" y="157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3320" name="Text Box 52"/>
            <p:cNvSpPr txBox="1">
              <a:spLocks noChangeArrowheads="1"/>
            </p:cNvSpPr>
            <p:nvPr/>
          </p:nvSpPr>
          <p:spPr bwMode="auto">
            <a:xfrm>
              <a:off x="2427" y="148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3321" name="Text Box 53"/>
            <p:cNvSpPr txBox="1">
              <a:spLocks noChangeArrowheads="1"/>
            </p:cNvSpPr>
            <p:nvPr/>
          </p:nvSpPr>
          <p:spPr bwMode="auto">
            <a:xfrm>
              <a:off x="612" y="125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53322" name="Line 54"/>
            <p:cNvSpPr>
              <a:spLocks noChangeShapeType="1"/>
            </p:cNvSpPr>
            <p:nvPr/>
          </p:nvSpPr>
          <p:spPr bwMode="auto">
            <a:xfrm rot="5400000" flipH="1">
              <a:off x="1293" y="1842"/>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23" name="Text Box 55"/>
            <p:cNvSpPr txBox="1">
              <a:spLocks noChangeArrowheads="1"/>
            </p:cNvSpPr>
            <p:nvPr/>
          </p:nvSpPr>
          <p:spPr bwMode="auto">
            <a:xfrm rot="5400000">
              <a:off x="1507" y="217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24" name="Text Box 56"/>
            <p:cNvSpPr txBox="1">
              <a:spLocks noChangeArrowheads="1"/>
            </p:cNvSpPr>
            <p:nvPr/>
          </p:nvSpPr>
          <p:spPr bwMode="auto">
            <a:xfrm>
              <a:off x="839" y="220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3325" name="Line 57"/>
            <p:cNvSpPr>
              <a:spLocks noChangeShapeType="1"/>
            </p:cNvSpPr>
            <p:nvPr/>
          </p:nvSpPr>
          <p:spPr bwMode="auto">
            <a:xfrm flipV="1">
              <a:off x="1701" y="2251"/>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26" name="Oval 58"/>
            <p:cNvSpPr>
              <a:spLocks noChangeArrowheads="1"/>
            </p:cNvSpPr>
            <p:nvPr/>
          </p:nvSpPr>
          <p:spPr bwMode="auto">
            <a:xfrm>
              <a:off x="2334" y="2206"/>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3327" name="Text Box 59"/>
            <p:cNvSpPr txBox="1">
              <a:spLocks noChangeArrowheads="1"/>
            </p:cNvSpPr>
            <p:nvPr/>
          </p:nvSpPr>
          <p:spPr bwMode="auto">
            <a:xfrm>
              <a:off x="2381" y="207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3328" name="Text Box 60"/>
            <p:cNvSpPr txBox="1">
              <a:spLocks noChangeArrowheads="1"/>
            </p:cNvSpPr>
            <p:nvPr/>
          </p:nvSpPr>
          <p:spPr bwMode="auto">
            <a:xfrm>
              <a:off x="612" y="211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sp>
          <p:nvSpPr>
            <p:cNvPr id="53329" name="Line 61"/>
            <p:cNvSpPr>
              <a:spLocks noChangeShapeType="1"/>
            </p:cNvSpPr>
            <p:nvPr/>
          </p:nvSpPr>
          <p:spPr bwMode="auto">
            <a:xfrm>
              <a:off x="884" y="936"/>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330" name="Freeform 62"/>
            <p:cNvSpPr>
              <a:spLocks/>
            </p:cNvSpPr>
            <p:nvPr/>
          </p:nvSpPr>
          <p:spPr bwMode="auto">
            <a:xfrm>
              <a:off x="612" y="1616"/>
              <a:ext cx="1815" cy="1179"/>
            </a:xfrm>
            <a:custGeom>
              <a:avLst/>
              <a:gdLst>
                <a:gd name="T0" fmla="*/ 259 w 1680"/>
                <a:gd name="T1" fmla="*/ 0 h 996"/>
                <a:gd name="T2" fmla="*/ 0 w 1680"/>
                <a:gd name="T3" fmla="*/ 0 h 996"/>
                <a:gd name="T4" fmla="*/ 0 w 1680"/>
                <a:gd name="T5" fmla="*/ 1179 h 996"/>
                <a:gd name="T6" fmla="*/ 1815 w 1680"/>
                <a:gd name="T7" fmla="*/ 1179 h 9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 h="996">
                  <a:moveTo>
                    <a:pt x="240" y="0"/>
                  </a:moveTo>
                  <a:lnTo>
                    <a:pt x="0" y="0"/>
                  </a:lnTo>
                  <a:lnTo>
                    <a:pt x="0" y="996"/>
                  </a:lnTo>
                  <a:lnTo>
                    <a:pt x="1680" y="996"/>
                  </a:lnTo>
                </a:path>
              </a:pathLst>
            </a:custGeom>
            <a:noFill/>
            <a:ln w="28575" cmpd="sng">
              <a:solidFill>
                <a:srgbClr val="FFCC00"/>
              </a:solidFill>
              <a:round/>
              <a:headEnd type="oval"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331" name="Object 63"/>
            <p:cNvGraphicFramePr>
              <a:graphicFrameLocks noChangeAspect="1"/>
            </p:cNvGraphicFramePr>
            <p:nvPr/>
          </p:nvGraphicFramePr>
          <p:xfrm>
            <a:off x="1202" y="1072"/>
            <a:ext cx="284" cy="381"/>
          </p:xfrm>
          <a:graphic>
            <a:graphicData uri="http://schemas.openxmlformats.org/presentationml/2006/ole">
              <mc:AlternateContent xmlns:mc="http://schemas.openxmlformats.org/markup-compatibility/2006">
                <mc:Choice xmlns:v="urn:schemas-microsoft-com:vml" Requires="v">
                  <p:oleObj spid="_x0000_s53513" name="公式" r:id="rId13" imgW="222139" imgH="298362" progId="Equation.3">
                    <p:embed/>
                  </p:oleObj>
                </mc:Choice>
                <mc:Fallback>
                  <p:oleObj name="公式" r:id="rId13" imgW="222139" imgH="298362" progId="Equation.3">
                    <p:embed/>
                    <p:pic>
                      <p:nvPicPr>
                        <p:cNvPr id="0" name="Object 6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02" y="1072"/>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332" name="Object 64"/>
            <p:cNvGraphicFramePr>
              <a:graphicFrameLocks noChangeAspect="1"/>
            </p:cNvGraphicFramePr>
            <p:nvPr/>
          </p:nvGraphicFramePr>
          <p:xfrm>
            <a:off x="1111" y="1707"/>
            <a:ext cx="285" cy="397"/>
          </p:xfrm>
          <a:graphic>
            <a:graphicData uri="http://schemas.openxmlformats.org/presentationml/2006/ole">
              <mc:AlternateContent xmlns:mc="http://schemas.openxmlformats.org/markup-compatibility/2006">
                <mc:Choice xmlns:v="urn:schemas-microsoft-com:vml" Requires="v">
                  <p:oleObj spid="_x0000_s53514" name="公式" r:id="rId15" imgW="222139" imgH="310975" progId="Equation.3">
                    <p:embed/>
                  </p:oleObj>
                </mc:Choice>
                <mc:Fallback>
                  <p:oleObj name="公式" r:id="rId15" imgW="222139" imgH="310975" progId="Equation.3">
                    <p:embed/>
                    <p:pic>
                      <p:nvPicPr>
                        <p:cNvPr id="0" name="Object 6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11" y="1707"/>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333" name="Object 65"/>
            <p:cNvGraphicFramePr>
              <a:graphicFrameLocks noChangeAspect="1"/>
            </p:cNvGraphicFramePr>
            <p:nvPr/>
          </p:nvGraphicFramePr>
          <p:xfrm>
            <a:off x="1157" y="2387"/>
            <a:ext cx="285" cy="397"/>
          </p:xfrm>
          <a:graphic>
            <a:graphicData uri="http://schemas.openxmlformats.org/presentationml/2006/ole">
              <mc:AlternateContent xmlns:mc="http://schemas.openxmlformats.org/markup-compatibility/2006">
                <mc:Choice xmlns:v="urn:schemas-microsoft-com:vml" Requires="v">
                  <p:oleObj spid="_x0000_s53515" name="公式" r:id="rId17" imgW="222139" imgH="310975" progId="Equation.3">
                    <p:embed/>
                  </p:oleObj>
                </mc:Choice>
                <mc:Fallback>
                  <p:oleObj name="公式" r:id="rId17" imgW="222139" imgH="310975" progId="Equation.3">
                    <p:embed/>
                    <p:pic>
                      <p:nvPicPr>
                        <p:cNvPr id="0" name="Object 6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57" y="2387"/>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074" name="Group 66"/>
          <p:cNvGrpSpPr>
            <a:grpSpLocks/>
          </p:cNvGrpSpPr>
          <p:nvPr/>
        </p:nvGrpSpPr>
        <p:grpSpPr bwMode="auto">
          <a:xfrm>
            <a:off x="2843213" y="1039813"/>
            <a:ext cx="776287" cy="936625"/>
            <a:chOff x="2154" y="527"/>
            <a:chExt cx="489" cy="590"/>
          </a:xfrm>
        </p:grpSpPr>
        <p:sp>
          <p:nvSpPr>
            <p:cNvPr id="53301" name="Line 67"/>
            <p:cNvSpPr>
              <a:spLocks noChangeShapeType="1"/>
            </p:cNvSpPr>
            <p:nvPr/>
          </p:nvSpPr>
          <p:spPr bwMode="auto">
            <a:xfrm>
              <a:off x="2154" y="527"/>
              <a:ext cx="0" cy="59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302" name="Object 68"/>
            <p:cNvGraphicFramePr>
              <a:graphicFrameLocks noChangeAspect="1"/>
            </p:cNvGraphicFramePr>
            <p:nvPr/>
          </p:nvGraphicFramePr>
          <p:xfrm>
            <a:off x="2245" y="572"/>
            <a:ext cx="398" cy="416"/>
          </p:xfrm>
          <a:graphic>
            <a:graphicData uri="http://schemas.openxmlformats.org/presentationml/2006/ole">
              <mc:AlternateContent xmlns:mc="http://schemas.openxmlformats.org/markup-compatibility/2006">
                <mc:Choice xmlns:v="urn:schemas-microsoft-com:vml" Requires="v">
                  <p:oleObj spid="_x0000_s53516" name="公式" r:id="rId19" imgW="285664" imgH="298362" progId="Equation.3">
                    <p:embed/>
                  </p:oleObj>
                </mc:Choice>
                <mc:Fallback>
                  <p:oleObj name="公式" r:id="rId19" imgW="285664" imgH="298362" progId="Equation.3">
                    <p:embed/>
                    <p:pic>
                      <p:nvPicPr>
                        <p:cNvPr id="0" name="Object 6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245" y="572"/>
                          <a:ext cx="398"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077" name="Group 69"/>
          <p:cNvGrpSpPr>
            <a:grpSpLocks/>
          </p:cNvGrpSpPr>
          <p:nvPr/>
        </p:nvGrpSpPr>
        <p:grpSpPr bwMode="auto">
          <a:xfrm>
            <a:off x="7164388" y="1111250"/>
            <a:ext cx="704850" cy="1296988"/>
            <a:chOff x="4694" y="527"/>
            <a:chExt cx="444" cy="817"/>
          </a:xfrm>
        </p:grpSpPr>
        <p:sp>
          <p:nvSpPr>
            <p:cNvPr id="53299" name="Line 70"/>
            <p:cNvSpPr>
              <a:spLocks noChangeShapeType="1"/>
            </p:cNvSpPr>
            <p:nvPr/>
          </p:nvSpPr>
          <p:spPr bwMode="auto">
            <a:xfrm>
              <a:off x="4694" y="527"/>
              <a:ext cx="0" cy="817"/>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300" name="Object 71"/>
            <p:cNvGraphicFramePr>
              <a:graphicFrameLocks noChangeAspect="1"/>
            </p:cNvGraphicFramePr>
            <p:nvPr/>
          </p:nvGraphicFramePr>
          <p:xfrm>
            <a:off x="4740" y="618"/>
            <a:ext cx="398" cy="416"/>
          </p:xfrm>
          <a:graphic>
            <a:graphicData uri="http://schemas.openxmlformats.org/presentationml/2006/ole">
              <mc:AlternateContent xmlns:mc="http://schemas.openxmlformats.org/markup-compatibility/2006">
                <mc:Choice xmlns:v="urn:schemas-microsoft-com:vml" Requires="v">
                  <p:oleObj spid="_x0000_s53517" name="公式" r:id="rId21" imgW="285664" imgH="298362" progId="Equation.3">
                    <p:embed/>
                  </p:oleObj>
                </mc:Choice>
                <mc:Fallback>
                  <p:oleObj name="公式" r:id="rId21" imgW="285664" imgH="298362" progId="Equation.3">
                    <p:embed/>
                    <p:pic>
                      <p:nvPicPr>
                        <p:cNvPr id="0" name="Object 7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740" y="618"/>
                          <a:ext cx="398"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080" name="Group 72"/>
          <p:cNvGrpSpPr>
            <a:grpSpLocks/>
          </p:cNvGrpSpPr>
          <p:nvPr/>
        </p:nvGrpSpPr>
        <p:grpSpPr bwMode="auto">
          <a:xfrm>
            <a:off x="2843213" y="2119313"/>
            <a:ext cx="708025" cy="865187"/>
            <a:chOff x="2154" y="1207"/>
            <a:chExt cx="446" cy="545"/>
          </a:xfrm>
        </p:grpSpPr>
        <p:sp>
          <p:nvSpPr>
            <p:cNvPr id="53297" name="Line 73"/>
            <p:cNvSpPr>
              <a:spLocks noChangeShapeType="1"/>
            </p:cNvSpPr>
            <p:nvPr/>
          </p:nvSpPr>
          <p:spPr bwMode="auto">
            <a:xfrm>
              <a:off x="2154" y="1253"/>
              <a:ext cx="0" cy="49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98" name="Object 74"/>
            <p:cNvGraphicFramePr>
              <a:graphicFrameLocks noChangeAspect="1"/>
            </p:cNvGraphicFramePr>
            <p:nvPr/>
          </p:nvGraphicFramePr>
          <p:xfrm>
            <a:off x="2200" y="1207"/>
            <a:ext cx="400" cy="416"/>
          </p:xfrm>
          <a:graphic>
            <a:graphicData uri="http://schemas.openxmlformats.org/presentationml/2006/ole">
              <mc:AlternateContent xmlns:mc="http://schemas.openxmlformats.org/markup-compatibility/2006">
                <mc:Choice xmlns:v="urn:schemas-microsoft-com:vml" Requires="v">
                  <p:oleObj spid="_x0000_s53518" name="公式" r:id="rId23" imgW="285664" imgH="298362" progId="Equation.3">
                    <p:embed/>
                  </p:oleObj>
                </mc:Choice>
                <mc:Fallback>
                  <p:oleObj name="公式" r:id="rId23" imgW="285664" imgH="298362" progId="Equation.3">
                    <p:embed/>
                    <p:pic>
                      <p:nvPicPr>
                        <p:cNvPr id="0" name="Object 7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200" y="1207"/>
                          <a:ext cx="400"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083" name="Group 75"/>
          <p:cNvGrpSpPr>
            <a:grpSpLocks/>
          </p:cNvGrpSpPr>
          <p:nvPr/>
        </p:nvGrpSpPr>
        <p:grpSpPr bwMode="auto">
          <a:xfrm>
            <a:off x="7164388" y="2624138"/>
            <a:ext cx="708025" cy="1150937"/>
            <a:chOff x="4694" y="1480"/>
            <a:chExt cx="446" cy="725"/>
          </a:xfrm>
        </p:grpSpPr>
        <p:sp>
          <p:nvSpPr>
            <p:cNvPr id="53295" name="Line 76"/>
            <p:cNvSpPr>
              <a:spLocks noChangeShapeType="1"/>
            </p:cNvSpPr>
            <p:nvPr/>
          </p:nvSpPr>
          <p:spPr bwMode="auto">
            <a:xfrm>
              <a:off x="4694" y="1480"/>
              <a:ext cx="0" cy="725"/>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96" name="Object 77"/>
            <p:cNvGraphicFramePr>
              <a:graphicFrameLocks noChangeAspect="1"/>
            </p:cNvGraphicFramePr>
            <p:nvPr/>
          </p:nvGraphicFramePr>
          <p:xfrm>
            <a:off x="4740" y="1616"/>
            <a:ext cx="400" cy="416"/>
          </p:xfrm>
          <a:graphic>
            <a:graphicData uri="http://schemas.openxmlformats.org/presentationml/2006/ole">
              <mc:AlternateContent xmlns:mc="http://schemas.openxmlformats.org/markup-compatibility/2006">
                <mc:Choice xmlns:v="urn:schemas-microsoft-com:vml" Requires="v">
                  <p:oleObj spid="_x0000_s53519" name="公式" r:id="rId25" imgW="285664" imgH="298362" progId="Equation.3">
                    <p:embed/>
                  </p:oleObj>
                </mc:Choice>
                <mc:Fallback>
                  <p:oleObj name="公式" r:id="rId25" imgW="285664" imgH="298362" progId="Equation.3">
                    <p:embed/>
                    <p:pic>
                      <p:nvPicPr>
                        <p:cNvPr id="0" name="Object 7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740" y="1616"/>
                          <a:ext cx="400"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086" name="Group 78"/>
          <p:cNvGrpSpPr>
            <a:grpSpLocks/>
          </p:cNvGrpSpPr>
          <p:nvPr/>
        </p:nvGrpSpPr>
        <p:grpSpPr bwMode="auto">
          <a:xfrm>
            <a:off x="3635375" y="1039813"/>
            <a:ext cx="725488" cy="1871662"/>
            <a:chOff x="2290" y="527"/>
            <a:chExt cx="457" cy="1179"/>
          </a:xfrm>
        </p:grpSpPr>
        <p:sp>
          <p:nvSpPr>
            <p:cNvPr id="53293" name="Line 79"/>
            <p:cNvSpPr>
              <a:spLocks noChangeShapeType="1"/>
            </p:cNvSpPr>
            <p:nvPr/>
          </p:nvSpPr>
          <p:spPr bwMode="auto">
            <a:xfrm flipV="1">
              <a:off x="2290" y="527"/>
              <a:ext cx="0" cy="117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94" name="Object 80"/>
            <p:cNvGraphicFramePr>
              <a:graphicFrameLocks noChangeAspect="1"/>
            </p:cNvGraphicFramePr>
            <p:nvPr/>
          </p:nvGraphicFramePr>
          <p:xfrm>
            <a:off x="2381" y="663"/>
            <a:ext cx="366" cy="381"/>
          </p:xfrm>
          <a:graphic>
            <a:graphicData uri="http://schemas.openxmlformats.org/presentationml/2006/ole">
              <mc:AlternateContent xmlns:mc="http://schemas.openxmlformats.org/markup-compatibility/2006">
                <mc:Choice xmlns:v="urn:schemas-microsoft-com:vml" Requires="v">
                  <p:oleObj spid="_x0000_s53520" name="公式" r:id="rId27" imgW="285664" imgH="298362" progId="Equation.3">
                    <p:embed/>
                  </p:oleObj>
                </mc:Choice>
                <mc:Fallback>
                  <p:oleObj name="公式" r:id="rId27" imgW="285664" imgH="298362" progId="Equation.3">
                    <p:embed/>
                    <p:pic>
                      <p:nvPicPr>
                        <p:cNvPr id="0" name="Object 80"/>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381" y="663"/>
                          <a:ext cx="36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089" name="Group 81"/>
          <p:cNvGrpSpPr>
            <a:grpSpLocks/>
          </p:cNvGrpSpPr>
          <p:nvPr/>
        </p:nvGrpSpPr>
        <p:grpSpPr bwMode="auto">
          <a:xfrm>
            <a:off x="7885113" y="1184275"/>
            <a:ext cx="652462" cy="2447925"/>
            <a:chOff x="4967" y="618"/>
            <a:chExt cx="411" cy="1542"/>
          </a:xfrm>
        </p:grpSpPr>
        <p:sp>
          <p:nvSpPr>
            <p:cNvPr id="53291" name="Line 82"/>
            <p:cNvSpPr>
              <a:spLocks noChangeShapeType="1"/>
            </p:cNvSpPr>
            <p:nvPr/>
          </p:nvSpPr>
          <p:spPr bwMode="auto">
            <a:xfrm flipV="1">
              <a:off x="4967" y="618"/>
              <a:ext cx="0" cy="154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92" name="Object 83"/>
            <p:cNvGraphicFramePr>
              <a:graphicFrameLocks noChangeAspect="1"/>
            </p:cNvGraphicFramePr>
            <p:nvPr/>
          </p:nvGraphicFramePr>
          <p:xfrm>
            <a:off x="5012" y="709"/>
            <a:ext cx="366" cy="381"/>
          </p:xfrm>
          <a:graphic>
            <a:graphicData uri="http://schemas.openxmlformats.org/presentationml/2006/ole">
              <mc:AlternateContent xmlns:mc="http://schemas.openxmlformats.org/markup-compatibility/2006">
                <mc:Choice xmlns:v="urn:schemas-microsoft-com:vml" Requires="v">
                  <p:oleObj spid="_x0000_s53521" name="公式" r:id="rId29" imgW="285664" imgH="298362" progId="Equation.3">
                    <p:embed/>
                  </p:oleObj>
                </mc:Choice>
                <mc:Fallback>
                  <p:oleObj name="公式" r:id="rId29" imgW="285664" imgH="298362" progId="Equation.3">
                    <p:embed/>
                    <p:pic>
                      <p:nvPicPr>
                        <p:cNvPr id="0" name="Object 83"/>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012" y="709"/>
                          <a:ext cx="36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1092" name="Text Box 84"/>
          <p:cNvSpPr txBox="1">
            <a:spLocks noChangeArrowheads="1"/>
          </p:cNvSpPr>
          <p:nvPr/>
        </p:nvSpPr>
        <p:spPr bwMode="auto">
          <a:xfrm>
            <a:off x="900113" y="5373688"/>
            <a:ext cx="6769100"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5"/>
            </a:pPr>
            <a:r>
              <a:rPr kumimoji="1" lang="zh-CN" altLang="en-US" sz="2800" b="1">
                <a:solidFill>
                  <a:srgbClr val="FFFF00"/>
                </a:solidFill>
                <a:latin typeface="Times New Roman" panose="02020603050405020304" pitchFamily="18" charset="0"/>
                <a:ea typeface="楷体_GB2312" pitchFamily="49" charset="-122"/>
              </a:rPr>
              <a:t>线电流：流过端线的电流。</a:t>
            </a:r>
          </a:p>
        </p:txBody>
      </p:sp>
      <p:graphicFrame>
        <p:nvGraphicFramePr>
          <p:cNvPr id="171093" name="Object 85"/>
          <p:cNvGraphicFramePr>
            <a:graphicFrameLocks noChangeAspect="1"/>
          </p:cNvGraphicFramePr>
          <p:nvPr/>
        </p:nvGraphicFramePr>
        <p:xfrm>
          <a:off x="5508625" y="5373688"/>
          <a:ext cx="1800225" cy="660400"/>
        </p:xfrm>
        <a:graphic>
          <a:graphicData uri="http://schemas.openxmlformats.org/presentationml/2006/ole">
            <mc:AlternateContent xmlns:mc="http://schemas.openxmlformats.org/markup-compatibility/2006">
              <mc:Choice xmlns:v="urn:schemas-microsoft-com:vml" Requires="v">
                <p:oleObj spid="_x0000_s53522" name="公式" r:id="rId31" imgW="641165" imgH="285750" progId="Equation.3">
                  <p:embed/>
                </p:oleObj>
              </mc:Choice>
              <mc:Fallback>
                <p:oleObj name="公式" r:id="rId31" imgW="641165" imgH="285750" progId="Equation.3">
                  <p:embed/>
                  <p:pic>
                    <p:nvPicPr>
                      <p:cNvPr id="0" name="Object 85"/>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508625" y="5373688"/>
                        <a:ext cx="1800225"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1094" name="Group 86"/>
          <p:cNvGrpSpPr>
            <a:grpSpLocks/>
          </p:cNvGrpSpPr>
          <p:nvPr/>
        </p:nvGrpSpPr>
        <p:grpSpPr bwMode="auto">
          <a:xfrm>
            <a:off x="2627313" y="333375"/>
            <a:ext cx="1000125" cy="604838"/>
            <a:chOff x="1655" y="119"/>
            <a:chExt cx="630" cy="381"/>
          </a:xfrm>
        </p:grpSpPr>
        <p:sp>
          <p:nvSpPr>
            <p:cNvPr id="53289" name="Line 87"/>
            <p:cNvSpPr>
              <a:spLocks noChangeShapeType="1"/>
            </p:cNvSpPr>
            <p:nvPr/>
          </p:nvSpPr>
          <p:spPr bwMode="auto">
            <a:xfrm rot="-5400000">
              <a:off x="1847" y="199"/>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90" name="Object 88"/>
            <p:cNvGraphicFramePr>
              <a:graphicFrameLocks noChangeAspect="1"/>
            </p:cNvGraphicFramePr>
            <p:nvPr/>
          </p:nvGraphicFramePr>
          <p:xfrm>
            <a:off x="2064" y="119"/>
            <a:ext cx="221" cy="381"/>
          </p:xfrm>
          <a:graphic>
            <a:graphicData uri="http://schemas.openxmlformats.org/presentationml/2006/ole">
              <mc:AlternateContent xmlns:mc="http://schemas.openxmlformats.org/markup-compatibility/2006">
                <mc:Choice xmlns:v="urn:schemas-microsoft-com:vml" Requires="v">
                  <p:oleObj spid="_x0000_s53523" name="公式" r:id="rId33" imgW="171635" imgH="298362" progId="Equation.3">
                    <p:embed/>
                  </p:oleObj>
                </mc:Choice>
                <mc:Fallback>
                  <p:oleObj name="公式" r:id="rId33" imgW="171635" imgH="298362" progId="Equation.3">
                    <p:embed/>
                    <p:pic>
                      <p:nvPicPr>
                        <p:cNvPr id="0" name="Object 88"/>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064" y="11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097" name="Group 89"/>
          <p:cNvGrpSpPr>
            <a:grpSpLocks/>
          </p:cNvGrpSpPr>
          <p:nvPr/>
        </p:nvGrpSpPr>
        <p:grpSpPr bwMode="auto">
          <a:xfrm>
            <a:off x="2627313" y="1471613"/>
            <a:ext cx="930275" cy="604837"/>
            <a:chOff x="1655" y="799"/>
            <a:chExt cx="586" cy="381"/>
          </a:xfrm>
        </p:grpSpPr>
        <p:sp>
          <p:nvSpPr>
            <p:cNvPr id="53287" name="Line 90"/>
            <p:cNvSpPr>
              <a:spLocks noChangeShapeType="1"/>
            </p:cNvSpPr>
            <p:nvPr/>
          </p:nvSpPr>
          <p:spPr bwMode="auto">
            <a:xfrm rot="-5400000">
              <a:off x="1847" y="925"/>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88" name="Object 91"/>
            <p:cNvGraphicFramePr>
              <a:graphicFrameLocks noChangeAspect="1"/>
            </p:cNvGraphicFramePr>
            <p:nvPr/>
          </p:nvGraphicFramePr>
          <p:xfrm>
            <a:off x="2018" y="799"/>
            <a:ext cx="223" cy="381"/>
          </p:xfrm>
          <a:graphic>
            <a:graphicData uri="http://schemas.openxmlformats.org/presentationml/2006/ole">
              <mc:AlternateContent xmlns:mc="http://schemas.openxmlformats.org/markup-compatibility/2006">
                <mc:Choice xmlns:v="urn:schemas-microsoft-com:vml" Requires="v">
                  <p:oleObj spid="_x0000_s53524" name="公式" r:id="rId35" imgW="171635" imgH="298362" progId="Equation.3">
                    <p:embed/>
                  </p:oleObj>
                </mc:Choice>
                <mc:Fallback>
                  <p:oleObj name="公式" r:id="rId35" imgW="171635" imgH="298362" progId="Equation.3">
                    <p:embed/>
                    <p:pic>
                      <p:nvPicPr>
                        <p:cNvPr id="0" name="Object 91"/>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2018" y="799"/>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100" name="Group 92"/>
          <p:cNvGrpSpPr>
            <a:grpSpLocks/>
          </p:cNvGrpSpPr>
          <p:nvPr/>
        </p:nvGrpSpPr>
        <p:grpSpPr bwMode="auto">
          <a:xfrm>
            <a:off x="6732588" y="3675063"/>
            <a:ext cx="930275" cy="604837"/>
            <a:chOff x="1701" y="1706"/>
            <a:chExt cx="586" cy="381"/>
          </a:xfrm>
        </p:grpSpPr>
        <p:sp>
          <p:nvSpPr>
            <p:cNvPr id="53285" name="Line 93"/>
            <p:cNvSpPr>
              <a:spLocks noChangeShapeType="1"/>
            </p:cNvSpPr>
            <p:nvPr/>
          </p:nvSpPr>
          <p:spPr bwMode="auto">
            <a:xfrm rot="-5400000">
              <a:off x="1893"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86" name="Object 94"/>
            <p:cNvGraphicFramePr>
              <a:graphicFrameLocks noChangeAspect="1"/>
            </p:cNvGraphicFramePr>
            <p:nvPr/>
          </p:nvGraphicFramePr>
          <p:xfrm>
            <a:off x="2064" y="1706"/>
            <a:ext cx="223" cy="381"/>
          </p:xfrm>
          <a:graphic>
            <a:graphicData uri="http://schemas.openxmlformats.org/presentationml/2006/ole">
              <mc:AlternateContent xmlns:mc="http://schemas.openxmlformats.org/markup-compatibility/2006">
                <mc:Choice xmlns:v="urn:schemas-microsoft-com:vml" Requires="v">
                  <p:oleObj spid="_x0000_s53525" name="公式" r:id="rId37" imgW="171635" imgH="298362" progId="Equation.3">
                    <p:embed/>
                  </p:oleObj>
                </mc:Choice>
                <mc:Fallback>
                  <p:oleObj name="公式" r:id="rId37" imgW="171635" imgH="298362" progId="Equation.3">
                    <p:embed/>
                    <p:pic>
                      <p:nvPicPr>
                        <p:cNvPr id="0" name="Object 94"/>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064" y="1706"/>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103" name="Group 95"/>
          <p:cNvGrpSpPr>
            <a:grpSpLocks/>
          </p:cNvGrpSpPr>
          <p:nvPr/>
        </p:nvGrpSpPr>
        <p:grpSpPr bwMode="auto">
          <a:xfrm>
            <a:off x="6659563" y="333375"/>
            <a:ext cx="1000125" cy="604838"/>
            <a:chOff x="1655" y="119"/>
            <a:chExt cx="630" cy="381"/>
          </a:xfrm>
        </p:grpSpPr>
        <p:sp>
          <p:nvSpPr>
            <p:cNvPr id="53283" name="Line 96"/>
            <p:cNvSpPr>
              <a:spLocks noChangeShapeType="1"/>
            </p:cNvSpPr>
            <p:nvPr/>
          </p:nvSpPr>
          <p:spPr bwMode="auto">
            <a:xfrm rot="-5400000">
              <a:off x="1847" y="199"/>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84" name="Object 97"/>
            <p:cNvGraphicFramePr>
              <a:graphicFrameLocks noChangeAspect="1"/>
            </p:cNvGraphicFramePr>
            <p:nvPr/>
          </p:nvGraphicFramePr>
          <p:xfrm>
            <a:off x="2064" y="119"/>
            <a:ext cx="221" cy="381"/>
          </p:xfrm>
          <a:graphic>
            <a:graphicData uri="http://schemas.openxmlformats.org/presentationml/2006/ole">
              <mc:AlternateContent xmlns:mc="http://schemas.openxmlformats.org/markup-compatibility/2006">
                <mc:Choice xmlns:v="urn:schemas-microsoft-com:vml" Requires="v">
                  <p:oleObj spid="_x0000_s53526" name="公式" r:id="rId39" imgW="171635" imgH="298362" progId="Equation.3">
                    <p:embed/>
                  </p:oleObj>
                </mc:Choice>
                <mc:Fallback>
                  <p:oleObj name="公式" r:id="rId39" imgW="171635" imgH="298362" progId="Equation.3">
                    <p:embed/>
                    <p:pic>
                      <p:nvPicPr>
                        <p:cNvPr id="0" name="Object 9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2064" y="11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106" name="Group 98"/>
          <p:cNvGrpSpPr>
            <a:grpSpLocks/>
          </p:cNvGrpSpPr>
          <p:nvPr/>
        </p:nvGrpSpPr>
        <p:grpSpPr bwMode="auto">
          <a:xfrm>
            <a:off x="6659563" y="1831975"/>
            <a:ext cx="930275" cy="604838"/>
            <a:chOff x="1655" y="799"/>
            <a:chExt cx="586" cy="381"/>
          </a:xfrm>
        </p:grpSpPr>
        <p:sp>
          <p:nvSpPr>
            <p:cNvPr id="53281" name="Line 99"/>
            <p:cNvSpPr>
              <a:spLocks noChangeShapeType="1"/>
            </p:cNvSpPr>
            <p:nvPr/>
          </p:nvSpPr>
          <p:spPr bwMode="auto">
            <a:xfrm rot="-5400000">
              <a:off x="1847" y="925"/>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82" name="Object 100"/>
            <p:cNvGraphicFramePr>
              <a:graphicFrameLocks noChangeAspect="1"/>
            </p:cNvGraphicFramePr>
            <p:nvPr/>
          </p:nvGraphicFramePr>
          <p:xfrm>
            <a:off x="2018" y="799"/>
            <a:ext cx="223" cy="381"/>
          </p:xfrm>
          <a:graphic>
            <a:graphicData uri="http://schemas.openxmlformats.org/presentationml/2006/ole">
              <mc:AlternateContent xmlns:mc="http://schemas.openxmlformats.org/markup-compatibility/2006">
                <mc:Choice xmlns:v="urn:schemas-microsoft-com:vml" Requires="v">
                  <p:oleObj spid="_x0000_s53527" name="公式" r:id="rId41" imgW="171635" imgH="298362" progId="Equation.3">
                    <p:embed/>
                  </p:oleObj>
                </mc:Choice>
                <mc:Fallback>
                  <p:oleObj name="公式" r:id="rId41" imgW="171635" imgH="298362" progId="Equation.3">
                    <p:embed/>
                    <p:pic>
                      <p:nvPicPr>
                        <p:cNvPr id="0" name="Object 100"/>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2018" y="799"/>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1109" name="Group 101"/>
          <p:cNvGrpSpPr>
            <a:grpSpLocks/>
          </p:cNvGrpSpPr>
          <p:nvPr/>
        </p:nvGrpSpPr>
        <p:grpSpPr bwMode="auto">
          <a:xfrm>
            <a:off x="2700338" y="2984500"/>
            <a:ext cx="930275" cy="604838"/>
            <a:chOff x="1701" y="1706"/>
            <a:chExt cx="586" cy="381"/>
          </a:xfrm>
        </p:grpSpPr>
        <p:sp>
          <p:nvSpPr>
            <p:cNvPr id="53279" name="Line 102"/>
            <p:cNvSpPr>
              <a:spLocks noChangeShapeType="1"/>
            </p:cNvSpPr>
            <p:nvPr/>
          </p:nvSpPr>
          <p:spPr bwMode="auto">
            <a:xfrm rot="-5400000">
              <a:off x="1893"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3280" name="Object 103"/>
            <p:cNvGraphicFramePr>
              <a:graphicFrameLocks noChangeAspect="1"/>
            </p:cNvGraphicFramePr>
            <p:nvPr/>
          </p:nvGraphicFramePr>
          <p:xfrm>
            <a:off x="2064" y="1706"/>
            <a:ext cx="223" cy="381"/>
          </p:xfrm>
          <a:graphic>
            <a:graphicData uri="http://schemas.openxmlformats.org/presentationml/2006/ole">
              <mc:AlternateContent xmlns:mc="http://schemas.openxmlformats.org/markup-compatibility/2006">
                <mc:Choice xmlns:v="urn:schemas-microsoft-com:vml" Requires="v">
                  <p:oleObj spid="_x0000_s53528" name="公式" r:id="rId43" imgW="171635" imgH="298362" progId="Equation.3">
                    <p:embed/>
                  </p:oleObj>
                </mc:Choice>
                <mc:Fallback>
                  <p:oleObj name="公式" r:id="rId43" imgW="171635" imgH="298362" progId="Equation.3">
                    <p:embed/>
                    <p:pic>
                      <p:nvPicPr>
                        <p:cNvPr id="0" name="Object 103"/>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064" y="1706"/>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3270" name="Group 104"/>
          <p:cNvGrpSpPr>
            <a:grpSpLocks/>
          </p:cNvGrpSpPr>
          <p:nvPr/>
        </p:nvGrpSpPr>
        <p:grpSpPr bwMode="auto">
          <a:xfrm>
            <a:off x="8316913" y="6445250"/>
            <a:ext cx="792162" cy="366713"/>
            <a:chOff x="5193" y="4020"/>
            <a:chExt cx="499" cy="231"/>
          </a:xfrm>
        </p:grpSpPr>
        <p:pic>
          <p:nvPicPr>
            <p:cNvPr id="53277" name="Picture 105" descr="78900"/>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8" name="Text Box 10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3271" name="Group 107"/>
          <p:cNvGrpSpPr>
            <a:grpSpLocks/>
          </p:cNvGrpSpPr>
          <p:nvPr/>
        </p:nvGrpSpPr>
        <p:grpSpPr bwMode="auto">
          <a:xfrm>
            <a:off x="7451725" y="6445250"/>
            <a:ext cx="792163" cy="366713"/>
            <a:chOff x="5193" y="4020"/>
            <a:chExt cx="499" cy="231"/>
          </a:xfrm>
        </p:grpSpPr>
        <p:pic>
          <p:nvPicPr>
            <p:cNvPr id="53275" name="Picture 108" descr="78900"/>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6" name="Text Box 109">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3272" name="Group 110"/>
          <p:cNvGrpSpPr>
            <a:grpSpLocks/>
          </p:cNvGrpSpPr>
          <p:nvPr/>
        </p:nvGrpSpPr>
        <p:grpSpPr bwMode="auto">
          <a:xfrm>
            <a:off x="6588125" y="6446838"/>
            <a:ext cx="792163" cy="366712"/>
            <a:chOff x="4695" y="4061"/>
            <a:chExt cx="499" cy="231"/>
          </a:xfrm>
        </p:grpSpPr>
        <p:pic>
          <p:nvPicPr>
            <p:cNvPr id="53273" name="Picture 111" descr="78900"/>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4" name="Text Box 112">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wipe(left)">
                                      <p:cBhvr>
                                        <p:cTn id="7" dur="2000"/>
                                        <p:tgtEl>
                                          <p:spTgt spid="171010"/>
                                        </p:tgtEl>
                                      </p:cBhvr>
                                    </p:animEffect>
                                  </p:childTnLst>
                                </p:cTn>
                              </p:par>
                            </p:childTnLst>
                          </p:cTn>
                        </p:par>
                        <p:par>
                          <p:cTn id="8" fill="hold" nodeType="afterGroup">
                            <p:stCondLst>
                              <p:cond delay="2000"/>
                            </p:stCondLst>
                            <p:childTnLst>
                              <p:par>
                                <p:cTn id="9" presetID="22" presetClass="entr" presetSubtype="8" fill="hold" nodeType="afterEffect">
                                  <p:stCondLst>
                                    <p:cond delay="0"/>
                                  </p:stCondLst>
                                  <p:childTnLst>
                                    <p:set>
                                      <p:cBhvr>
                                        <p:cTn id="10" dur="1" fill="hold">
                                          <p:stCondLst>
                                            <p:cond delay="0"/>
                                          </p:stCondLst>
                                        </p:cTn>
                                        <p:tgtEl>
                                          <p:spTgt spid="171013"/>
                                        </p:tgtEl>
                                        <p:attrNameLst>
                                          <p:attrName>style.visibility</p:attrName>
                                        </p:attrNameLst>
                                      </p:cBhvr>
                                      <p:to>
                                        <p:strVal val="visible"/>
                                      </p:to>
                                    </p:set>
                                    <p:animEffect transition="in" filter="wipe(left)">
                                      <p:cBhvr>
                                        <p:cTn id="11" dur="2000"/>
                                        <p:tgtEl>
                                          <p:spTgt spid="1710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1011"/>
                                        </p:tgtEl>
                                        <p:attrNameLst>
                                          <p:attrName>style.visibility</p:attrName>
                                        </p:attrNameLst>
                                      </p:cBhvr>
                                      <p:to>
                                        <p:strVal val="visible"/>
                                      </p:to>
                                    </p:set>
                                    <p:animEffect transition="in" filter="wipe(left)">
                                      <p:cBhvr>
                                        <p:cTn id="16" dur="2000"/>
                                        <p:tgtEl>
                                          <p:spTgt spid="171011"/>
                                        </p:tgtEl>
                                      </p:cBhvr>
                                    </p:animEffect>
                                  </p:childTnLst>
                                </p:cTn>
                              </p:par>
                            </p:childTnLst>
                          </p:cTn>
                        </p:par>
                        <p:par>
                          <p:cTn id="17" fill="hold" nodeType="afterGroup">
                            <p:stCondLst>
                              <p:cond delay="2000"/>
                            </p:stCondLst>
                            <p:childTnLst>
                              <p:par>
                                <p:cTn id="18" presetID="22" presetClass="entr" presetSubtype="8" fill="hold" nodeType="afterEffect">
                                  <p:stCondLst>
                                    <p:cond delay="0"/>
                                  </p:stCondLst>
                                  <p:childTnLst>
                                    <p:set>
                                      <p:cBhvr>
                                        <p:cTn id="19" dur="1" fill="hold">
                                          <p:stCondLst>
                                            <p:cond delay="0"/>
                                          </p:stCondLst>
                                        </p:cTn>
                                        <p:tgtEl>
                                          <p:spTgt spid="171012"/>
                                        </p:tgtEl>
                                        <p:attrNameLst>
                                          <p:attrName>style.visibility</p:attrName>
                                        </p:attrNameLst>
                                      </p:cBhvr>
                                      <p:to>
                                        <p:strVal val="visible"/>
                                      </p:to>
                                    </p:set>
                                    <p:animEffect transition="in" filter="wipe(left)">
                                      <p:cBhvr>
                                        <p:cTn id="20" dur="2000"/>
                                        <p:tgtEl>
                                          <p:spTgt spid="171012"/>
                                        </p:tgtEl>
                                      </p:cBhvr>
                                    </p:animEffect>
                                  </p:childTnLst>
                                </p:cTn>
                              </p:par>
                            </p:childTnLst>
                          </p:cTn>
                        </p:par>
                        <p:par>
                          <p:cTn id="21" fill="hold" nodeType="afterGroup">
                            <p:stCondLst>
                              <p:cond delay="4000"/>
                            </p:stCondLst>
                            <p:childTnLst>
                              <p:par>
                                <p:cTn id="22" presetID="22" presetClass="entr" presetSubtype="1" fill="hold" nodeType="afterEffect">
                                  <p:stCondLst>
                                    <p:cond delay="0"/>
                                  </p:stCondLst>
                                  <p:childTnLst>
                                    <p:set>
                                      <p:cBhvr>
                                        <p:cTn id="23" dur="1" fill="hold">
                                          <p:stCondLst>
                                            <p:cond delay="0"/>
                                          </p:stCondLst>
                                        </p:cTn>
                                        <p:tgtEl>
                                          <p:spTgt spid="171074"/>
                                        </p:tgtEl>
                                        <p:attrNameLst>
                                          <p:attrName>style.visibility</p:attrName>
                                        </p:attrNameLst>
                                      </p:cBhvr>
                                      <p:to>
                                        <p:strVal val="visible"/>
                                      </p:to>
                                    </p:set>
                                    <p:animEffect transition="in" filter="wipe(up)">
                                      <p:cBhvr>
                                        <p:cTn id="24" dur="2000"/>
                                        <p:tgtEl>
                                          <p:spTgt spid="171074"/>
                                        </p:tgtEl>
                                      </p:cBhvr>
                                    </p:animEffect>
                                  </p:childTnLst>
                                </p:cTn>
                              </p:par>
                              <p:par>
                                <p:cTn id="25" presetID="22" presetClass="entr" presetSubtype="1" fill="hold" nodeType="withEffect">
                                  <p:stCondLst>
                                    <p:cond delay="0"/>
                                  </p:stCondLst>
                                  <p:childTnLst>
                                    <p:set>
                                      <p:cBhvr>
                                        <p:cTn id="26" dur="1" fill="hold">
                                          <p:stCondLst>
                                            <p:cond delay="0"/>
                                          </p:stCondLst>
                                        </p:cTn>
                                        <p:tgtEl>
                                          <p:spTgt spid="171077"/>
                                        </p:tgtEl>
                                        <p:attrNameLst>
                                          <p:attrName>style.visibility</p:attrName>
                                        </p:attrNameLst>
                                      </p:cBhvr>
                                      <p:to>
                                        <p:strVal val="visible"/>
                                      </p:to>
                                    </p:set>
                                    <p:animEffect transition="in" filter="wipe(up)">
                                      <p:cBhvr>
                                        <p:cTn id="27" dur="2000"/>
                                        <p:tgtEl>
                                          <p:spTgt spid="171077"/>
                                        </p:tgtEl>
                                      </p:cBhvr>
                                    </p:animEffect>
                                  </p:childTnLst>
                                </p:cTn>
                              </p:par>
                            </p:childTnLst>
                          </p:cTn>
                        </p:par>
                        <p:par>
                          <p:cTn id="28" fill="hold" nodeType="afterGroup">
                            <p:stCondLst>
                              <p:cond delay="6000"/>
                            </p:stCondLst>
                            <p:childTnLst>
                              <p:par>
                                <p:cTn id="29" presetID="22" presetClass="entr" presetSubtype="1" fill="hold" nodeType="afterEffect">
                                  <p:stCondLst>
                                    <p:cond delay="0"/>
                                  </p:stCondLst>
                                  <p:childTnLst>
                                    <p:set>
                                      <p:cBhvr>
                                        <p:cTn id="30" dur="1" fill="hold">
                                          <p:stCondLst>
                                            <p:cond delay="0"/>
                                          </p:stCondLst>
                                        </p:cTn>
                                        <p:tgtEl>
                                          <p:spTgt spid="171080"/>
                                        </p:tgtEl>
                                        <p:attrNameLst>
                                          <p:attrName>style.visibility</p:attrName>
                                        </p:attrNameLst>
                                      </p:cBhvr>
                                      <p:to>
                                        <p:strVal val="visible"/>
                                      </p:to>
                                    </p:set>
                                    <p:animEffect transition="in" filter="wipe(up)">
                                      <p:cBhvr>
                                        <p:cTn id="31" dur="2000"/>
                                        <p:tgtEl>
                                          <p:spTgt spid="171080"/>
                                        </p:tgtEl>
                                      </p:cBhvr>
                                    </p:animEffect>
                                  </p:childTnLst>
                                </p:cTn>
                              </p:par>
                              <p:par>
                                <p:cTn id="32" presetID="22" presetClass="entr" presetSubtype="1" fill="hold" nodeType="withEffect">
                                  <p:stCondLst>
                                    <p:cond delay="0"/>
                                  </p:stCondLst>
                                  <p:childTnLst>
                                    <p:set>
                                      <p:cBhvr>
                                        <p:cTn id="33" dur="1" fill="hold">
                                          <p:stCondLst>
                                            <p:cond delay="0"/>
                                          </p:stCondLst>
                                        </p:cTn>
                                        <p:tgtEl>
                                          <p:spTgt spid="171083"/>
                                        </p:tgtEl>
                                        <p:attrNameLst>
                                          <p:attrName>style.visibility</p:attrName>
                                        </p:attrNameLst>
                                      </p:cBhvr>
                                      <p:to>
                                        <p:strVal val="visible"/>
                                      </p:to>
                                    </p:set>
                                    <p:animEffect transition="in" filter="wipe(up)">
                                      <p:cBhvr>
                                        <p:cTn id="34" dur="2000"/>
                                        <p:tgtEl>
                                          <p:spTgt spid="171083"/>
                                        </p:tgtEl>
                                      </p:cBhvr>
                                    </p:animEffect>
                                  </p:childTnLst>
                                </p:cTn>
                              </p:par>
                            </p:childTnLst>
                          </p:cTn>
                        </p:par>
                        <p:par>
                          <p:cTn id="35" fill="hold" nodeType="afterGroup">
                            <p:stCondLst>
                              <p:cond delay="8000"/>
                            </p:stCondLst>
                            <p:childTnLst>
                              <p:par>
                                <p:cTn id="36" presetID="22" presetClass="entr" presetSubtype="4" fill="hold" nodeType="afterEffect">
                                  <p:stCondLst>
                                    <p:cond delay="0"/>
                                  </p:stCondLst>
                                  <p:childTnLst>
                                    <p:set>
                                      <p:cBhvr>
                                        <p:cTn id="37" dur="1" fill="hold">
                                          <p:stCondLst>
                                            <p:cond delay="0"/>
                                          </p:stCondLst>
                                        </p:cTn>
                                        <p:tgtEl>
                                          <p:spTgt spid="171086"/>
                                        </p:tgtEl>
                                        <p:attrNameLst>
                                          <p:attrName>style.visibility</p:attrName>
                                        </p:attrNameLst>
                                      </p:cBhvr>
                                      <p:to>
                                        <p:strVal val="visible"/>
                                      </p:to>
                                    </p:set>
                                    <p:animEffect transition="in" filter="wipe(down)">
                                      <p:cBhvr>
                                        <p:cTn id="38" dur="2000"/>
                                        <p:tgtEl>
                                          <p:spTgt spid="171086"/>
                                        </p:tgtEl>
                                      </p:cBhvr>
                                    </p:animEffect>
                                  </p:childTnLst>
                                </p:cTn>
                              </p:par>
                              <p:par>
                                <p:cTn id="39" presetID="22" presetClass="entr" presetSubtype="4" fill="hold" nodeType="withEffect">
                                  <p:stCondLst>
                                    <p:cond delay="0"/>
                                  </p:stCondLst>
                                  <p:childTnLst>
                                    <p:set>
                                      <p:cBhvr>
                                        <p:cTn id="40" dur="1" fill="hold">
                                          <p:stCondLst>
                                            <p:cond delay="0"/>
                                          </p:stCondLst>
                                        </p:cTn>
                                        <p:tgtEl>
                                          <p:spTgt spid="171089"/>
                                        </p:tgtEl>
                                        <p:attrNameLst>
                                          <p:attrName>style.visibility</p:attrName>
                                        </p:attrNameLst>
                                      </p:cBhvr>
                                      <p:to>
                                        <p:strVal val="visible"/>
                                      </p:to>
                                    </p:set>
                                    <p:animEffect transition="in" filter="wipe(down)">
                                      <p:cBhvr>
                                        <p:cTn id="41" dur="2000"/>
                                        <p:tgtEl>
                                          <p:spTgt spid="17108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71092"/>
                                        </p:tgtEl>
                                        <p:attrNameLst>
                                          <p:attrName>style.visibility</p:attrName>
                                        </p:attrNameLst>
                                      </p:cBhvr>
                                      <p:to>
                                        <p:strVal val="visible"/>
                                      </p:to>
                                    </p:set>
                                    <p:animEffect transition="in" filter="wipe(left)">
                                      <p:cBhvr>
                                        <p:cTn id="46" dur="1000"/>
                                        <p:tgtEl>
                                          <p:spTgt spid="171092"/>
                                        </p:tgtEl>
                                      </p:cBhvr>
                                    </p:animEffect>
                                  </p:childTnLst>
                                </p:cTn>
                              </p:par>
                            </p:childTnLst>
                          </p:cTn>
                        </p:par>
                        <p:par>
                          <p:cTn id="47" fill="hold" nodeType="afterGroup">
                            <p:stCondLst>
                              <p:cond delay="1000"/>
                            </p:stCondLst>
                            <p:childTnLst>
                              <p:par>
                                <p:cTn id="48" presetID="22" presetClass="entr" presetSubtype="8" fill="hold" nodeType="afterEffect">
                                  <p:stCondLst>
                                    <p:cond delay="0"/>
                                  </p:stCondLst>
                                  <p:childTnLst>
                                    <p:set>
                                      <p:cBhvr>
                                        <p:cTn id="49" dur="1" fill="hold">
                                          <p:stCondLst>
                                            <p:cond delay="0"/>
                                          </p:stCondLst>
                                        </p:cTn>
                                        <p:tgtEl>
                                          <p:spTgt spid="171093"/>
                                        </p:tgtEl>
                                        <p:attrNameLst>
                                          <p:attrName>style.visibility</p:attrName>
                                        </p:attrNameLst>
                                      </p:cBhvr>
                                      <p:to>
                                        <p:strVal val="visible"/>
                                      </p:to>
                                    </p:set>
                                    <p:animEffect transition="in" filter="wipe(left)">
                                      <p:cBhvr>
                                        <p:cTn id="50" dur="1000"/>
                                        <p:tgtEl>
                                          <p:spTgt spid="17109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171094"/>
                                        </p:tgtEl>
                                        <p:attrNameLst>
                                          <p:attrName>style.visibility</p:attrName>
                                        </p:attrNameLst>
                                      </p:cBhvr>
                                      <p:to>
                                        <p:strVal val="visible"/>
                                      </p:to>
                                    </p:set>
                                    <p:animEffect transition="in" filter="wipe(left)">
                                      <p:cBhvr>
                                        <p:cTn id="55" dur="1000"/>
                                        <p:tgtEl>
                                          <p:spTgt spid="171094"/>
                                        </p:tgtEl>
                                      </p:cBhvr>
                                    </p:animEffect>
                                  </p:childTnLst>
                                </p:cTn>
                              </p:par>
                              <p:par>
                                <p:cTn id="56" presetID="22" presetClass="entr" presetSubtype="8" fill="hold" nodeType="withEffect">
                                  <p:stCondLst>
                                    <p:cond delay="0"/>
                                  </p:stCondLst>
                                  <p:childTnLst>
                                    <p:set>
                                      <p:cBhvr>
                                        <p:cTn id="57" dur="1" fill="hold">
                                          <p:stCondLst>
                                            <p:cond delay="0"/>
                                          </p:stCondLst>
                                        </p:cTn>
                                        <p:tgtEl>
                                          <p:spTgt spid="171103"/>
                                        </p:tgtEl>
                                        <p:attrNameLst>
                                          <p:attrName>style.visibility</p:attrName>
                                        </p:attrNameLst>
                                      </p:cBhvr>
                                      <p:to>
                                        <p:strVal val="visible"/>
                                      </p:to>
                                    </p:set>
                                    <p:animEffect transition="in" filter="wipe(left)">
                                      <p:cBhvr>
                                        <p:cTn id="58" dur="1000"/>
                                        <p:tgtEl>
                                          <p:spTgt spid="171103"/>
                                        </p:tgtEl>
                                      </p:cBhvr>
                                    </p:animEffect>
                                  </p:childTnLst>
                                </p:cTn>
                              </p:par>
                            </p:childTnLst>
                          </p:cTn>
                        </p:par>
                        <p:par>
                          <p:cTn id="59" fill="hold" nodeType="afterGroup">
                            <p:stCondLst>
                              <p:cond delay="1000"/>
                            </p:stCondLst>
                            <p:childTnLst>
                              <p:par>
                                <p:cTn id="60" presetID="22" presetClass="entr" presetSubtype="8" fill="hold" nodeType="afterEffect">
                                  <p:stCondLst>
                                    <p:cond delay="0"/>
                                  </p:stCondLst>
                                  <p:childTnLst>
                                    <p:set>
                                      <p:cBhvr>
                                        <p:cTn id="61" dur="1" fill="hold">
                                          <p:stCondLst>
                                            <p:cond delay="0"/>
                                          </p:stCondLst>
                                        </p:cTn>
                                        <p:tgtEl>
                                          <p:spTgt spid="171097"/>
                                        </p:tgtEl>
                                        <p:attrNameLst>
                                          <p:attrName>style.visibility</p:attrName>
                                        </p:attrNameLst>
                                      </p:cBhvr>
                                      <p:to>
                                        <p:strVal val="visible"/>
                                      </p:to>
                                    </p:set>
                                    <p:animEffect transition="in" filter="wipe(left)">
                                      <p:cBhvr>
                                        <p:cTn id="62" dur="1000"/>
                                        <p:tgtEl>
                                          <p:spTgt spid="171097"/>
                                        </p:tgtEl>
                                      </p:cBhvr>
                                    </p:animEffect>
                                  </p:childTnLst>
                                </p:cTn>
                              </p:par>
                              <p:par>
                                <p:cTn id="63" presetID="22" presetClass="entr" presetSubtype="8" fill="hold" nodeType="withEffect">
                                  <p:stCondLst>
                                    <p:cond delay="0"/>
                                  </p:stCondLst>
                                  <p:childTnLst>
                                    <p:set>
                                      <p:cBhvr>
                                        <p:cTn id="64" dur="1" fill="hold">
                                          <p:stCondLst>
                                            <p:cond delay="0"/>
                                          </p:stCondLst>
                                        </p:cTn>
                                        <p:tgtEl>
                                          <p:spTgt spid="171106"/>
                                        </p:tgtEl>
                                        <p:attrNameLst>
                                          <p:attrName>style.visibility</p:attrName>
                                        </p:attrNameLst>
                                      </p:cBhvr>
                                      <p:to>
                                        <p:strVal val="visible"/>
                                      </p:to>
                                    </p:set>
                                    <p:animEffect transition="in" filter="wipe(left)">
                                      <p:cBhvr>
                                        <p:cTn id="65" dur="1000"/>
                                        <p:tgtEl>
                                          <p:spTgt spid="171106"/>
                                        </p:tgtEl>
                                      </p:cBhvr>
                                    </p:animEffect>
                                  </p:childTnLst>
                                </p:cTn>
                              </p:par>
                            </p:childTnLst>
                          </p:cTn>
                        </p:par>
                        <p:par>
                          <p:cTn id="66" fill="hold" nodeType="afterGroup">
                            <p:stCondLst>
                              <p:cond delay="2000"/>
                            </p:stCondLst>
                            <p:childTnLst>
                              <p:par>
                                <p:cTn id="67" presetID="22" presetClass="entr" presetSubtype="8" fill="hold" nodeType="afterEffect">
                                  <p:stCondLst>
                                    <p:cond delay="0"/>
                                  </p:stCondLst>
                                  <p:childTnLst>
                                    <p:set>
                                      <p:cBhvr>
                                        <p:cTn id="68" dur="1" fill="hold">
                                          <p:stCondLst>
                                            <p:cond delay="0"/>
                                          </p:stCondLst>
                                        </p:cTn>
                                        <p:tgtEl>
                                          <p:spTgt spid="171109"/>
                                        </p:tgtEl>
                                        <p:attrNameLst>
                                          <p:attrName>style.visibility</p:attrName>
                                        </p:attrNameLst>
                                      </p:cBhvr>
                                      <p:to>
                                        <p:strVal val="visible"/>
                                      </p:to>
                                    </p:set>
                                    <p:animEffect transition="in" filter="wipe(left)">
                                      <p:cBhvr>
                                        <p:cTn id="69" dur="1000"/>
                                        <p:tgtEl>
                                          <p:spTgt spid="171109"/>
                                        </p:tgtEl>
                                      </p:cBhvr>
                                    </p:animEffect>
                                  </p:childTnLst>
                                </p:cTn>
                              </p:par>
                              <p:par>
                                <p:cTn id="70" presetID="22" presetClass="entr" presetSubtype="8" fill="hold" nodeType="withEffect">
                                  <p:stCondLst>
                                    <p:cond delay="0"/>
                                  </p:stCondLst>
                                  <p:childTnLst>
                                    <p:set>
                                      <p:cBhvr>
                                        <p:cTn id="71" dur="1" fill="hold">
                                          <p:stCondLst>
                                            <p:cond delay="0"/>
                                          </p:stCondLst>
                                        </p:cTn>
                                        <p:tgtEl>
                                          <p:spTgt spid="171100"/>
                                        </p:tgtEl>
                                        <p:attrNameLst>
                                          <p:attrName>style.visibility</p:attrName>
                                        </p:attrNameLst>
                                      </p:cBhvr>
                                      <p:to>
                                        <p:strVal val="visible"/>
                                      </p:to>
                                    </p:set>
                                    <p:animEffect transition="in" filter="wipe(left)">
                                      <p:cBhvr>
                                        <p:cTn id="72" dur="1000"/>
                                        <p:tgtEl>
                                          <p:spTgt spid="171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autoUpdateAnimBg="0"/>
      <p:bldP spid="171011" grpId="0" autoUpdateAnimBg="0"/>
      <p:bldP spid="17109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034" name="Group 2"/>
          <p:cNvGrpSpPr>
            <a:grpSpLocks/>
          </p:cNvGrpSpPr>
          <p:nvPr/>
        </p:nvGrpSpPr>
        <p:grpSpPr bwMode="auto">
          <a:xfrm>
            <a:off x="5003800" y="549275"/>
            <a:ext cx="3009900" cy="2824163"/>
            <a:chOff x="2699" y="663"/>
            <a:chExt cx="1896" cy="1779"/>
          </a:xfrm>
        </p:grpSpPr>
        <p:sp>
          <p:nvSpPr>
            <p:cNvPr id="54339" name="Line 3"/>
            <p:cNvSpPr>
              <a:spLocks noChangeShapeType="1"/>
            </p:cNvSpPr>
            <p:nvPr/>
          </p:nvSpPr>
          <p:spPr bwMode="auto">
            <a:xfrm rot="10800000">
              <a:off x="4558" y="799"/>
              <a:ext cx="0" cy="1452"/>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0" name="Line 4"/>
            <p:cNvSpPr>
              <a:spLocks noChangeShapeType="1"/>
            </p:cNvSpPr>
            <p:nvPr/>
          </p:nvSpPr>
          <p:spPr bwMode="auto">
            <a:xfrm>
              <a:off x="3107" y="799"/>
              <a:ext cx="147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1" name="Oval 5"/>
            <p:cNvSpPr>
              <a:spLocks noChangeArrowheads="1"/>
            </p:cNvSpPr>
            <p:nvPr/>
          </p:nvSpPr>
          <p:spPr bwMode="auto">
            <a:xfrm>
              <a:off x="3061" y="799"/>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42" name="Line 6"/>
            <p:cNvSpPr>
              <a:spLocks noChangeShapeType="1"/>
            </p:cNvSpPr>
            <p:nvPr/>
          </p:nvSpPr>
          <p:spPr bwMode="auto">
            <a:xfrm flipV="1">
              <a:off x="3107" y="1525"/>
              <a:ext cx="88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3" name="Oval 7"/>
            <p:cNvSpPr>
              <a:spLocks noChangeArrowheads="1"/>
            </p:cNvSpPr>
            <p:nvPr/>
          </p:nvSpPr>
          <p:spPr bwMode="auto">
            <a:xfrm>
              <a:off x="3107" y="1525"/>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44" name="Line 8"/>
            <p:cNvSpPr>
              <a:spLocks noChangeShapeType="1"/>
            </p:cNvSpPr>
            <p:nvPr/>
          </p:nvSpPr>
          <p:spPr bwMode="auto">
            <a:xfrm>
              <a:off x="3107" y="2251"/>
              <a:ext cx="144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5" name="Oval 9"/>
            <p:cNvSpPr>
              <a:spLocks noChangeArrowheads="1"/>
            </p:cNvSpPr>
            <p:nvPr/>
          </p:nvSpPr>
          <p:spPr bwMode="auto">
            <a:xfrm>
              <a:off x="3061" y="225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46" name="Line 10"/>
            <p:cNvSpPr>
              <a:spLocks noChangeShapeType="1"/>
            </p:cNvSpPr>
            <p:nvPr/>
          </p:nvSpPr>
          <p:spPr bwMode="auto">
            <a:xfrm>
              <a:off x="3968" y="799"/>
              <a:ext cx="1" cy="72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7" name="Line 11"/>
            <p:cNvSpPr>
              <a:spLocks noChangeShapeType="1"/>
            </p:cNvSpPr>
            <p:nvPr/>
          </p:nvSpPr>
          <p:spPr bwMode="auto">
            <a:xfrm flipH="1">
              <a:off x="3969" y="1525"/>
              <a:ext cx="0" cy="72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8" name="Rectangle 12"/>
            <p:cNvSpPr>
              <a:spLocks noChangeArrowheads="1"/>
            </p:cNvSpPr>
            <p:nvPr/>
          </p:nvSpPr>
          <p:spPr bwMode="auto">
            <a:xfrm>
              <a:off x="4468" y="1298"/>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49" name="Rectangle 13"/>
            <p:cNvSpPr>
              <a:spLocks noChangeArrowheads="1"/>
            </p:cNvSpPr>
            <p:nvPr/>
          </p:nvSpPr>
          <p:spPr bwMode="auto">
            <a:xfrm>
              <a:off x="3878" y="170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50" name="Rectangle 14"/>
            <p:cNvSpPr>
              <a:spLocks noChangeArrowheads="1"/>
            </p:cNvSpPr>
            <p:nvPr/>
          </p:nvSpPr>
          <p:spPr bwMode="auto">
            <a:xfrm>
              <a:off x="3878" y="981"/>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51" name="Text Box 15"/>
            <p:cNvSpPr txBox="1">
              <a:spLocks noChangeArrowheads="1"/>
            </p:cNvSpPr>
            <p:nvPr/>
          </p:nvSpPr>
          <p:spPr bwMode="auto">
            <a:xfrm>
              <a:off x="2699" y="663"/>
              <a:ext cx="5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4352" name="Text Box 16"/>
            <p:cNvSpPr txBox="1">
              <a:spLocks noChangeArrowheads="1"/>
            </p:cNvSpPr>
            <p:nvPr/>
          </p:nvSpPr>
          <p:spPr bwMode="auto">
            <a:xfrm>
              <a:off x="2699" y="1389"/>
              <a:ext cx="63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4353" name="Text Box 17"/>
            <p:cNvSpPr txBox="1">
              <a:spLocks noChangeArrowheads="1"/>
            </p:cNvSpPr>
            <p:nvPr/>
          </p:nvSpPr>
          <p:spPr bwMode="auto">
            <a:xfrm>
              <a:off x="2744" y="2115"/>
              <a:ext cx="66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4354" name="Text Box 18"/>
            <p:cNvSpPr txBox="1">
              <a:spLocks noChangeArrowheads="1"/>
            </p:cNvSpPr>
            <p:nvPr/>
          </p:nvSpPr>
          <p:spPr bwMode="auto">
            <a:xfrm>
              <a:off x="3424" y="1706"/>
              <a:ext cx="6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BC</a:t>
              </a:r>
            </a:p>
          </p:txBody>
        </p:sp>
        <p:sp>
          <p:nvSpPr>
            <p:cNvPr id="54355" name="Text Box 19"/>
            <p:cNvSpPr txBox="1">
              <a:spLocks noChangeArrowheads="1"/>
            </p:cNvSpPr>
            <p:nvPr/>
          </p:nvSpPr>
          <p:spPr bwMode="auto">
            <a:xfrm>
              <a:off x="4014" y="1253"/>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CA</a:t>
              </a:r>
            </a:p>
          </p:txBody>
        </p:sp>
        <p:sp>
          <p:nvSpPr>
            <p:cNvPr id="54356" name="Text Box 20"/>
            <p:cNvSpPr txBox="1">
              <a:spLocks noChangeArrowheads="1"/>
            </p:cNvSpPr>
            <p:nvPr/>
          </p:nvSpPr>
          <p:spPr bwMode="auto">
            <a:xfrm>
              <a:off x="3379" y="981"/>
              <a:ext cx="53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AB</a:t>
              </a:r>
            </a:p>
          </p:txBody>
        </p:sp>
      </p:grpSp>
      <p:grpSp>
        <p:nvGrpSpPr>
          <p:cNvPr id="172053" name="Group 21"/>
          <p:cNvGrpSpPr>
            <a:grpSpLocks/>
          </p:cNvGrpSpPr>
          <p:nvPr/>
        </p:nvGrpSpPr>
        <p:grpSpPr bwMode="auto">
          <a:xfrm>
            <a:off x="971550" y="404813"/>
            <a:ext cx="3600450" cy="3254375"/>
            <a:chOff x="2562" y="981"/>
            <a:chExt cx="2268" cy="2050"/>
          </a:xfrm>
        </p:grpSpPr>
        <p:sp>
          <p:nvSpPr>
            <p:cNvPr id="54316" name="Freeform 22"/>
            <p:cNvSpPr>
              <a:spLocks/>
            </p:cNvSpPr>
            <p:nvPr/>
          </p:nvSpPr>
          <p:spPr bwMode="auto">
            <a:xfrm flipH="1">
              <a:off x="2925" y="1797"/>
              <a:ext cx="1905" cy="1061"/>
            </a:xfrm>
            <a:custGeom>
              <a:avLst/>
              <a:gdLst>
                <a:gd name="T0" fmla="*/ 0 w 2184"/>
                <a:gd name="T1" fmla="*/ 0 h 426"/>
                <a:gd name="T2" fmla="*/ 0 w 2184"/>
                <a:gd name="T3" fmla="*/ 1061 h 426"/>
                <a:gd name="T4" fmla="*/ 1905 w 2184"/>
                <a:gd name="T5" fmla="*/ 1061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17" name="Text Box 23"/>
            <p:cNvSpPr txBox="1">
              <a:spLocks noChangeArrowheads="1"/>
            </p:cNvSpPr>
            <p:nvPr/>
          </p:nvSpPr>
          <p:spPr bwMode="auto">
            <a:xfrm>
              <a:off x="2562" y="981"/>
              <a:ext cx="68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4318" name="Text Box 24"/>
            <p:cNvSpPr txBox="1">
              <a:spLocks noChangeArrowheads="1"/>
            </p:cNvSpPr>
            <p:nvPr/>
          </p:nvSpPr>
          <p:spPr bwMode="auto">
            <a:xfrm>
              <a:off x="2608" y="1661"/>
              <a:ext cx="6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4319" name="Text Box 25"/>
            <p:cNvSpPr txBox="1">
              <a:spLocks noChangeArrowheads="1"/>
            </p:cNvSpPr>
            <p:nvPr/>
          </p:nvSpPr>
          <p:spPr bwMode="auto">
            <a:xfrm>
              <a:off x="2574" y="2251"/>
              <a:ext cx="5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4320" name="Text Box 26"/>
            <p:cNvSpPr txBox="1">
              <a:spLocks noChangeArrowheads="1"/>
            </p:cNvSpPr>
            <p:nvPr/>
          </p:nvSpPr>
          <p:spPr bwMode="auto">
            <a:xfrm>
              <a:off x="2608" y="2704"/>
              <a:ext cx="49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54321" name="Text Box 27"/>
            <p:cNvSpPr txBox="1">
              <a:spLocks noChangeArrowheads="1"/>
            </p:cNvSpPr>
            <p:nvPr/>
          </p:nvSpPr>
          <p:spPr bwMode="auto">
            <a:xfrm>
              <a:off x="3787" y="1162"/>
              <a:ext cx="39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A</a:t>
              </a:r>
            </a:p>
          </p:txBody>
        </p:sp>
        <p:sp>
          <p:nvSpPr>
            <p:cNvPr id="54322" name="Text Box 28"/>
            <p:cNvSpPr txBox="1">
              <a:spLocks noChangeArrowheads="1"/>
            </p:cNvSpPr>
            <p:nvPr/>
          </p:nvSpPr>
          <p:spPr bwMode="auto">
            <a:xfrm>
              <a:off x="3833" y="2478"/>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C</a:t>
              </a:r>
            </a:p>
          </p:txBody>
        </p:sp>
        <p:sp>
          <p:nvSpPr>
            <p:cNvPr id="54323" name="Text Box 29"/>
            <p:cNvSpPr txBox="1">
              <a:spLocks noChangeArrowheads="1"/>
            </p:cNvSpPr>
            <p:nvPr/>
          </p:nvSpPr>
          <p:spPr bwMode="auto">
            <a:xfrm>
              <a:off x="3833" y="1842"/>
              <a:ext cx="3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baseline="-25000">
                  <a:solidFill>
                    <a:schemeClr val="bg1"/>
                  </a:solidFill>
                  <a:latin typeface="Times New Roman" panose="02020603050405020304" pitchFamily="18" charset="0"/>
                  <a:ea typeface="宋体" panose="02010600030101010101" pitchFamily="2" charset="-122"/>
                </a:rPr>
                <a:t>B</a:t>
              </a:r>
            </a:p>
          </p:txBody>
        </p:sp>
        <p:sp>
          <p:nvSpPr>
            <p:cNvPr id="54324" name="Line 30"/>
            <p:cNvSpPr>
              <a:spLocks noChangeShapeType="1"/>
            </p:cNvSpPr>
            <p:nvPr/>
          </p:nvSpPr>
          <p:spPr bwMode="auto">
            <a:xfrm rot="5400000" flipH="1">
              <a:off x="4014" y="70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5" name="Line 31"/>
            <p:cNvSpPr>
              <a:spLocks noChangeShapeType="1"/>
            </p:cNvSpPr>
            <p:nvPr/>
          </p:nvSpPr>
          <p:spPr bwMode="auto">
            <a:xfrm flipV="1">
              <a:off x="2971" y="1117"/>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6" name="Oval 32"/>
            <p:cNvSpPr>
              <a:spLocks noChangeArrowheads="1"/>
            </p:cNvSpPr>
            <p:nvPr/>
          </p:nvSpPr>
          <p:spPr bwMode="auto">
            <a:xfrm>
              <a:off x="2925" y="111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27" name="Oval 33"/>
            <p:cNvSpPr>
              <a:spLocks noChangeArrowheads="1"/>
            </p:cNvSpPr>
            <p:nvPr/>
          </p:nvSpPr>
          <p:spPr bwMode="auto">
            <a:xfrm>
              <a:off x="2880" y="284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28" name="Line 34"/>
            <p:cNvSpPr>
              <a:spLocks noChangeShapeType="1"/>
            </p:cNvSpPr>
            <p:nvPr/>
          </p:nvSpPr>
          <p:spPr bwMode="auto">
            <a:xfrm rot="5400000" flipH="1">
              <a:off x="4014" y="138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9" name="Line 35"/>
            <p:cNvSpPr>
              <a:spLocks noChangeShapeType="1"/>
            </p:cNvSpPr>
            <p:nvPr/>
          </p:nvSpPr>
          <p:spPr bwMode="auto">
            <a:xfrm flipV="1">
              <a:off x="2971" y="1797"/>
              <a:ext cx="63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0" name="Oval 36"/>
            <p:cNvSpPr>
              <a:spLocks noChangeArrowheads="1"/>
            </p:cNvSpPr>
            <p:nvPr/>
          </p:nvSpPr>
          <p:spPr bwMode="auto">
            <a:xfrm>
              <a:off x="2924" y="179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31" name="Line 37"/>
            <p:cNvSpPr>
              <a:spLocks noChangeShapeType="1"/>
            </p:cNvSpPr>
            <p:nvPr/>
          </p:nvSpPr>
          <p:spPr bwMode="auto">
            <a:xfrm rot="5400000" flipH="1">
              <a:off x="4014" y="2023"/>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2" name="Line 38"/>
            <p:cNvSpPr>
              <a:spLocks noChangeShapeType="1"/>
            </p:cNvSpPr>
            <p:nvPr/>
          </p:nvSpPr>
          <p:spPr bwMode="auto">
            <a:xfrm flipV="1">
              <a:off x="2971" y="2432"/>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3" name="Oval 39"/>
            <p:cNvSpPr>
              <a:spLocks noChangeArrowheads="1"/>
            </p:cNvSpPr>
            <p:nvPr/>
          </p:nvSpPr>
          <p:spPr bwMode="auto">
            <a:xfrm>
              <a:off x="2925" y="2432"/>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34" name="Line 40"/>
            <p:cNvSpPr>
              <a:spLocks noChangeShapeType="1"/>
            </p:cNvSpPr>
            <p:nvPr/>
          </p:nvSpPr>
          <p:spPr bwMode="auto">
            <a:xfrm>
              <a:off x="4422" y="1117"/>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5" name="Line 41"/>
            <p:cNvSpPr>
              <a:spLocks noChangeShapeType="1"/>
            </p:cNvSpPr>
            <p:nvPr/>
          </p:nvSpPr>
          <p:spPr bwMode="auto">
            <a:xfrm>
              <a:off x="4422" y="1797"/>
              <a:ext cx="40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336" name="Rectangle 42"/>
            <p:cNvSpPr>
              <a:spLocks noChangeArrowheads="1"/>
            </p:cNvSpPr>
            <p:nvPr/>
          </p:nvSpPr>
          <p:spPr bwMode="auto">
            <a:xfrm>
              <a:off x="3878" y="238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37" name="Rectangle 43"/>
            <p:cNvSpPr>
              <a:spLocks noChangeArrowheads="1"/>
            </p:cNvSpPr>
            <p:nvPr/>
          </p:nvSpPr>
          <p:spPr bwMode="auto">
            <a:xfrm>
              <a:off x="3878" y="1752"/>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4338" name="Rectangle 44"/>
            <p:cNvSpPr>
              <a:spLocks noChangeArrowheads="1"/>
            </p:cNvSpPr>
            <p:nvPr/>
          </p:nvSpPr>
          <p:spPr bwMode="auto">
            <a:xfrm>
              <a:off x="3833" y="1071"/>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172077" name="Text Box 45"/>
          <p:cNvSpPr txBox="1">
            <a:spLocks noChangeArrowheads="1"/>
          </p:cNvSpPr>
          <p:nvPr/>
        </p:nvSpPr>
        <p:spPr bwMode="auto">
          <a:xfrm>
            <a:off x="468313" y="3716338"/>
            <a:ext cx="6408737"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负载的相电压：每相负载上的电压。</a:t>
            </a:r>
          </a:p>
        </p:txBody>
      </p:sp>
      <p:sp>
        <p:nvSpPr>
          <p:cNvPr id="172078" name="Text Box 46"/>
          <p:cNvSpPr txBox="1">
            <a:spLocks noChangeArrowheads="1"/>
          </p:cNvSpPr>
          <p:nvPr/>
        </p:nvSpPr>
        <p:spPr bwMode="auto">
          <a:xfrm>
            <a:off x="468313" y="4508500"/>
            <a:ext cx="691197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负载的线电压：负载端线间的电压。</a:t>
            </a:r>
          </a:p>
        </p:txBody>
      </p:sp>
      <p:grpSp>
        <p:nvGrpSpPr>
          <p:cNvPr id="172079" name="Group 47"/>
          <p:cNvGrpSpPr>
            <a:grpSpLocks/>
          </p:cNvGrpSpPr>
          <p:nvPr/>
        </p:nvGrpSpPr>
        <p:grpSpPr bwMode="auto">
          <a:xfrm>
            <a:off x="6156325" y="3284538"/>
            <a:ext cx="2519363" cy="1220787"/>
            <a:chOff x="3833" y="2160"/>
            <a:chExt cx="1587" cy="769"/>
          </a:xfrm>
        </p:grpSpPr>
        <p:graphicFrame>
          <p:nvGraphicFramePr>
            <p:cNvPr id="54313" name="Object 48"/>
            <p:cNvGraphicFramePr>
              <a:graphicFrameLocks noChangeAspect="1"/>
            </p:cNvGraphicFramePr>
            <p:nvPr/>
          </p:nvGraphicFramePr>
          <p:xfrm>
            <a:off x="3878" y="2160"/>
            <a:ext cx="1542" cy="404"/>
          </p:xfrm>
          <a:graphic>
            <a:graphicData uri="http://schemas.openxmlformats.org/presentationml/2006/ole">
              <mc:AlternateContent xmlns:mc="http://schemas.openxmlformats.org/markup-compatibility/2006">
                <mc:Choice xmlns:v="urn:schemas-microsoft-com:vml" Requires="v">
                  <p:oleObj spid="_x0000_s54434" name="公式" r:id="rId3" imgW="1149362" imgH="298362" progId="Equation.3">
                    <p:embed/>
                  </p:oleObj>
                </mc:Choice>
                <mc:Fallback>
                  <p:oleObj name="公式" r:id="rId3" imgW="1149362" imgH="298362" progId="Equation.3">
                    <p:embed/>
                    <p:pic>
                      <p:nvPicPr>
                        <p:cNvPr id="0" name="Object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8" y="2160"/>
                          <a:ext cx="1542"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314" name="Object 49"/>
            <p:cNvGraphicFramePr>
              <a:graphicFrameLocks noChangeAspect="1"/>
            </p:cNvGraphicFramePr>
            <p:nvPr/>
          </p:nvGraphicFramePr>
          <p:xfrm>
            <a:off x="3923" y="2523"/>
            <a:ext cx="1497" cy="406"/>
          </p:xfrm>
          <a:graphic>
            <a:graphicData uri="http://schemas.openxmlformats.org/presentationml/2006/ole">
              <mc:AlternateContent xmlns:mc="http://schemas.openxmlformats.org/markup-compatibility/2006">
                <mc:Choice xmlns:v="urn:schemas-microsoft-com:vml" Requires="v">
                  <p:oleObj spid="_x0000_s54435" name="公式" r:id="rId5" imgW="1111090" imgH="298362" progId="Equation.3">
                    <p:embed/>
                  </p:oleObj>
                </mc:Choice>
                <mc:Fallback>
                  <p:oleObj name="公式" r:id="rId5" imgW="1111090" imgH="298362" progId="Equation.3">
                    <p:embed/>
                    <p:pic>
                      <p:nvPicPr>
                        <p:cNvPr id="0" name="Object 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3" y="2523"/>
                          <a:ext cx="1497" cy="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315" name="AutoShape 50"/>
            <p:cNvSpPr>
              <a:spLocks/>
            </p:cNvSpPr>
            <p:nvPr/>
          </p:nvSpPr>
          <p:spPr bwMode="auto">
            <a:xfrm>
              <a:off x="3833" y="2205"/>
              <a:ext cx="45" cy="681"/>
            </a:xfrm>
            <a:prstGeom prst="leftBrace">
              <a:avLst>
                <a:gd name="adj1" fmla="val 126111"/>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aphicFrame>
        <p:nvGraphicFramePr>
          <p:cNvPr id="172083" name="Object 51"/>
          <p:cNvGraphicFramePr>
            <a:graphicFrameLocks noChangeAspect="1"/>
          </p:cNvGraphicFramePr>
          <p:nvPr/>
        </p:nvGraphicFramePr>
        <p:xfrm>
          <a:off x="6156325" y="4508500"/>
          <a:ext cx="2376488" cy="644525"/>
        </p:xfrm>
        <a:graphic>
          <a:graphicData uri="http://schemas.openxmlformats.org/presentationml/2006/ole">
            <mc:AlternateContent xmlns:mc="http://schemas.openxmlformats.org/markup-compatibility/2006">
              <mc:Choice xmlns:v="urn:schemas-microsoft-com:vml" Requires="v">
                <p:oleObj spid="_x0000_s54436" name="公式" r:id="rId7" imgW="1111090" imgH="298362" progId="Equation.3">
                  <p:embed/>
                </p:oleObj>
              </mc:Choice>
              <mc:Fallback>
                <p:oleObj name="公式" r:id="rId7" imgW="1111090" imgH="298362" progId="Equation.3">
                  <p:embed/>
                  <p:pic>
                    <p:nvPicPr>
                      <p:cNvPr id="0" name="Object 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6325" y="4508500"/>
                        <a:ext cx="2376488"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2084" name="Text Box 52"/>
          <p:cNvSpPr txBox="1">
            <a:spLocks noChangeArrowheads="1"/>
          </p:cNvSpPr>
          <p:nvPr/>
        </p:nvSpPr>
        <p:spPr bwMode="auto">
          <a:xfrm>
            <a:off x="538163" y="5157788"/>
            <a:ext cx="5473700"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线电流：流过端线的电流。</a:t>
            </a:r>
          </a:p>
        </p:txBody>
      </p:sp>
      <p:graphicFrame>
        <p:nvGraphicFramePr>
          <p:cNvPr id="172085" name="Object 53"/>
          <p:cNvGraphicFramePr>
            <a:graphicFrameLocks noChangeAspect="1"/>
          </p:cNvGraphicFramePr>
          <p:nvPr/>
        </p:nvGraphicFramePr>
        <p:xfrm>
          <a:off x="4859338" y="5084763"/>
          <a:ext cx="1471612" cy="658812"/>
        </p:xfrm>
        <a:graphic>
          <a:graphicData uri="http://schemas.openxmlformats.org/presentationml/2006/ole">
            <mc:AlternateContent xmlns:mc="http://schemas.openxmlformats.org/markup-compatibility/2006">
              <mc:Choice xmlns:v="urn:schemas-microsoft-com:vml" Requires="v">
                <p:oleObj spid="_x0000_s54437" name="公式" r:id="rId9" imgW="641165" imgH="285750" progId="Equation.3">
                  <p:embed/>
                </p:oleObj>
              </mc:Choice>
              <mc:Fallback>
                <p:oleObj name="公式" r:id="rId9" imgW="641165" imgH="285750" progId="Equation.3">
                  <p:embed/>
                  <p:pic>
                    <p:nvPicPr>
                      <p:cNvPr id="0" name="Object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59338" y="5084763"/>
                        <a:ext cx="1471612" cy="658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2086" name="Text Box 54"/>
          <p:cNvSpPr txBox="1">
            <a:spLocks noChangeArrowheads="1"/>
          </p:cNvSpPr>
          <p:nvPr/>
        </p:nvSpPr>
        <p:spPr bwMode="auto">
          <a:xfrm>
            <a:off x="539750" y="5805488"/>
            <a:ext cx="5976938"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相电流：流过每相负载的电流。</a:t>
            </a:r>
          </a:p>
        </p:txBody>
      </p:sp>
      <p:graphicFrame>
        <p:nvGraphicFramePr>
          <p:cNvPr id="172087" name="Object 55"/>
          <p:cNvGraphicFramePr>
            <a:graphicFrameLocks noChangeAspect="1"/>
          </p:cNvGraphicFramePr>
          <p:nvPr/>
        </p:nvGraphicFramePr>
        <p:xfrm>
          <a:off x="5580063" y="5734050"/>
          <a:ext cx="3336925" cy="612775"/>
        </p:xfrm>
        <a:graphic>
          <a:graphicData uri="http://schemas.openxmlformats.org/presentationml/2006/ole">
            <mc:AlternateContent xmlns:mc="http://schemas.openxmlformats.org/markup-compatibility/2006">
              <mc:Choice xmlns:v="urn:schemas-microsoft-com:vml" Requires="v">
                <p:oleObj spid="_x0000_s54438" name="公式" r:id="rId11" imgW="1441339" imgH="260525" progId="Equation.3">
                  <p:embed/>
                </p:oleObj>
              </mc:Choice>
              <mc:Fallback>
                <p:oleObj name="公式" r:id="rId11" imgW="1441339" imgH="260525" progId="Equation.3">
                  <p:embed/>
                  <p:pic>
                    <p:nvPicPr>
                      <p:cNvPr id="0" name="Object 5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80063" y="5734050"/>
                        <a:ext cx="3336925"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2088" name="Group 56"/>
          <p:cNvGrpSpPr>
            <a:grpSpLocks/>
          </p:cNvGrpSpPr>
          <p:nvPr/>
        </p:nvGrpSpPr>
        <p:grpSpPr bwMode="auto">
          <a:xfrm>
            <a:off x="2411413" y="1125538"/>
            <a:ext cx="1657350" cy="590550"/>
            <a:chOff x="1519" y="709"/>
            <a:chExt cx="1044" cy="372"/>
          </a:xfrm>
        </p:grpSpPr>
        <p:graphicFrame>
          <p:nvGraphicFramePr>
            <p:cNvPr id="54310" name="Object 57"/>
            <p:cNvGraphicFramePr>
              <a:graphicFrameLocks noChangeAspect="1"/>
            </p:cNvGraphicFramePr>
            <p:nvPr/>
          </p:nvGraphicFramePr>
          <p:xfrm>
            <a:off x="1844" y="709"/>
            <a:ext cx="394" cy="334"/>
          </p:xfrm>
          <a:graphic>
            <a:graphicData uri="http://schemas.openxmlformats.org/presentationml/2006/ole">
              <mc:AlternateContent xmlns:mc="http://schemas.openxmlformats.org/markup-compatibility/2006">
                <mc:Choice xmlns:v="urn:schemas-microsoft-com:vml" Requires="v">
                  <p:oleObj spid="_x0000_s54439" name="公式" r:id="rId13" imgW="336562" imgH="285750" progId="Equation.3">
                    <p:embed/>
                  </p:oleObj>
                </mc:Choice>
                <mc:Fallback>
                  <p:oleObj name="公式" r:id="rId13" imgW="336562" imgH="285750" progId="Equation.3">
                    <p:embed/>
                    <p:pic>
                      <p:nvPicPr>
                        <p:cNvPr id="0" name="Object 5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44" y="709"/>
                          <a:ext cx="394"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311" name="Text Box 58"/>
            <p:cNvSpPr txBox="1">
              <a:spLocks noChangeArrowheads="1"/>
            </p:cNvSpPr>
            <p:nvPr/>
          </p:nvSpPr>
          <p:spPr bwMode="auto">
            <a:xfrm>
              <a:off x="1519" y="754"/>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chemeClr val="bg1"/>
                  </a:solidFill>
                  <a:latin typeface="宋体" panose="02010600030101010101" pitchFamily="2" charset="-122"/>
                  <a:ea typeface="宋体" panose="02010600030101010101" pitchFamily="2" charset="-122"/>
                </a:rPr>
                <a:t>+</a:t>
              </a:r>
            </a:p>
          </p:txBody>
        </p:sp>
        <p:sp>
          <p:nvSpPr>
            <p:cNvPr id="54312" name="Text Box 59"/>
            <p:cNvSpPr txBox="1">
              <a:spLocks noChangeArrowheads="1"/>
            </p:cNvSpPr>
            <p:nvPr/>
          </p:nvSpPr>
          <p:spPr bwMode="auto">
            <a:xfrm>
              <a:off x="2200" y="754"/>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chemeClr val="bg1"/>
                  </a:solidFill>
                  <a:latin typeface="宋体" panose="02010600030101010101" pitchFamily="2" charset="-122"/>
                  <a:ea typeface="宋体" panose="02010600030101010101" pitchFamily="2" charset="-122"/>
                </a:rPr>
                <a:t>-</a:t>
              </a:r>
            </a:p>
          </p:txBody>
        </p:sp>
      </p:grpSp>
      <p:grpSp>
        <p:nvGrpSpPr>
          <p:cNvPr id="172092" name="Group 60"/>
          <p:cNvGrpSpPr>
            <a:grpSpLocks/>
          </p:cNvGrpSpPr>
          <p:nvPr/>
        </p:nvGrpSpPr>
        <p:grpSpPr bwMode="auto">
          <a:xfrm>
            <a:off x="8027988" y="836613"/>
            <a:ext cx="636587" cy="1958975"/>
            <a:chOff x="5057" y="527"/>
            <a:chExt cx="401" cy="1234"/>
          </a:xfrm>
        </p:grpSpPr>
        <p:graphicFrame>
          <p:nvGraphicFramePr>
            <p:cNvPr id="54307" name="Object 61"/>
            <p:cNvGraphicFramePr>
              <a:graphicFrameLocks noChangeAspect="1"/>
            </p:cNvGraphicFramePr>
            <p:nvPr/>
          </p:nvGraphicFramePr>
          <p:xfrm>
            <a:off x="5064" y="1026"/>
            <a:ext cx="394" cy="334"/>
          </p:xfrm>
          <a:graphic>
            <a:graphicData uri="http://schemas.openxmlformats.org/presentationml/2006/ole">
              <mc:AlternateContent xmlns:mc="http://schemas.openxmlformats.org/markup-compatibility/2006">
                <mc:Choice xmlns:v="urn:schemas-microsoft-com:vml" Requires="v">
                  <p:oleObj spid="_x0000_s54440" name="公式" r:id="rId15" imgW="336562" imgH="285750" progId="Equation.3">
                    <p:embed/>
                  </p:oleObj>
                </mc:Choice>
                <mc:Fallback>
                  <p:oleObj name="公式" r:id="rId15" imgW="336562" imgH="285750" progId="Equation.3">
                    <p:embed/>
                    <p:pic>
                      <p:nvPicPr>
                        <p:cNvPr id="0" name="Object 6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64" y="1026"/>
                          <a:ext cx="394"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308" name="Text Box 62"/>
            <p:cNvSpPr txBox="1">
              <a:spLocks noChangeArrowheads="1"/>
            </p:cNvSpPr>
            <p:nvPr/>
          </p:nvSpPr>
          <p:spPr bwMode="auto">
            <a:xfrm>
              <a:off x="5057" y="1434"/>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chemeClr val="bg1"/>
                  </a:solidFill>
                  <a:latin typeface="宋体" panose="02010600030101010101" pitchFamily="2" charset="-122"/>
                  <a:ea typeface="宋体" panose="02010600030101010101" pitchFamily="2" charset="-122"/>
                </a:rPr>
                <a:t>+</a:t>
              </a:r>
            </a:p>
          </p:txBody>
        </p:sp>
        <p:sp>
          <p:nvSpPr>
            <p:cNvPr id="54309" name="Text Box 63"/>
            <p:cNvSpPr txBox="1">
              <a:spLocks noChangeArrowheads="1"/>
            </p:cNvSpPr>
            <p:nvPr/>
          </p:nvSpPr>
          <p:spPr bwMode="auto">
            <a:xfrm>
              <a:off x="5057" y="527"/>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b="1">
                  <a:solidFill>
                    <a:schemeClr val="bg1"/>
                  </a:solidFill>
                  <a:latin typeface="宋体" panose="02010600030101010101" pitchFamily="2" charset="-122"/>
                  <a:ea typeface="宋体" panose="02010600030101010101" pitchFamily="2" charset="-122"/>
                </a:rPr>
                <a:t>-</a:t>
              </a:r>
            </a:p>
          </p:txBody>
        </p:sp>
      </p:grpSp>
      <p:grpSp>
        <p:nvGrpSpPr>
          <p:cNvPr id="172096" name="Group 64"/>
          <p:cNvGrpSpPr>
            <a:grpSpLocks/>
          </p:cNvGrpSpPr>
          <p:nvPr/>
        </p:nvGrpSpPr>
        <p:grpSpPr bwMode="auto">
          <a:xfrm>
            <a:off x="1692275" y="692150"/>
            <a:ext cx="576263" cy="604838"/>
            <a:chOff x="1066" y="436"/>
            <a:chExt cx="363" cy="381"/>
          </a:xfrm>
        </p:grpSpPr>
        <p:sp>
          <p:nvSpPr>
            <p:cNvPr id="54305" name="Line 65"/>
            <p:cNvSpPr>
              <a:spLocks noChangeShapeType="1"/>
            </p:cNvSpPr>
            <p:nvPr/>
          </p:nvSpPr>
          <p:spPr bwMode="auto">
            <a:xfrm rot="-5400000">
              <a:off x="1243" y="305"/>
              <a:ext cx="10" cy="363"/>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4306" name="Object 66"/>
            <p:cNvGraphicFramePr>
              <a:graphicFrameLocks noChangeAspect="1"/>
            </p:cNvGraphicFramePr>
            <p:nvPr/>
          </p:nvGraphicFramePr>
          <p:xfrm>
            <a:off x="1096" y="436"/>
            <a:ext cx="221" cy="381"/>
          </p:xfrm>
          <a:graphic>
            <a:graphicData uri="http://schemas.openxmlformats.org/presentationml/2006/ole">
              <mc:AlternateContent xmlns:mc="http://schemas.openxmlformats.org/markup-compatibility/2006">
                <mc:Choice xmlns:v="urn:schemas-microsoft-com:vml" Requires="v">
                  <p:oleObj spid="_x0000_s54441" name="公式" r:id="rId17" imgW="171635" imgH="298362" progId="Equation.3">
                    <p:embed/>
                  </p:oleObj>
                </mc:Choice>
                <mc:Fallback>
                  <p:oleObj name="公式" r:id="rId17" imgW="171635" imgH="298362" progId="Equation.3">
                    <p:embed/>
                    <p:pic>
                      <p:nvPicPr>
                        <p:cNvPr id="0" name="Object 6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96" y="436"/>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2099" name="Group 67"/>
          <p:cNvGrpSpPr>
            <a:grpSpLocks/>
          </p:cNvGrpSpPr>
          <p:nvPr/>
        </p:nvGrpSpPr>
        <p:grpSpPr bwMode="auto">
          <a:xfrm>
            <a:off x="5724525" y="765175"/>
            <a:ext cx="576263" cy="604838"/>
            <a:chOff x="1066" y="436"/>
            <a:chExt cx="363" cy="381"/>
          </a:xfrm>
        </p:grpSpPr>
        <p:sp>
          <p:nvSpPr>
            <p:cNvPr id="54303" name="Line 68"/>
            <p:cNvSpPr>
              <a:spLocks noChangeShapeType="1"/>
            </p:cNvSpPr>
            <p:nvPr/>
          </p:nvSpPr>
          <p:spPr bwMode="auto">
            <a:xfrm rot="-5400000">
              <a:off x="1243" y="305"/>
              <a:ext cx="10" cy="363"/>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4304" name="Object 69"/>
            <p:cNvGraphicFramePr>
              <a:graphicFrameLocks noChangeAspect="1"/>
            </p:cNvGraphicFramePr>
            <p:nvPr/>
          </p:nvGraphicFramePr>
          <p:xfrm>
            <a:off x="1096" y="436"/>
            <a:ext cx="221" cy="381"/>
          </p:xfrm>
          <a:graphic>
            <a:graphicData uri="http://schemas.openxmlformats.org/presentationml/2006/ole">
              <mc:AlternateContent xmlns:mc="http://schemas.openxmlformats.org/markup-compatibility/2006">
                <mc:Choice xmlns:v="urn:schemas-microsoft-com:vml" Requires="v">
                  <p:oleObj spid="_x0000_s54442" name="公式" r:id="rId19" imgW="171635" imgH="298362" progId="Equation.3">
                    <p:embed/>
                  </p:oleObj>
                </mc:Choice>
                <mc:Fallback>
                  <p:oleObj name="公式" r:id="rId19" imgW="171635" imgH="298362" progId="Equation.3">
                    <p:embed/>
                    <p:pic>
                      <p:nvPicPr>
                        <p:cNvPr id="0" name="Object 6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96" y="436"/>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2102" name="Group 70"/>
          <p:cNvGrpSpPr>
            <a:grpSpLocks/>
          </p:cNvGrpSpPr>
          <p:nvPr/>
        </p:nvGrpSpPr>
        <p:grpSpPr bwMode="auto">
          <a:xfrm>
            <a:off x="4067175" y="620713"/>
            <a:ext cx="482600" cy="612775"/>
            <a:chOff x="2562" y="391"/>
            <a:chExt cx="304" cy="386"/>
          </a:xfrm>
        </p:grpSpPr>
        <p:graphicFrame>
          <p:nvGraphicFramePr>
            <p:cNvPr id="54301" name="Object 71"/>
            <p:cNvGraphicFramePr>
              <a:graphicFrameLocks noChangeAspect="1"/>
            </p:cNvGraphicFramePr>
            <p:nvPr/>
          </p:nvGraphicFramePr>
          <p:xfrm>
            <a:off x="2608" y="391"/>
            <a:ext cx="258" cy="386"/>
          </p:xfrm>
          <a:graphic>
            <a:graphicData uri="http://schemas.openxmlformats.org/presentationml/2006/ole">
              <mc:AlternateContent xmlns:mc="http://schemas.openxmlformats.org/markup-compatibility/2006">
                <mc:Choice xmlns:v="urn:schemas-microsoft-com:vml" Requires="v">
                  <p:oleObj spid="_x0000_s54443" name="公式" r:id="rId21" imgW="171635" imgH="260525" progId="Equation.3">
                    <p:embed/>
                  </p:oleObj>
                </mc:Choice>
                <mc:Fallback>
                  <p:oleObj name="公式" r:id="rId21" imgW="171635" imgH="260525" progId="Equation.3">
                    <p:embed/>
                    <p:pic>
                      <p:nvPicPr>
                        <p:cNvPr id="0" name="Object 7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608" y="391"/>
                          <a:ext cx="258" cy="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302" name="Line 72"/>
            <p:cNvSpPr>
              <a:spLocks noChangeShapeType="1"/>
            </p:cNvSpPr>
            <p:nvPr/>
          </p:nvSpPr>
          <p:spPr bwMode="auto">
            <a:xfrm>
              <a:off x="2562" y="391"/>
              <a:ext cx="0" cy="363"/>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72105" name="Group 73"/>
          <p:cNvGrpSpPr>
            <a:grpSpLocks/>
          </p:cNvGrpSpPr>
          <p:nvPr/>
        </p:nvGrpSpPr>
        <p:grpSpPr bwMode="auto">
          <a:xfrm>
            <a:off x="7019925" y="836613"/>
            <a:ext cx="701675" cy="647700"/>
            <a:chOff x="4422" y="527"/>
            <a:chExt cx="442" cy="408"/>
          </a:xfrm>
        </p:grpSpPr>
        <p:graphicFrame>
          <p:nvGraphicFramePr>
            <p:cNvPr id="54299" name="Object 74"/>
            <p:cNvGraphicFramePr>
              <a:graphicFrameLocks noChangeAspect="1"/>
            </p:cNvGraphicFramePr>
            <p:nvPr/>
          </p:nvGraphicFramePr>
          <p:xfrm>
            <a:off x="4422" y="527"/>
            <a:ext cx="442" cy="386"/>
          </p:xfrm>
          <a:graphic>
            <a:graphicData uri="http://schemas.openxmlformats.org/presentationml/2006/ole">
              <mc:AlternateContent xmlns:mc="http://schemas.openxmlformats.org/markup-compatibility/2006">
                <mc:Choice xmlns:v="urn:schemas-microsoft-com:vml" Requires="v">
                  <p:oleObj spid="_x0000_s54444" name="公式" r:id="rId23" imgW="298290" imgH="260525" progId="Equation.3">
                    <p:embed/>
                  </p:oleObj>
                </mc:Choice>
                <mc:Fallback>
                  <p:oleObj name="公式" r:id="rId23" imgW="298290" imgH="260525" progId="Equation.3">
                    <p:embed/>
                    <p:pic>
                      <p:nvPicPr>
                        <p:cNvPr id="0" name="Object 7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422" y="527"/>
                          <a:ext cx="442" cy="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300" name="Line 75"/>
            <p:cNvSpPr>
              <a:spLocks noChangeShapeType="1"/>
            </p:cNvSpPr>
            <p:nvPr/>
          </p:nvSpPr>
          <p:spPr bwMode="auto">
            <a:xfrm>
              <a:off x="4513" y="572"/>
              <a:ext cx="0" cy="363"/>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4290" name="Group 76"/>
          <p:cNvGrpSpPr>
            <a:grpSpLocks/>
          </p:cNvGrpSpPr>
          <p:nvPr/>
        </p:nvGrpSpPr>
        <p:grpSpPr bwMode="auto">
          <a:xfrm>
            <a:off x="8316913" y="6445250"/>
            <a:ext cx="792162" cy="366713"/>
            <a:chOff x="5193" y="4020"/>
            <a:chExt cx="499" cy="231"/>
          </a:xfrm>
        </p:grpSpPr>
        <p:pic>
          <p:nvPicPr>
            <p:cNvPr id="54297" name="Picture 77"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8" name="Text Box 78">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4291" name="Group 79"/>
          <p:cNvGrpSpPr>
            <a:grpSpLocks/>
          </p:cNvGrpSpPr>
          <p:nvPr/>
        </p:nvGrpSpPr>
        <p:grpSpPr bwMode="auto">
          <a:xfrm>
            <a:off x="7451725" y="6445250"/>
            <a:ext cx="792163" cy="366713"/>
            <a:chOff x="5193" y="4020"/>
            <a:chExt cx="499" cy="231"/>
          </a:xfrm>
        </p:grpSpPr>
        <p:pic>
          <p:nvPicPr>
            <p:cNvPr id="54295" name="Picture 80"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6" name="Text Box 81">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4292" name="Group 82"/>
          <p:cNvGrpSpPr>
            <a:grpSpLocks/>
          </p:cNvGrpSpPr>
          <p:nvPr/>
        </p:nvGrpSpPr>
        <p:grpSpPr bwMode="auto">
          <a:xfrm>
            <a:off x="6588125" y="6446838"/>
            <a:ext cx="792163" cy="366712"/>
            <a:chOff x="4695" y="4061"/>
            <a:chExt cx="499" cy="231"/>
          </a:xfrm>
        </p:grpSpPr>
        <p:pic>
          <p:nvPicPr>
            <p:cNvPr id="54293" name="Picture 83"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4" name="Text Box 84">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72034"/>
                                        </p:tgtEl>
                                        <p:attrNameLst>
                                          <p:attrName>style.visibility</p:attrName>
                                        </p:attrNameLst>
                                      </p:cBhvr>
                                      <p:to>
                                        <p:strVal val="visible"/>
                                      </p:to>
                                    </p:set>
                                    <p:animEffect transition="in" filter="blinds(horizontal)">
                                      <p:cBhvr>
                                        <p:cTn id="7" dur="500"/>
                                        <p:tgtEl>
                                          <p:spTgt spid="172034"/>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72053"/>
                                        </p:tgtEl>
                                        <p:attrNameLst>
                                          <p:attrName>style.visibility</p:attrName>
                                        </p:attrNameLst>
                                      </p:cBhvr>
                                      <p:to>
                                        <p:strVal val="visible"/>
                                      </p:to>
                                    </p:set>
                                    <p:animEffect transition="in" filter="blinds(horizontal)">
                                      <p:cBhvr>
                                        <p:cTn id="11" dur="500"/>
                                        <p:tgtEl>
                                          <p:spTgt spid="17205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2077"/>
                                        </p:tgtEl>
                                        <p:attrNameLst>
                                          <p:attrName>style.visibility</p:attrName>
                                        </p:attrNameLst>
                                      </p:cBhvr>
                                      <p:to>
                                        <p:strVal val="visible"/>
                                      </p:to>
                                    </p:set>
                                    <p:animEffect transition="in" filter="wipe(left)">
                                      <p:cBhvr>
                                        <p:cTn id="16" dur="1000"/>
                                        <p:tgtEl>
                                          <p:spTgt spid="172077"/>
                                        </p:tgtEl>
                                      </p:cBhvr>
                                    </p:animEffect>
                                  </p:childTnLst>
                                </p:cTn>
                              </p:par>
                            </p:childTnLst>
                          </p:cTn>
                        </p:par>
                        <p:par>
                          <p:cTn id="17" fill="hold" nodeType="afterGroup">
                            <p:stCondLst>
                              <p:cond delay="1000"/>
                            </p:stCondLst>
                            <p:childTnLst>
                              <p:par>
                                <p:cTn id="18" presetID="3" presetClass="entr" presetSubtype="10" fill="hold" nodeType="afterEffect">
                                  <p:stCondLst>
                                    <p:cond delay="0"/>
                                  </p:stCondLst>
                                  <p:childTnLst>
                                    <p:set>
                                      <p:cBhvr>
                                        <p:cTn id="19" dur="1" fill="hold">
                                          <p:stCondLst>
                                            <p:cond delay="0"/>
                                          </p:stCondLst>
                                        </p:cTn>
                                        <p:tgtEl>
                                          <p:spTgt spid="172079"/>
                                        </p:tgtEl>
                                        <p:attrNameLst>
                                          <p:attrName>style.visibility</p:attrName>
                                        </p:attrNameLst>
                                      </p:cBhvr>
                                      <p:to>
                                        <p:strVal val="visible"/>
                                      </p:to>
                                    </p:set>
                                    <p:animEffect transition="in" filter="blinds(horizontal)">
                                      <p:cBhvr>
                                        <p:cTn id="20" dur="500"/>
                                        <p:tgtEl>
                                          <p:spTgt spid="17207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32" fill="hold" nodeType="clickEffect">
                                  <p:stCondLst>
                                    <p:cond delay="0"/>
                                  </p:stCondLst>
                                  <p:childTnLst>
                                    <p:set>
                                      <p:cBhvr>
                                        <p:cTn id="24" dur="1" fill="hold">
                                          <p:stCondLst>
                                            <p:cond delay="0"/>
                                          </p:stCondLst>
                                        </p:cTn>
                                        <p:tgtEl>
                                          <p:spTgt spid="172088"/>
                                        </p:tgtEl>
                                        <p:attrNameLst>
                                          <p:attrName>style.visibility</p:attrName>
                                        </p:attrNameLst>
                                      </p:cBhvr>
                                      <p:to>
                                        <p:strVal val="visible"/>
                                      </p:to>
                                    </p:set>
                                    <p:anim calcmode="lin" valueType="num">
                                      <p:cBhvr>
                                        <p:cTn id="25" dur="500" fill="hold"/>
                                        <p:tgtEl>
                                          <p:spTgt spid="172088"/>
                                        </p:tgtEl>
                                        <p:attrNameLst>
                                          <p:attrName>ppt_w</p:attrName>
                                        </p:attrNameLst>
                                      </p:cBhvr>
                                      <p:tavLst>
                                        <p:tav tm="0">
                                          <p:val>
                                            <p:strVal val="4*#ppt_w"/>
                                          </p:val>
                                        </p:tav>
                                        <p:tav tm="100000">
                                          <p:val>
                                            <p:strVal val="#ppt_w"/>
                                          </p:val>
                                        </p:tav>
                                      </p:tavLst>
                                    </p:anim>
                                    <p:anim calcmode="lin" valueType="num">
                                      <p:cBhvr>
                                        <p:cTn id="26" dur="500" fill="hold"/>
                                        <p:tgtEl>
                                          <p:spTgt spid="172088"/>
                                        </p:tgtEl>
                                        <p:attrNameLst>
                                          <p:attrName>ppt_h</p:attrName>
                                        </p:attrNameLst>
                                      </p:cBhvr>
                                      <p:tavLst>
                                        <p:tav tm="0">
                                          <p:val>
                                            <p:strVal val="4*#ppt_h"/>
                                          </p:val>
                                        </p:tav>
                                        <p:tav tm="100000">
                                          <p:val>
                                            <p:strVal val="#ppt_h"/>
                                          </p:val>
                                        </p:tav>
                                      </p:tavLst>
                                    </p:anim>
                                  </p:childTnLst>
                                </p:cTn>
                              </p:par>
                            </p:childTnLst>
                          </p:cTn>
                        </p:par>
                        <p:par>
                          <p:cTn id="27" fill="hold" nodeType="afterGroup">
                            <p:stCondLst>
                              <p:cond delay="500"/>
                            </p:stCondLst>
                            <p:childTnLst>
                              <p:par>
                                <p:cTn id="28" presetID="23" presetClass="entr" presetSubtype="32" fill="hold" nodeType="afterEffect">
                                  <p:stCondLst>
                                    <p:cond delay="0"/>
                                  </p:stCondLst>
                                  <p:childTnLst>
                                    <p:set>
                                      <p:cBhvr>
                                        <p:cTn id="29" dur="1" fill="hold">
                                          <p:stCondLst>
                                            <p:cond delay="0"/>
                                          </p:stCondLst>
                                        </p:cTn>
                                        <p:tgtEl>
                                          <p:spTgt spid="172092"/>
                                        </p:tgtEl>
                                        <p:attrNameLst>
                                          <p:attrName>style.visibility</p:attrName>
                                        </p:attrNameLst>
                                      </p:cBhvr>
                                      <p:to>
                                        <p:strVal val="visible"/>
                                      </p:to>
                                    </p:set>
                                    <p:anim calcmode="lin" valueType="num">
                                      <p:cBhvr>
                                        <p:cTn id="30" dur="500" fill="hold"/>
                                        <p:tgtEl>
                                          <p:spTgt spid="172092"/>
                                        </p:tgtEl>
                                        <p:attrNameLst>
                                          <p:attrName>ppt_w</p:attrName>
                                        </p:attrNameLst>
                                      </p:cBhvr>
                                      <p:tavLst>
                                        <p:tav tm="0">
                                          <p:val>
                                            <p:strVal val="4*#ppt_w"/>
                                          </p:val>
                                        </p:tav>
                                        <p:tav tm="100000">
                                          <p:val>
                                            <p:strVal val="#ppt_w"/>
                                          </p:val>
                                        </p:tav>
                                      </p:tavLst>
                                    </p:anim>
                                    <p:anim calcmode="lin" valueType="num">
                                      <p:cBhvr>
                                        <p:cTn id="31" dur="500" fill="hold"/>
                                        <p:tgtEl>
                                          <p:spTgt spid="172092"/>
                                        </p:tgtEl>
                                        <p:attrNameLst>
                                          <p:attrName>ppt_h</p:attrName>
                                        </p:attrNameLst>
                                      </p:cBhvr>
                                      <p:tavLst>
                                        <p:tav tm="0">
                                          <p:val>
                                            <p:strVal val="4*#ppt_h"/>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2078"/>
                                        </p:tgtEl>
                                        <p:attrNameLst>
                                          <p:attrName>style.visibility</p:attrName>
                                        </p:attrNameLst>
                                      </p:cBhvr>
                                      <p:to>
                                        <p:strVal val="visible"/>
                                      </p:to>
                                    </p:set>
                                    <p:animEffect transition="in" filter="wipe(left)">
                                      <p:cBhvr>
                                        <p:cTn id="36" dur="1000"/>
                                        <p:tgtEl>
                                          <p:spTgt spid="172078"/>
                                        </p:tgtEl>
                                      </p:cBhvr>
                                    </p:animEffect>
                                  </p:childTnLst>
                                </p:cTn>
                              </p:par>
                            </p:childTnLst>
                          </p:cTn>
                        </p:par>
                        <p:par>
                          <p:cTn id="37" fill="hold" nodeType="afterGroup">
                            <p:stCondLst>
                              <p:cond delay="1000"/>
                            </p:stCondLst>
                            <p:childTnLst>
                              <p:par>
                                <p:cTn id="38" presetID="22" presetClass="entr" presetSubtype="8" fill="hold" nodeType="afterEffect">
                                  <p:stCondLst>
                                    <p:cond delay="0"/>
                                  </p:stCondLst>
                                  <p:childTnLst>
                                    <p:set>
                                      <p:cBhvr>
                                        <p:cTn id="39" dur="1" fill="hold">
                                          <p:stCondLst>
                                            <p:cond delay="0"/>
                                          </p:stCondLst>
                                        </p:cTn>
                                        <p:tgtEl>
                                          <p:spTgt spid="172083"/>
                                        </p:tgtEl>
                                        <p:attrNameLst>
                                          <p:attrName>style.visibility</p:attrName>
                                        </p:attrNameLst>
                                      </p:cBhvr>
                                      <p:to>
                                        <p:strVal val="visible"/>
                                      </p:to>
                                    </p:set>
                                    <p:animEffect transition="in" filter="wipe(left)">
                                      <p:cBhvr>
                                        <p:cTn id="40" dur="1000"/>
                                        <p:tgtEl>
                                          <p:spTgt spid="172083"/>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2084"/>
                                        </p:tgtEl>
                                        <p:attrNameLst>
                                          <p:attrName>style.visibility</p:attrName>
                                        </p:attrNameLst>
                                      </p:cBhvr>
                                      <p:to>
                                        <p:strVal val="visible"/>
                                      </p:to>
                                    </p:set>
                                    <p:animEffect transition="in" filter="wipe(left)">
                                      <p:cBhvr>
                                        <p:cTn id="45" dur="1000"/>
                                        <p:tgtEl>
                                          <p:spTgt spid="172084"/>
                                        </p:tgtEl>
                                      </p:cBhvr>
                                    </p:animEffect>
                                  </p:childTnLst>
                                </p:cTn>
                              </p:par>
                            </p:childTnLst>
                          </p:cTn>
                        </p:par>
                        <p:par>
                          <p:cTn id="46" fill="hold" nodeType="afterGroup">
                            <p:stCondLst>
                              <p:cond delay="1000"/>
                            </p:stCondLst>
                            <p:childTnLst>
                              <p:par>
                                <p:cTn id="47" presetID="22" presetClass="entr" presetSubtype="8" fill="hold" nodeType="afterEffect">
                                  <p:stCondLst>
                                    <p:cond delay="0"/>
                                  </p:stCondLst>
                                  <p:childTnLst>
                                    <p:set>
                                      <p:cBhvr>
                                        <p:cTn id="48" dur="1" fill="hold">
                                          <p:stCondLst>
                                            <p:cond delay="0"/>
                                          </p:stCondLst>
                                        </p:cTn>
                                        <p:tgtEl>
                                          <p:spTgt spid="172085"/>
                                        </p:tgtEl>
                                        <p:attrNameLst>
                                          <p:attrName>style.visibility</p:attrName>
                                        </p:attrNameLst>
                                      </p:cBhvr>
                                      <p:to>
                                        <p:strVal val="visible"/>
                                      </p:to>
                                    </p:set>
                                    <p:animEffect transition="in" filter="wipe(left)">
                                      <p:cBhvr>
                                        <p:cTn id="49" dur="1000"/>
                                        <p:tgtEl>
                                          <p:spTgt spid="17208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32" fill="hold" nodeType="clickEffect">
                                  <p:stCondLst>
                                    <p:cond delay="0"/>
                                  </p:stCondLst>
                                  <p:childTnLst>
                                    <p:set>
                                      <p:cBhvr>
                                        <p:cTn id="53" dur="1" fill="hold">
                                          <p:stCondLst>
                                            <p:cond delay="0"/>
                                          </p:stCondLst>
                                        </p:cTn>
                                        <p:tgtEl>
                                          <p:spTgt spid="172096"/>
                                        </p:tgtEl>
                                        <p:attrNameLst>
                                          <p:attrName>style.visibility</p:attrName>
                                        </p:attrNameLst>
                                      </p:cBhvr>
                                      <p:to>
                                        <p:strVal val="visible"/>
                                      </p:to>
                                    </p:set>
                                    <p:anim calcmode="lin" valueType="num">
                                      <p:cBhvr>
                                        <p:cTn id="54" dur="500" fill="hold"/>
                                        <p:tgtEl>
                                          <p:spTgt spid="172096"/>
                                        </p:tgtEl>
                                        <p:attrNameLst>
                                          <p:attrName>ppt_w</p:attrName>
                                        </p:attrNameLst>
                                      </p:cBhvr>
                                      <p:tavLst>
                                        <p:tav tm="0">
                                          <p:val>
                                            <p:strVal val="4*#ppt_w"/>
                                          </p:val>
                                        </p:tav>
                                        <p:tav tm="100000">
                                          <p:val>
                                            <p:strVal val="#ppt_w"/>
                                          </p:val>
                                        </p:tav>
                                      </p:tavLst>
                                    </p:anim>
                                    <p:anim calcmode="lin" valueType="num">
                                      <p:cBhvr>
                                        <p:cTn id="55" dur="500" fill="hold"/>
                                        <p:tgtEl>
                                          <p:spTgt spid="172096"/>
                                        </p:tgtEl>
                                        <p:attrNameLst>
                                          <p:attrName>ppt_h</p:attrName>
                                        </p:attrNameLst>
                                      </p:cBhvr>
                                      <p:tavLst>
                                        <p:tav tm="0">
                                          <p:val>
                                            <p:strVal val="4*#ppt_h"/>
                                          </p:val>
                                        </p:tav>
                                        <p:tav tm="100000">
                                          <p:val>
                                            <p:strVal val="#ppt_h"/>
                                          </p:val>
                                        </p:tav>
                                      </p:tavLst>
                                    </p:anim>
                                  </p:childTnLst>
                                </p:cTn>
                              </p:par>
                            </p:childTnLst>
                          </p:cTn>
                        </p:par>
                        <p:par>
                          <p:cTn id="56" fill="hold" nodeType="afterGroup">
                            <p:stCondLst>
                              <p:cond delay="500"/>
                            </p:stCondLst>
                            <p:childTnLst>
                              <p:par>
                                <p:cTn id="57" presetID="23" presetClass="entr" presetSubtype="32" fill="hold" nodeType="afterEffect">
                                  <p:stCondLst>
                                    <p:cond delay="0"/>
                                  </p:stCondLst>
                                  <p:childTnLst>
                                    <p:set>
                                      <p:cBhvr>
                                        <p:cTn id="58" dur="1" fill="hold">
                                          <p:stCondLst>
                                            <p:cond delay="0"/>
                                          </p:stCondLst>
                                        </p:cTn>
                                        <p:tgtEl>
                                          <p:spTgt spid="172099"/>
                                        </p:tgtEl>
                                        <p:attrNameLst>
                                          <p:attrName>style.visibility</p:attrName>
                                        </p:attrNameLst>
                                      </p:cBhvr>
                                      <p:to>
                                        <p:strVal val="visible"/>
                                      </p:to>
                                    </p:set>
                                    <p:anim calcmode="lin" valueType="num">
                                      <p:cBhvr>
                                        <p:cTn id="59" dur="500" fill="hold"/>
                                        <p:tgtEl>
                                          <p:spTgt spid="172099"/>
                                        </p:tgtEl>
                                        <p:attrNameLst>
                                          <p:attrName>ppt_w</p:attrName>
                                        </p:attrNameLst>
                                      </p:cBhvr>
                                      <p:tavLst>
                                        <p:tav tm="0">
                                          <p:val>
                                            <p:strVal val="4*#ppt_w"/>
                                          </p:val>
                                        </p:tav>
                                        <p:tav tm="100000">
                                          <p:val>
                                            <p:strVal val="#ppt_w"/>
                                          </p:val>
                                        </p:tav>
                                      </p:tavLst>
                                    </p:anim>
                                    <p:anim calcmode="lin" valueType="num">
                                      <p:cBhvr>
                                        <p:cTn id="60" dur="500" fill="hold"/>
                                        <p:tgtEl>
                                          <p:spTgt spid="172099"/>
                                        </p:tgtEl>
                                        <p:attrNameLst>
                                          <p:attrName>ppt_h</p:attrName>
                                        </p:attrNameLst>
                                      </p:cBhvr>
                                      <p:tavLst>
                                        <p:tav tm="0">
                                          <p:val>
                                            <p:strVal val="4*#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72086"/>
                                        </p:tgtEl>
                                        <p:attrNameLst>
                                          <p:attrName>style.visibility</p:attrName>
                                        </p:attrNameLst>
                                      </p:cBhvr>
                                      <p:to>
                                        <p:strVal val="visible"/>
                                      </p:to>
                                    </p:set>
                                    <p:animEffect transition="in" filter="wipe(left)">
                                      <p:cBhvr>
                                        <p:cTn id="65" dur="1000"/>
                                        <p:tgtEl>
                                          <p:spTgt spid="172086"/>
                                        </p:tgtEl>
                                      </p:cBhvr>
                                    </p:animEffect>
                                  </p:childTnLst>
                                </p:cTn>
                              </p:par>
                            </p:childTnLst>
                          </p:cTn>
                        </p:par>
                        <p:par>
                          <p:cTn id="66" fill="hold" nodeType="afterGroup">
                            <p:stCondLst>
                              <p:cond delay="1000"/>
                            </p:stCondLst>
                            <p:childTnLst>
                              <p:par>
                                <p:cTn id="67" presetID="22" presetClass="entr" presetSubtype="8" fill="hold" nodeType="afterEffect">
                                  <p:stCondLst>
                                    <p:cond delay="0"/>
                                  </p:stCondLst>
                                  <p:childTnLst>
                                    <p:set>
                                      <p:cBhvr>
                                        <p:cTn id="68" dur="1" fill="hold">
                                          <p:stCondLst>
                                            <p:cond delay="0"/>
                                          </p:stCondLst>
                                        </p:cTn>
                                        <p:tgtEl>
                                          <p:spTgt spid="172087"/>
                                        </p:tgtEl>
                                        <p:attrNameLst>
                                          <p:attrName>style.visibility</p:attrName>
                                        </p:attrNameLst>
                                      </p:cBhvr>
                                      <p:to>
                                        <p:strVal val="visible"/>
                                      </p:to>
                                    </p:set>
                                    <p:animEffect transition="in" filter="wipe(left)">
                                      <p:cBhvr>
                                        <p:cTn id="69" dur="1000"/>
                                        <p:tgtEl>
                                          <p:spTgt spid="172087"/>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3" presetClass="entr" presetSubtype="32" fill="hold" nodeType="clickEffect">
                                  <p:stCondLst>
                                    <p:cond delay="0"/>
                                  </p:stCondLst>
                                  <p:childTnLst>
                                    <p:set>
                                      <p:cBhvr>
                                        <p:cTn id="73" dur="1" fill="hold">
                                          <p:stCondLst>
                                            <p:cond delay="0"/>
                                          </p:stCondLst>
                                        </p:cTn>
                                        <p:tgtEl>
                                          <p:spTgt spid="172102"/>
                                        </p:tgtEl>
                                        <p:attrNameLst>
                                          <p:attrName>style.visibility</p:attrName>
                                        </p:attrNameLst>
                                      </p:cBhvr>
                                      <p:to>
                                        <p:strVal val="visible"/>
                                      </p:to>
                                    </p:set>
                                    <p:anim calcmode="lin" valueType="num">
                                      <p:cBhvr>
                                        <p:cTn id="74" dur="500" fill="hold"/>
                                        <p:tgtEl>
                                          <p:spTgt spid="172102"/>
                                        </p:tgtEl>
                                        <p:attrNameLst>
                                          <p:attrName>ppt_w</p:attrName>
                                        </p:attrNameLst>
                                      </p:cBhvr>
                                      <p:tavLst>
                                        <p:tav tm="0">
                                          <p:val>
                                            <p:strVal val="4*#ppt_w"/>
                                          </p:val>
                                        </p:tav>
                                        <p:tav tm="100000">
                                          <p:val>
                                            <p:strVal val="#ppt_w"/>
                                          </p:val>
                                        </p:tav>
                                      </p:tavLst>
                                    </p:anim>
                                    <p:anim calcmode="lin" valueType="num">
                                      <p:cBhvr>
                                        <p:cTn id="75" dur="500" fill="hold"/>
                                        <p:tgtEl>
                                          <p:spTgt spid="172102"/>
                                        </p:tgtEl>
                                        <p:attrNameLst>
                                          <p:attrName>ppt_h</p:attrName>
                                        </p:attrNameLst>
                                      </p:cBhvr>
                                      <p:tavLst>
                                        <p:tav tm="0">
                                          <p:val>
                                            <p:strVal val="4*#ppt_h"/>
                                          </p:val>
                                        </p:tav>
                                        <p:tav tm="100000">
                                          <p:val>
                                            <p:strVal val="#ppt_h"/>
                                          </p:val>
                                        </p:tav>
                                      </p:tavLst>
                                    </p:anim>
                                  </p:childTnLst>
                                </p:cTn>
                              </p:par>
                            </p:childTnLst>
                          </p:cTn>
                        </p:par>
                        <p:par>
                          <p:cTn id="76" fill="hold" nodeType="afterGroup">
                            <p:stCondLst>
                              <p:cond delay="500"/>
                            </p:stCondLst>
                            <p:childTnLst>
                              <p:par>
                                <p:cTn id="77" presetID="23" presetClass="entr" presetSubtype="32" fill="hold" nodeType="afterEffect">
                                  <p:stCondLst>
                                    <p:cond delay="0"/>
                                  </p:stCondLst>
                                  <p:childTnLst>
                                    <p:set>
                                      <p:cBhvr>
                                        <p:cTn id="78" dur="1" fill="hold">
                                          <p:stCondLst>
                                            <p:cond delay="0"/>
                                          </p:stCondLst>
                                        </p:cTn>
                                        <p:tgtEl>
                                          <p:spTgt spid="172105"/>
                                        </p:tgtEl>
                                        <p:attrNameLst>
                                          <p:attrName>style.visibility</p:attrName>
                                        </p:attrNameLst>
                                      </p:cBhvr>
                                      <p:to>
                                        <p:strVal val="visible"/>
                                      </p:to>
                                    </p:set>
                                    <p:anim calcmode="lin" valueType="num">
                                      <p:cBhvr>
                                        <p:cTn id="79" dur="500" fill="hold"/>
                                        <p:tgtEl>
                                          <p:spTgt spid="172105"/>
                                        </p:tgtEl>
                                        <p:attrNameLst>
                                          <p:attrName>ppt_w</p:attrName>
                                        </p:attrNameLst>
                                      </p:cBhvr>
                                      <p:tavLst>
                                        <p:tav tm="0">
                                          <p:val>
                                            <p:strVal val="4*#ppt_w"/>
                                          </p:val>
                                        </p:tav>
                                        <p:tav tm="100000">
                                          <p:val>
                                            <p:strVal val="#ppt_w"/>
                                          </p:val>
                                        </p:tav>
                                      </p:tavLst>
                                    </p:anim>
                                    <p:anim calcmode="lin" valueType="num">
                                      <p:cBhvr>
                                        <p:cTn id="80" dur="500" fill="hold"/>
                                        <p:tgtEl>
                                          <p:spTgt spid="17210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77" grpId="0"/>
      <p:bldP spid="172078" grpId="0"/>
      <p:bldP spid="172084" grpId="0"/>
      <p:bldP spid="17208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ext Box 2"/>
          <p:cNvSpPr txBox="1">
            <a:spLocks noChangeArrowheads="1"/>
          </p:cNvSpPr>
          <p:nvPr/>
        </p:nvSpPr>
        <p:spPr bwMode="auto">
          <a:xfrm>
            <a:off x="539750" y="1268413"/>
            <a:ext cx="2447925" cy="519112"/>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a:pPr>
            <a:r>
              <a:rPr kumimoji="1" lang="en-US" altLang="zh-CN" sz="2800">
                <a:solidFill>
                  <a:srgbClr val="FFFF00"/>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联接</a:t>
            </a:r>
          </a:p>
        </p:txBody>
      </p:sp>
      <p:graphicFrame>
        <p:nvGraphicFramePr>
          <p:cNvPr id="173059" name="Object 3"/>
          <p:cNvGraphicFramePr>
            <a:graphicFrameLocks noChangeAspect="1"/>
          </p:cNvGraphicFramePr>
          <p:nvPr/>
        </p:nvGraphicFramePr>
        <p:xfrm>
          <a:off x="684213" y="1844675"/>
          <a:ext cx="3576637" cy="1928813"/>
        </p:xfrm>
        <a:graphic>
          <a:graphicData uri="http://schemas.openxmlformats.org/presentationml/2006/ole">
            <mc:AlternateContent xmlns:mc="http://schemas.openxmlformats.org/markup-compatibility/2006">
              <mc:Choice xmlns:v="urn:schemas-microsoft-com:vml" Requires="v">
                <p:oleObj spid="_x0000_s55431" name="公式" r:id="rId3" imgW="1784214" imgH="958938" progId="Equation.3">
                  <p:embed/>
                </p:oleObj>
              </mc:Choice>
              <mc:Fallback>
                <p:oleObj name="公式" r:id="rId3" imgW="1784214" imgH="958938"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844675"/>
                        <a:ext cx="3576637" cy="192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3060" name="Group 4"/>
          <p:cNvGrpSpPr>
            <a:grpSpLocks/>
          </p:cNvGrpSpPr>
          <p:nvPr/>
        </p:nvGrpSpPr>
        <p:grpSpPr bwMode="auto">
          <a:xfrm>
            <a:off x="5364163" y="404813"/>
            <a:ext cx="2957512" cy="3484562"/>
            <a:chOff x="3378" y="981"/>
            <a:chExt cx="1863" cy="2195"/>
          </a:xfrm>
        </p:grpSpPr>
        <p:sp>
          <p:nvSpPr>
            <p:cNvPr id="55312" name="Oval 5"/>
            <p:cNvSpPr>
              <a:spLocks noChangeArrowheads="1"/>
            </p:cNvSpPr>
            <p:nvPr/>
          </p:nvSpPr>
          <p:spPr bwMode="auto">
            <a:xfrm>
              <a:off x="3605" y="135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5313" name="Oval 6"/>
            <p:cNvSpPr>
              <a:spLocks noChangeArrowheads="1"/>
            </p:cNvSpPr>
            <p:nvPr/>
          </p:nvSpPr>
          <p:spPr bwMode="auto">
            <a:xfrm>
              <a:off x="3560" y="203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5314" name="Oval 7"/>
            <p:cNvSpPr>
              <a:spLocks noChangeArrowheads="1"/>
            </p:cNvSpPr>
            <p:nvPr/>
          </p:nvSpPr>
          <p:spPr bwMode="auto">
            <a:xfrm>
              <a:off x="3560" y="267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5315" name="Line 8"/>
            <p:cNvSpPr>
              <a:spLocks noChangeShapeType="1"/>
            </p:cNvSpPr>
            <p:nvPr/>
          </p:nvSpPr>
          <p:spPr bwMode="auto">
            <a:xfrm rot="5400000" flipH="1">
              <a:off x="3787" y="112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316" name="Text Box 9"/>
            <p:cNvSpPr txBox="1">
              <a:spLocks noChangeArrowheads="1"/>
            </p:cNvSpPr>
            <p:nvPr/>
          </p:nvSpPr>
          <p:spPr bwMode="auto">
            <a:xfrm rot="5400000">
              <a:off x="4001" y="122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5317" name="Text Box 10"/>
            <p:cNvSpPr txBox="1">
              <a:spLocks noChangeArrowheads="1"/>
            </p:cNvSpPr>
            <p:nvPr/>
          </p:nvSpPr>
          <p:spPr bwMode="auto">
            <a:xfrm>
              <a:off x="3379" y="1207"/>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5318" name="Line 11"/>
            <p:cNvSpPr>
              <a:spLocks noChangeShapeType="1"/>
            </p:cNvSpPr>
            <p:nvPr/>
          </p:nvSpPr>
          <p:spPr bwMode="auto">
            <a:xfrm flipV="1">
              <a:off x="4195" y="1537"/>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319" name="Oval 12"/>
            <p:cNvSpPr>
              <a:spLocks noChangeArrowheads="1"/>
            </p:cNvSpPr>
            <p:nvPr/>
          </p:nvSpPr>
          <p:spPr bwMode="auto">
            <a:xfrm>
              <a:off x="4830" y="149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5320" name="Text Box 13"/>
            <p:cNvSpPr txBox="1">
              <a:spLocks noChangeArrowheads="1"/>
            </p:cNvSpPr>
            <p:nvPr/>
          </p:nvSpPr>
          <p:spPr bwMode="auto">
            <a:xfrm>
              <a:off x="4875" y="135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5321" name="Line 14"/>
            <p:cNvSpPr>
              <a:spLocks noChangeShapeType="1"/>
            </p:cNvSpPr>
            <p:nvPr/>
          </p:nvSpPr>
          <p:spPr bwMode="auto">
            <a:xfrm rot="5400000" flipH="1">
              <a:off x="3787" y="180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322" name="Text Box 15"/>
            <p:cNvSpPr txBox="1">
              <a:spLocks noChangeArrowheads="1"/>
            </p:cNvSpPr>
            <p:nvPr/>
          </p:nvSpPr>
          <p:spPr bwMode="auto">
            <a:xfrm rot="5400000">
              <a:off x="4001" y="190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5323" name="Text Box 16"/>
            <p:cNvSpPr txBox="1">
              <a:spLocks noChangeArrowheads="1"/>
            </p:cNvSpPr>
            <p:nvPr/>
          </p:nvSpPr>
          <p:spPr bwMode="auto">
            <a:xfrm>
              <a:off x="3379" y="188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5324" name="Line 17"/>
            <p:cNvSpPr>
              <a:spLocks noChangeShapeType="1"/>
            </p:cNvSpPr>
            <p:nvPr/>
          </p:nvSpPr>
          <p:spPr bwMode="auto">
            <a:xfrm flipV="1">
              <a:off x="4195" y="2217"/>
              <a:ext cx="72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325" name="Oval 18"/>
            <p:cNvSpPr>
              <a:spLocks noChangeArrowheads="1"/>
            </p:cNvSpPr>
            <p:nvPr/>
          </p:nvSpPr>
          <p:spPr bwMode="auto">
            <a:xfrm>
              <a:off x="4874" y="2172"/>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5326" name="Text Box 19"/>
            <p:cNvSpPr txBox="1">
              <a:spLocks noChangeArrowheads="1"/>
            </p:cNvSpPr>
            <p:nvPr/>
          </p:nvSpPr>
          <p:spPr bwMode="auto">
            <a:xfrm>
              <a:off x="4921" y="2081"/>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5327" name="Line 20"/>
            <p:cNvSpPr>
              <a:spLocks noChangeShapeType="1"/>
            </p:cNvSpPr>
            <p:nvPr/>
          </p:nvSpPr>
          <p:spPr bwMode="auto">
            <a:xfrm rot="5400000" flipH="1">
              <a:off x="3787" y="2443"/>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328" name="Text Box 21"/>
            <p:cNvSpPr txBox="1">
              <a:spLocks noChangeArrowheads="1"/>
            </p:cNvSpPr>
            <p:nvPr/>
          </p:nvSpPr>
          <p:spPr bwMode="auto">
            <a:xfrm rot="5400000">
              <a:off x="4001" y="253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5329" name="Text Box 22"/>
            <p:cNvSpPr txBox="1">
              <a:spLocks noChangeArrowheads="1"/>
            </p:cNvSpPr>
            <p:nvPr/>
          </p:nvSpPr>
          <p:spPr bwMode="auto">
            <a:xfrm>
              <a:off x="3379" y="256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5330" name="Line 23"/>
            <p:cNvSpPr>
              <a:spLocks noChangeShapeType="1"/>
            </p:cNvSpPr>
            <p:nvPr/>
          </p:nvSpPr>
          <p:spPr bwMode="auto">
            <a:xfrm flipV="1">
              <a:off x="4195" y="2852"/>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331" name="Oval 24"/>
            <p:cNvSpPr>
              <a:spLocks noChangeArrowheads="1"/>
            </p:cNvSpPr>
            <p:nvPr/>
          </p:nvSpPr>
          <p:spPr bwMode="auto">
            <a:xfrm>
              <a:off x="4828" y="280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5332" name="Text Box 25"/>
            <p:cNvSpPr txBox="1">
              <a:spLocks noChangeArrowheads="1"/>
            </p:cNvSpPr>
            <p:nvPr/>
          </p:nvSpPr>
          <p:spPr bwMode="auto">
            <a:xfrm>
              <a:off x="4875" y="2671"/>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5333" name="Line 26"/>
            <p:cNvSpPr>
              <a:spLocks noChangeShapeType="1"/>
            </p:cNvSpPr>
            <p:nvPr/>
          </p:nvSpPr>
          <p:spPr bwMode="auto">
            <a:xfrm>
              <a:off x="3378" y="1537"/>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5334" name="Object 27"/>
            <p:cNvGraphicFramePr>
              <a:graphicFrameLocks noChangeAspect="1"/>
            </p:cNvGraphicFramePr>
            <p:nvPr/>
          </p:nvGraphicFramePr>
          <p:xfrm>
            <a:off x="3696" y="981"/>
            <a:ext cx="284" cy="381"/>
          </p:xfrm>
          <a:graphic>
            <a:graphicData uri="http://schemas.openxmlformats.org/presentationml/2006/ole">
              <mc:AlternateContent xmlns:mc="http://schemas.openxmlformats.org/markup-compatibility/2006">
                <mc:Choice xmlns:v="urn:schemas-microsoft-com:vml" Requires="v">
                  <p:oleObj spid="_x0000_s55432" name="公式" r:id="rId5" imgW="222139" imgH="298362" progId="Equation.3">
                    <p:embed/>
                  </p:oleObj>
                </mc:Choice>
                <mc:Fallback>
                  <p:oleObj name="公式" r:id="rId5" imgW="222139" imgH="298362"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6" y="981"/>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335" name="Object 28"/>
            <p:cNvGraphicFramePr>
              <a:graphicFrameLocks noChangeAspect="1"/>
            </p:cNvGraphicFramePr>
            <p:nvPr/>
          </p:nvGraphicFramePr>
          <p:xfrm>
            <a:off x="3742" y="1661"/>
            <a:ext cx="285" cy="397"/>
          </p:xfrm>
          <a:graphic>
            <a:graphicData uri="http://schemas.openxmlformats.org/presentationml/2006/ole">
              <mc:AlternateContent xmlns:mc="http://schemas.openxmlformats.org/markup-compatibility/2006">
                <mc:Choice xmlns:v="urn:schemas-microsoft-com:vml" Requires="v">
                  <p:oleObj spid="_x0000_s55433" name="公式" r:id="rId7" imgW="222139" imgH="310975" progId="Equation.3">
                    <p:embed/>
                  </p:oleObj>
                </mc:Choice>
                <mc:Fallback>
                  <p:oleObj name="公式" r:id="rId7" imgW="222139" imgH="310975" progId="Equation.3">
                    <p:embed/>
                    <p:pic>
                      <p:nvPicPr>
                        <p:cNvPr id="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42" y="1661"/>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336" name="Object 29"/>
            <p:cNvGraphicFramePr>
              <a:graphicFrameLocks noChangeAspect="1"/>
            </p:cNvGraphicFramePr>
            <p:nvPr/>
          </p:nvGraphicFramePr>
          <p:xfrm>
            <a:off x="3742" y="2296"/>
            <a:ext cx="285" cy="397"/>
          </p:xfrm>
          <a:graphic>
            <a:graphicData uri="http://schemas.openxmlformats.org/presentationml/2006/ole">
              <mc:AlternateContent xmlns:mc="http://schemas.openxmlformats.org/markup-compatibility/2006">
                <mc:Choice xmlns:v="urn:schemas-microsoft-com:vml" Requires="v">
                  <p:oleObj spid="_x0000_s55434" name="公式" r:id="rId9" imgW="222139" imgH="310975" progId="Equation.3">
                    <p:embed/>
                  </p:oleObj>
                </mc:Choice>
                <mc:Fallback>
                  <p:oleObj name="公式" r:id="rId9" imgW="222139" imgH="310975" progId="Equation.3">
                    <p:embed/>
                    <p:pic>
                      <p:nvPicPr>
                        <p:cNvPr id="0" name="Object 2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42" y="2296"/>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37" name="Line 30"/>
            <p:cNvSpPr>
              <a:spLocks noChangeShapeType="1"/>
            </p:cNvSpPr>
            <p:nvPr/>
          </p:nvSpPr>
          <p:spPr bwMode="auto">
            <a:xfrm>
              <a:off x="4286" y="1582"/>
              <a:ext cx="0" cy="49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5338" name="Object 31"/>
            <p:cNvGraphicFramePr>
              <a:graphicFrameLocks noChangeAspect="1"/>
            </p:cNvGraphicFramePr>
            <p:nvPr/>
          </p:nvGraphicFramePr>
          <p:xfrm>
            <a:off x="4332" y="1537"/>
            <a:ext cx="398" cy="416"/>
          </p:xfrm>
          <a:graphic>
            <a:graphicData uri="http://schemas.openxmlformats.org/presentationml/2006/ole">
              <mc:AlternateContent xmlns:mc="http://schemas.openxmlformats.org/markup-compatibility/2006">
                <mc:Choice xmlns:v="urn:schemas-microsoft-com:vml" Requires="v">
                  <p:oleObj spid="_x0000_s55435" name="公式" r:id="rId11" imgW="285664" imgH="298362" progId="Equation.3">
                    <p:embed/>
                  </p:oleObj>
                </mc:Choice>
                <mc:Fallback>
                  <p:oleObj name="公式" r:id="rId11" imgW="285664" imgH="298362" progId="Equation.3">
                    <p:embed/>
                    <p:pic>
                      <p:nvPicPr>
                        <p:cNvPr id="0" name="Object 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32" y="1537"/>
                          <a:ext cx="398"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5339" name="Group 32"/>
            <p:cNvGrpSpPr>
              <a:grpSpLocks/>
            </p:cNvGrpSpPr>
            <p:nvPr/>
          </p:nvGrpSpPr>
          <p:grpSpPr bwMode="auto">
            <a:xfrm>
              <a:off x="4285" y="2262"/>
              <a:ext cx="446" cy="545"/>
              <a:chOff x="2154" y="1207"/>
              <a:chExt cx="446" cy="545"/>
            </a:xfrm>
          </p:grpSpPr>
          <p:sp>
            <p:nvSpPr>
              <p:cNvPr id="55352" name="Line 33"/>
              <p:cNvSpPr>
                <a:spLocks noChangeShapeType="1"/>
              </p:cNvSpPr>
              <p:nvPr/>
            </p:nvSpPr>
            <p:spPr bwMode="auto">
              <a:xfrm>
                <a:off x="2154" y="1253"/>
                <a:ext cx="0" cy="49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5353" name="Object 34"/>
              <p:cNvGraphicFramePr>
                <a:graphicFrameLocks noChangeAspect="1"/>
              </p:cNvGraphicFramePr>
              <p:nvPr/>
            </p:nvGraphicFramePr>
            <p:xfrm>
              <a:off x="2200" y="1207"/>
              <a:ext cx="400" cy="416"/>
            </p:xfrm>
            <a:graphic>
              <a:graphicData uri="http://schemas.openxmlformats.org/presentationml/2006/ole">
                <mc:AlternateContent xmlns:mc="http://schemas.openxmlformats.org/markup-compatibility/2006">
                  <mc:Choice xmlns:v="urn:schemas-microsoft-com:vml" Requires="v">
                    <p:oleObj spid="_x0000_s55436" name="公式" r:id="rId13" imgW="285664" imgH="298362" progId="Equation.3">
                      <p:embed/>
                    </p:oleObj>
                  </mc:Choice>
                  <mc:Fallback>
                    <p:oleObj name="公式" r:id="rId13" imgW="285664" imgH="298362" progId="Equation.3">
                      <p:embed/>
                      <p:pic>
                        <p:nvPicPr>
                          <p:cNvPr id="0" name="Object 3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00" y="1207"/>
                            <a:ext cx="400"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340" name="Group 35"/>
            <p:cNvGrpSpPr>
              <a:grpSpLocks/>
            </p:cNvGrpSpPr>
            <p:nvPr/>
          </p:nvGrpSpPr>
          <p:grpSpPr bwMode="auto">
            <a:xfrm>
              <a:off x="4784" y="1582"/>
              <a:ext cx="457" cy="1179"/>
              <a:chOff x="2290" y="527"/>
              <a:chExt cx="457" cy="1179"/>
            </a:xfrm>
          </p:grpSpPr>
          <p:sp>
            <p:nvSpPr>
              <p:cNvPr id="55350" name="Line 36"/>
              <p:cNvSpPr>
                <a:spLocks noChangeShapeType="1"/>
              </p:cNvSpPr>
              <p:nvPr/>
            </p:nvSpPr>
            <p:spPr bwMode="auto">
              <a:xfrm flipV="1">
                <a:off x="2290" y="527"/>
                <a:ext cx="0" cy="117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5351" name="Object 37"/>
              <p:cNvGraphicFramePr>
                <a:graphicFrameLocks noChangeAspect="1"/>
              </p:cNvGraphicFramePr>
              <p:nvPr/>
            </p:nvGraphicFramePr>
            <p:xfrm>
              <a:off x="2381" y="663"/>
              <a:ext cx="366" cy="381"/>
            </p:xfrm>
            <a:graphic>
              <a:graphicData uri="http://schemas.openxmlformats.org/presentationml/2006/ole">
                <mc:AlternateContent xmlns:mc="http://schemas.openxmlformats.org/markup-compatibility/2006">
                  <mc:Choice xmlns:v="urn:schemas-microsoft-com:vml" Requires="v">
                    <p:oleObj spid="_x0000_s55437" name="公式" r:id="rId15" imgW="285664" imgH="298362" progId="Equation.3">
                      <p:embed/>
                    </p:oleObj>
                  </mc:Choice>
                  <mc:Fallback>
                    <p:oleObj name="公式" r:id="rId15" imgW="285664" imgH="298362" progId="Equation.3">
                      <p:embed/>
                      <p:pic>
                        <p:nvPicPr>
                          <p:cNvPr id="0" name="Object 3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81" y="663"/>
                            <a:ext cx="36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341" name="Group 38"/>
            <p:cNvGrpSpPr>
              <a:grpSpLocks/>
            </p:cNvGrpSpPr>
            <p:nvPr/>
          </p:nvGrpSpPr>
          <p:grpSpPr bwMode="auto">
            <a:xfrm>
              <a:off x="4149" y="1174"/>
              <a:ext cx="630" cy="381"/>
              <a:chOff x="1655" y="119"/>
              <a:chExt cx="630" cy="381"/>
            </a:xfrm>
          </p:grpSpPr>
          <p:sp>
            <p:nvSpPr>
              <p:cNvPr id="55348" name="Line 39"/>
              <p:cNvSpPr>
                <a:spLocks noChangeShapeType="1"/>
              </p:cNvSpPr>
              <p:nvPr/>
            </p:nvSpPr>
            <p:spPr bwMode="auto">
              <a:xfrm rot="-5400000">
                <a:off x="1847" y="199"/>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5349" name="Object 40"/>
              <p:cNvGraphicFramePr>
                <a:graphicFrameLocks noChangeAspect="1"/>
              </p:cNvGraphicFramePr>
              <p:nvPr/>
            </p:nvGraphicFramePr>
            <p:xfrm>
              <a:off x="2064" y="119"/>
              <a:ext cx="221" cy="381"/>
            </p:xfrm>
            <a:graphic>
              <a:graphicData uri="http://schemas.openxmlformats.org/presentationml/2006/ole">
                <mc:AlternateContent xmlns:mc="http://schemas.openxmlformats.org/markup-compatibility/2006">
                  <mc:Choice xmlns:v="urn:schemas-microsoft-com:vml" Requires="v">
                    <p:oleObj spid="_x0000_s55438" name="公式" r:id="rId17" imgW="171635" imgH="298362" progId="Equation.3">
                      <p:embed/>
                    </p:oleObj>
                  </mc:Choice>
                  <mc:Fallback>
                    <p:oleObj name="公式" r:id="rId17" imgW="171635" imgH="298362" progId="Equation.3">
                      <p:embed/>
                      <p:pic>
                        <p:nvPicPr>
                          <p:cNvPr id="0" name="Object 4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64" y="11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342" name="Group 41"/>
            <p:cNvGrpSpPr>
              <a:grpSpLocks/>
            </p:cNvGrpSpPr>
            <p:nvPr/>
          </p:nvGrpSpPr>
          <p:grpSpPr bwMode="auto">
            <a:xfrm>
              <a:off x="4150" y="1854"/>
              <a:ext cx="586" cy="381"/>
              <a:chOff x="1655" y="799"/>
              <a:chExt cx="586" cy="381"/>
            </a:xfrm>
          </p:grpSpPr>
          <p:sp>
            <p:nvSpPr>
              <p:cNvPr id="55346" name="Line 42"/>
              <p:cNvSpPr>
                <a:spLocks noChangeShapeType="1"/>
              </p:cNvSpPr>
              <p:nvPr/>
            </p:nvSpPr>
            <p:spPr bwMode="auto">
              <a:xfrm rot="-5400000">
                <a:off x="1847" y="925"/>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5347" name="Object 43"/>
              <p:cNvGraphicFramePr>
                <a:graphicFrameLocks noChangeAspect="1"/>
              </p:cNvGraphicFramePr>
              <p:nvPr/>
            </p:nvGraphicFramePr>
            <p:xfrm>
              <a:off x="2018" y="799"/>
              <a:ext cx="223" cy="381"/>
            </p:xfrm>
            <a:graphic>
              <a:graphicData uri="http://schemas.openxmlformats.org/presentationml/2006/ole">
                <mc:AlternateContent xmlns:mc="http://schemas.openxmlformats.org/markup-compatibility/2006">
                  <mc:Choice xmlns:v="urn:schemas-microsoft-com:vml" Requires="v">
                    <p:oleObj spid="_x0000_s55439" name="公式" r:id="rId19" imgW="171635" imgH="298362" progId="Equation.3">
                      <p:embed/>
                    </p:oleObj>
                  </mc:Choice>
                  <mc:Fallback>
                    <p:oleObj name="公式" r:id="rId19" imgW="171635" imgH="298362" progId="Equation.3">
                      <p:embed/>
                      <p:pic>
                        <p:nvPicPr>
                          <p:cNvPr id="0" name="Object 4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018" y="799"/>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343" name="Group 44"/>
            <p:cNvGrpSpPr>
              <a:grpSpLocks/>
            </p:cNvGrpSpPr>
            <p:nvPr/>
          </p:nvGrpSpPr>
          <p:grpSpPr bwMode="auto">
            <a:xfrm>
              <a:off x="4195" y="2795"/>
              <a:ext cx="586" cy="381"/>
              <a:chOff x="1701" y="1706"/>
              <a:chExt cx="586" cy="381"/>
            </a:xfrm>
          </p:grpSpPr>
          <p:sp>
            <p:nvSpPr>
              <p:cNvPr id="55344" name="Line 45"/>
              <p:cNvSpPr>
                <a:spLocks noChangeShapeType="1"/>
              </p:cNvSpPr>
              <p:nvPr/>
            </p:nvSpPr>
            <p:spPr bwMode="auto">
              <a:xfrm rot="-5400000">
                <a:off x="1893"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5345" name="Object 46"/>
              <p:cNvGraphicFramePr>
                <a:graphicFrameLocks noChangeAspect="1"/>
              </p:cNvGraphicFramePr>
              <p:nvPr/>
            </p:nvGraphicFramePr>
            <p:xfrm>
              <a:off x="2064" y="1706"/>
              <a:ext cx="223" cy="381"/>
            </p:xfrm>
            <a:graphic>
              <a:graphicData uri="http://schemas.openxmlformats.org/presentationml/2006/ole">
                <mc:AlternateContent xmlns:mc="http://schemas.openxmlformats.org/markup-compatibility/2006">
                  <mc:Choice xmlns:v="urn:schemas-microsoft-com:vml" Requires="v">
                    <p:oleObj spid="_x0000_s55440" name="公式" r:id="rId21" imgW="171635" imgH="298362" progId="Equation.3">
                      <p:embed/>
                    </p:oleObj>
                  </mc:Choice>
                  <mc:Fallback>
                    <p:oleObj name="公式" r:id="rId21" imgW="171635" imgH="298362" progId="Equation.3">
                      <p:embed/>
                      <p:pic>
                        <p:nvPicPr>
                          <p:cNvPr id="0" name="Object 4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064" y="1706"/>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aphicFrame>
        <p:nvGraphicFramePr>
          <p:cNvPr id="173103" name="Object 47"/>
          <p:cNvGraphicFramePr>
            <a:graphicFrameLocks noChangeAspect="1"/>
          </p:cNvGraphicFramePr>
          <p:nvPr/>
        </p:nvGraphicFramePr>
        <p:xfrm>
          <a:off x="539750" y="3933825"/>
          <a:ext cx="7683500" cy="1700213"/>
        </p:xfrm>
        <a:graphic>
          <a:graphicData uri="http://schemas.openxmlformats.org/presentationml/2006/ole">
            <mc:AlternateContent xmlns:mc="http://schemas.openxmlformats.org/markup-compatibility/2006">
              <mc:Choice xmlns:v="urn:schemas-microsoft-com:vml" Requires="v">
                <p:oleObj spid="_x0000_s55441" name="公式" r:id="rId23" imgW="3841861" imgH="844638" progId="Equation.3">
                  <p:embed/>
                </p:oleObj>
              </mc:Choice>
              <mc:Fallback>
                <p:oleObj name="公式" r:id="rId23" imgW="3841861" imgH="844638" progId="Equation.3">
                  <p:embed/>
                  <p:pic>
                    <p:nvPicPr>
                      <p:cNvPr id="0" name="Object 4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39750" y="3933825"/>
                        <a:ext cx="7683500" cy="170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3104" name="Text Box 48"/>
          <p:cNvSpPr txBox="1">
            <a:spLocks noChangeArrowheads="1"/>
          </p:cNvSpPr>
          <p:nvPr/>
        </p:nvSpPr>
        <p:spPr bwMode="auto">
          <a:xfrm>
            <a:off x="395288" y="549275"/>
            <a:ext cx="5264150"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b="1">
                <a:solidFill>
                  <a:schemeClr val="bg1"/>
                </a:solidFill>
                <a:latin typeface="楷体_GB2312" pitchFamily="49" charset="-122"/>
                <a:ea typeface="楷体_GB2312" pitchFamily="49" charset="-122"/>
              </a:rPr>
              <a:t>（</a:t>
            </a:r>
            <a:r>
              <a:rPr kumimoji="1" lang="en-US" altLang="zh-CN" sz="3200" b="1">
                <a:solidFill>
                  <a:schemeClr val="bg1"/>
                </a:solidFill>
                <a:latin typeface="楷体_GB2312" pitchFamily="49" charset="-122"/>
                <a:ea typeface="楷体_GB2312" pitchFamily="49" charset="-122"/>
              </a:rPr>
              <a:t>2</a:t>
            </a:r>
            <a:r>
              <a:rPr kumimoji="1" lang="zh-CN" altLang="en-US" sz="3200" b="1">
                <a:solidFill>
                  <a:schemeClr val="bg1"/>
                </a:solidFill>
                <a:latin typeface="楷体_GB2312" pitchFamily="49" charset="-122"/>
                <a:ea typeface="楷体_GB2312" pitchFamily="49" charset="-122"/>
              </a:rPr>
              <a:t>）相电压和线电压的关系</a:t>
            </a:r>
          </a:p>
        </p:txBody>
      </p:sp>
      <p:grpSp>
        <p:nvGrpSpPr>
          <p:cNvPr id="55303" name="Group 49"/>
          <p:cNvGrpSpPr>
            <a:grpSpLocks/>
          </p:cNvGrpSpPr>
          <p:nvPr/>
        </p:nvGrpSpPr>
        <p:grpSpPr bwMode="auto">
          <a:xfrm>
            <a:off x="8316913" y="6445250"/>
            <a:ext cx="792162" cy="366713"/>
            <a:chOff x="5193" y="4020"/>
            <a:chExt cx="499" cy="231"/>
          </a:xfrm>
        </p:grpSpPr>
        <p:pic>
          <p:nvPicPr>
            <p:cNvPr id="55310" name="Picture 50"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1" name="Text Box 51">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5304" name="Group 52"/>
          <p:cNvGrpSpPr>
            <a:grpSpLocks/>
          </p:cNvGrpSpPr>
          <p:nvPr/>
        </p:nvGrpSpPr>
        <p:grpSpPr bwMode="auto">
          <a:xfrm>
            <a:off x="7451725" y="6445250"/>
            <a:ext cx="792163" cy="366713"/>
            <a:chOff x="5193" y="4020"/>
            <a:chExt cx="499" cy="231"/>
          </a:xfrm>
        </p:grpSpPr>
        <p:pic>
          <p:nvPicPr>
            <p:cNvPr id="55308" name="Picture 53"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9" name="Text Box 54">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5305" name="Group 55"/>
          <p:cNvGrpSpPr>
            <a:grpSpLocks/>
          </p:cNvGrpSpPr>
          <p:nvPr/>
        </p:nvGrpSpPr>
        <p:grpSpPr bwMode="auto">
          <a:xfrm>
            <a:off x="6588125" y="6446838"/>
            <a:ext cx="792163" cy="366712"/>
            <a:chOff x="4695" y="4061"/>
            <a:chExt cx="499" cy="231"/>
          </a:xfrm>
        </p:grpSpPr>
        <p:pic>
          <p:nvPicPr>
            <p:cNvPr id="55306" name="Picture 56"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7" name="Text Box 57">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3104"/>
                                        </p:tgtEl>
                                        <p:attrNameLst>
                                          <p:attrName>style.visibility</p:attrName>
                                        </p:attrNameLst>
                                      </p:cBhvr>
                                      <p:to>
                                        <p:strVal val="visible"/>
                                      </p:to>
                                    </p:set>
                                    <p:anim calcmode="lin" valueType="num">
                                      <p:cBhvr additive="base">
                                        <p:cTn id="7" dur="500" fill="hold"/>
                                        <p:tgtEl>
                                          <p:spTgt spid="173104"/>
                                        </p:tgtEl>
                                        <p:attrNameLst>
                                          <p:attrName>ppt_x</p:attrName>
                                        </p:attrNameLst>
                                      </p:cBhvr>
                                      <p:tavLst>
                                        <p:tav tm="0">
                                          <p:val>
                                            <p:strVal val="0-#ppt_w/2"/>
                                          </p:val>
                                        </p:tav>
                                        <p:tav tm="100000">
                                          <p:val>
                                            <p:strVal val="#ppt_x"/>
                                          </p:val>
                                        </p:tav>
                                      </p:tavLst>
                                    </p:anim>
                                    <p:anim calcmode="lin" valueType="num">
                                      <p:cBhvr additive="base">
                                        <p:cTn id="8" dur="500" fill="hold"/>
                                        <p:tgtEl>
                                          <p:spTgt spid="17310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3058"/>
                                        </p:tgtEl>
                                        <p:attrNameLst>
                                          <p:attrName>style.visibility</p:attrName>
                                        </p:attrNameLst>
                                      </p:cBhvr>
                                      <p:to>
                                        <p:strVal val="visible"/>
                                      </p:to>
                                    </p:set>
                                    <p:anim calcmode="lin" valueType="num">
                                      <p:cBhvr additive="base">
                                        <p:cTn id="13" dur="500" fill="hold"/>
                                        <p:tgtEl>
                                          <p:spTgt spid="173058"/>
                                        </p:tgtEl>
                                        <p:attrNameLst>
                                          <p:attrName>ppt_x</p:attrName>
                                        </p:attrNameLst>
                                      </p:cBhvr>
                                      <p:tavLst>
                                        <p:tav tm="0">
                                          <p:val>
                                            <p:strVal val="0-#ppt_w/2"/>
                                          </p:val>
                                        </p:tav>
                                        <p:tav tm="100000">
                                          <p:val>
                                            <p:strVal val="#ppt_x"/>
                                          </p:val>
                                        </p:tav>
                                      </p:tavLst>
                                    </p:anim>
                                    <p:anim calcmode="lin" valueType="num">
                                      <p:cBhvr additive="base">
                                        <p:cTn id="14" dur="500" fill="hold"/>
                                        <p:tgtEl>
                                          <p:spTgt spid="17305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73060"/>
                                        </p:tgtEl>
                                        <p:attrNameLst>
                                          <p:attrName>style.visibility</p:attrName>
                                        </p:attrNameLst>
                                      </p:cBhvr>
                                      <p:to>
                                        <p:strVal val="visible"/>
                                      </p:to>
                                    </p:set>
                                    <p:animEffect transition="in" filter="blinds(horizontal)">
                                      <p:cBhvr>
                                        <p:cTn id="19" dur="500"/>
                                        <p:tgtEl>
                                          <p:spTgt spid="17306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173059"/>
                                        </p:tgtEl>
                                        <p:attrNameLst>
                                          <p:attrName>style.visibility</p:attrName>
                                        </p:attrNameLst>
                                      </p:cBhvr>
                                      <p:to>
                                        <p:strVal val="visible"/>
                                      </p:to>
                                    </p:set>
                                    <p:animEffect transition="in" filter="wipe(up)">
                                      <p:cBhvr>
                                        <p:cTn id="24" dur="2000"/>
                                        <p:tgtEl>
                                          <p:spTgt spid="17305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nodeType="clickEffect">
                                  <p:stCondLst>
                                    <p:cond delay="0"/>
                                  </p:stCondLst>
                                  <p:childTnLst>
                                    <p:set>
                                      <p:cBhvr>
                                        <p:cTn id="28" dur="1" fill="hold">
                                          <p:stCondLst>
                                            <p:cond delay="0"/>
                                          </p:stCondLst>
                                        </p:cTn>
                                        <p:tgtEl>
                                          <p:spTgt spid="173103"/>
                                        </p:tgtEl>
                                        <p:attrNameLst>
                                          <p:attrName>style.visibility</p:attrName>
                                        </p:attrNameLst>
                                      </p:cBhvr>
                                      <p:to>
                                        <p:strVal val="visible"/>
                                      </p:to>
                                    </p:set>
                                    <p:animEffect transition="in" filter="wipe(up)">
                                      <p:cBhvr>
                                        <p:cTn id="29" dur="2000"/>
                                        <p:tgtEl>
                                          <p:spTgt spid="173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P spid="17310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82" name="Group 2"/>
          <p:cNvGrpSpPr>
            <a:grpSpLocks/>
          </p:cNvGrpSpPr>
          <p:nvPr/>
        </p:nvGrpSpPr>
        <p:grpSpPr bwMode="auto">
          <a:xfrm>
            <a:off x="3094038" y="1630363"/>
            <a:ext cx="806450" cy="796925"/>
            <a:chOff x="1788" y="915"/>
            <a:chExt cx="508" cy="502"/>
          </a:xfrm>
        </p:grpSpPr>
        <p:sp>
          <p:nvSpPr>
            <p:cNvPr id="56372" name="Line 3"/>
            <p:cNvSpPr>
              <a:spLocks noChangeShapeType="1"/>
            </p:cNvSpPr>
            <p:nvPr/>
          </p:nvSpPr>
          <p:spPr bwMode="auto">
            <a:xfrm flipV="1">
              <a:off x="1788" y="915"/>
              <a:ext cx="360" cy="465"/>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56373" name="Object 4"/>
            <p:cNvGraphicFramePr>
              <a:graphicFrameLocks noChangeAspect="1"/>
            </p:cNvGraphicFramePr>
            <p:nvPr/>
          </p:nvGraphicFramePr>
          <p:xfrm>
            <a:off x="1885" y="1163"/>
            <a:ext cx="411" cy="254"/>
          </p:xfrm>
          <a:graphic>
            <a:graphicData uri="http://schemas.openxmlformats.org/presentationml/2006/ole">
              <mc:AlternateContent xmlns:mc="http://schemas.openxmlformats.org/markup-compatibility/2006">
                <mc:Choice xmlns:v="urn:schemas-microsoft-com:vml" Requires="v">
                  <p:oleObj spid="_x0000_s56472" name="公式" r:id="rId3" imgW="425339" imgH="260525" progId="Equation.3">
                    <p:embed/>
                  </p:oleObj>
                </mc:Choice>
                <mc:Fallback>
                  <p:oleObj name="公式" r:id="rId3" imgW="425339" imgH="26052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5" y="1163"/>
                          <a:ext cx="41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4085" name="Text Box 5"/>
          <p:cNvSpPr txBox="1">
            <a:spLocks noChangeArrowheads="1"/>
          </p:cNvSpPr>
          <p:nvPr/>
        </p:nvSpPr>
        <p:spPr bwMode="auto">
          <a:xfrm>
            <a:off x="539750" y="476250"/>
            <a:ext cx="84248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利用相量图得到相电压和线电压之间的关系：</a:t>
            </a:r>
          </a:p>
        </p:txBody>
      </p:sp>
      <p:sp>
        <p:nvSpPr>
          <p:cNvPr id="174086" name="Text Box 6"/>
          <p:cNvSpPr txBox="1">
            <a:spLocks noChangeArrowheads="1"/>
          </p:cNvSpPr>
          <p:nvPr/>
        </p:nvSpPr>
        <p:spPr bwMode="auto">
          <a:xfrm>
            <a:off x="4284663" y="4652963"/>
            <a:ext cx="3935412"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线电压对称</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大小相等，</a:t>
            </a:r>
          </a:p>
          <a:p>
            <a:pPr eaLnBrk="1" hangingPunct="1">
              <a:lnSpc>
                <a:spcPct val="120000"/>
              </a:lnSpc>
            </a:pPr>
            <a:r>
              <a:rPr kumimoji="1" lang="zh-CN" altLang="en-US" sz="2800" b="1">
                <a:solidFill>
                  <a:srgbClr val="FFFF00"/>
                </a:solidFill>
                <a:latin typeface="楷体_GB2312" pitchFamily="49" charset="-122"/>
                <a:ea typeface="楷体_GB2312" pitchFamily="49" charset="-122"/>
              </a:rPr>
              <a:t>相位互差</a:t>
            </a:r>
            <a:r>
              <a:rPr kumimoji="1" lang="en-US" altLang="zh-CN" sz="2800">
                <a:solidFill>
                  <a:srgbClr val="FFFF00"/>
                </a:solidFill>
                <a:latin typeface="Times New Roman" panose="02020603050405020304" pitchFamily="18" charset="0"/>
                <a:ea typeface="楷体_GB2312" pitchFamily="49" charset="-122"/>
              </a:rPr>
              <a:t>120</a:t>
            </a:r>
            <a:r>
              <a:rPr kumimoji="1" lang="en-US" altLang="zh-CN" sz="2800" baseline="42000">
                <a:solidFill>
                  <a:srgbClr val="FFFF00"/>
                </a:solidFill>
                <a:latin typeface="Times New Roman" panose="02020603050405020304" pitchFamily="18" charset="0"/>
                <a:ea typeface="楷体_GB2312" pitchFamily="49" charset="-122"/>
              </a:rPr>
              <a:t>o</a:t>
            </a:r>
            <a:r>
              <a:rPr kumimoji="1" lang="en-US" altLang="zh-CN" sz="2800">
                <a:solidFill>
                  <a:srgbClr val="FFFF00"/>
                </a:solidFill>
                <a:latin typeface="Times New Roman" panose="02020603050405020304" pitchFamily="18" charset="0"/>
                <a:ea typeface="楷体_GB2312" pitchFamily="49" charset="-122"/>
              </a:rPr>
              <a:t>)</a:t>
            </a:r>
          </a:p>
        </p:txBody>
      </p:sp>
      <p:sp>
        <p:nvSpPr>
          <p:cNvPr id="174087" name="AutoShape 7"/>
          <p:cNvSpPr>
            <a:spLocks/>
          </p:cNvSpPr>
          <p:nvPr/>
        </p:nvSpPr>
        <p:spPr bwMode="auto">
          <a:xfrm>
            <a:off x="3924300" y="4652963"/>
            <a:ext cx="152400" cy="1460500"/>
          </a:xfrm>
          <a:prstGeom prst="rightBrace">
            <a:avLst>
              <a:gd name="adj1" fmla="val 79861"/>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74088" name="Text Box 8"/>
          <p:cNvSpPr txBox="1">
            <a:spLocks noChangeArrowheads="1"/>
          </p:cNvSpPr>
          <p:nvPr/>
        </p:nvSpPr>
        <p:spPr bwMode="auto">
          <a:xfrm>
            <a:off x="809625" y="4024313"/>
            <a:ext cx="3330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一般表示为：</a:t>
            </a:r>
          </a:p>
        </p:txBody>
      </p:sp>
      <p:grpSp>
        <p:nvGrpSpPr>
          <p:cNvPr id="174089" name="Group 9"/>
          <p:cNvGrpSpPr>
            <a:grpSpLocks/>
          </p:cNvGrpSpPr>
          <p:nvPr/>
        </p:nvGrpSpPr>
        <p:grpSpPr bwMode="auto">
          <a:xfrm>
            <a:off x="2139950" y="1482725"/>
            <a:ext cx="2030413" cy="631825"/>
            <a:chOff x="1212" y="798"/>
            <a:chExt cx="1279" cy="398"/>
          </a:xfrm>
        </p:grpSpPr>
        <p:sp>
          <p:nvSpPr>
            <p:cNvPr id="56370" name="Line 10"/>
            <p:cNvSpPr>
              <a:spLocks noChangeShapeType="1"/>
            </p:cNvSpPr>
            <p:nvPr/>
          </p:nvSpPr>
          <p:spPr bwMode="auto">
            <a:xfrm rot="-7089965">
              <a:off x="1702" y="623"/>
              <a:ext cx="27" cy="100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6371" name="Object 11"/>
            <p:cNvGraphicFramePr>
              <a:graphicFrameLocks noChangeAspect="1"/>
            </p:cNvGraphicFramePr>
            <p:nvPr/>
          </p:nvGraphicFramePr>
          <p:xfrm>
            <a:off x="2125" y="798"/>
            <a:ext cx="366" cy="398"/>
          </p:xfrm>
          <a:graphic>
            <a:graphicData uri="http://schemas.openxmlformats.org/presentationml/2006/ole">
              <mc:AlternateContent xmlns:mc="http://schemas.openxmlformats.org/markup-compatibility/2006">
                <mc:Choice xmlns:v="urn:schemas-microsoft-com:vml" Requires="v">
                  <p:oleObj spid="_x0000_s56473" name="公式" r:id="rId5" imgW="285664" imgH="310975" progId="Equation.3">
                    <p:embed/>
                  </p:oleObj>
                </mc:Choice>
                <mc:Fallback>
                  <p:oleObj name="公式" r:id="rId5" imgW="285664" imgH="310975"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5" y="798"/>
                          <a:ext cx="36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4092" name="Group 12"/>
          <p:cNvGrpSpPr>
            <a:grpSpLocks/>
          </p:cNvGrpSpPr>
          <p:nvPr/>
        </p:nvGrpSpPr>
        <p:grpSpPr bwMode="auto">
          <a:xfrm>
            <a:off x="2478088" y="2101850"/>
            <a:ext cx="615950" cy="396875"/>
            <a:chOff x="1425" y="1188"/>
            <a:chExt cx="388" cy="250"/>
          </a:xfrm>
        </p:grpSpPr>
        <p:sp>
          <p:nvSpPr>
            <p:cNvPr id="56368" name="Text Box 13"/>
            <p:cNvSpPr txBox="1">
              <a:spLocks noChangeArrowheads="1"/>
            </p:cNvSpPr>
            <p:nvPr/>
          </p:nvSpPr>
          <p:spPr bwMode="auto">
            <a:xfrm>
              <a:off x="1485" y="1188"/>
              <a:ext cx="32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sp>
          <p:nvSpPr>
            <p:cNvPr id="56369" name="Arc 14"/>
            <p:cNvSpPr>
              <a:spLocks/>
            </p:cNvSpPr>
            <p:nvPr/>
          </p:nvSpPr>
          <p:spPr bwMode="auto">
            <a:xfrm rot="17161359" flipV="1">
              <a:off x="1407" y="1299"/>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38100">
              <a:solidFill>
                <a:srgbClr val="66FF33"/>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74095" name="Group 15"/>
          <p:cNvGrpSpPr>
            <a:grpSpLocks/>
          </p:cNvGrpSpPr>
          <p:nvPr/>
        </p:nvGrpSpPr>
        <p:grpSpPr bwMode="auto">
          <a:xfrm>
            <a:off x="1519238" y="1158875"/>
            <a:ext cx="1946275" cy="2508250"/>
            <a:chOff x="821" y="594"/>
            <a:chExt cx="1226" cy="1580"/>
          </a:xfrm>
        </p:grpSpPr>
        <p:sp>
          <p:nvSpPr>
            <p:cNvPr id="56362" name="Line 16"/>
            <p:cNvSpPr>
              <a:spLocks noChangeShapeType="1"/>
            </p:cNvSpPr>
            <p:nvPr/>
          </p:nvSpPr>
          <p:spPr bwMode="auto">
            <a:xfrm>
              <a:off x="1284" y="1380"/>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6363" name="Object 17"/>
            <p:cNvGraphicFramePr>
              <a:graphicFrameLocks noChangeAspect="1"/>
            </p:cNvGraphicFramePr>
            <p:nvPr/>
          </p:nvGraphicFramePr>
          <p:xfrm>
            <a:off x="1665" y="1288"/>
            <a:ext cx="382" cy="398"/>
          </p:xfrm>
          <a:graphic>
            <a:graphicData uri="http://schemas.openxmlformats.org/presentationml/2006/ole">
              <mc:AlternateContent xmlns:mc="http://schemas.openxmlformats.org/markup-compatibility/2006">
                <mc:Choice xmlns:v="urn:schemas-microsoft-com:vml" Requires="v">
                  <p:oleObj spid="_x0000_s56474" name="公式" r:id="rId7" imgW="298290" imgH="310975" progId="Equation.3">
                    <p:embed/>
                  </p:oleObj>
                </mc:Choice>
                <mc:Fallback>
                  <p:oleObj name="公式" r:id="rId7" imgW="298290" imgH="310975" progId="Equation.3">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5" y="1288"/>
                          <a:ext cx="382"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64" name="Object 18"/>
            <p:cNvGraphicFramePr>
              <a:graphicFrameLocks noChangeAspect="1"/>
            </p:cNvGraphicFramePr>
            <p:nvPr/>
          </p:nvGraphicFramePr>
          <p:xfrm>
            <a:off x="821" y="1776"/>
            <a:ext cx="368" cy="398"/>
          </p:xfrm>
          <a:graphic>
            <a:graphicData uri="http://schemas.openxmlformats.org/presentationml/2006/ole">
              <mc:AlternateContent xmlns:mc="http://schemas.openxmlformats.org/markup-compatibility/2006">
                <mc:Choice xmlns:v="urn:schemas-microsoft-com:vml" Requires="v">
                  <p:oleObj spid="_x0000_s56475" name="公式" r:id="rId9" imgW="285664" imgH="310975" progId="Equation.3">
                    <p:embed/>
                  </p:oleObj>
                </mc:Choice>
                <mc:Fallback>
                  <p:oleObj name="公式" r:id="rId9" imgW="285664" imgH="310975" progId="Equation.3">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1" y="1776"/>
                          <a:ext cx="368"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65" name="Object 19"/>
            <p:cNvGraphicFramePr>
              <a:graphicFrameLocks noChangeAspect="1"/>
            </p:cNvGraphicFramePr>
            <p:nvPr/>
          </p:nvGraphicFramePr>
          <p:xfrm>
            <a:off x="1074" y="594"/>
            <a:ext cx="366" cy="398"/>
          </p:xfrm>
          <a:graphic>
            <a:graphicData uri="http://schemas.openxmlformats.org/presentationml/2006/ole">
              <mc:AlternateContent xmlns:mc="http://schemas.openxmlformats.org/markup-compatibility/2006">
                <mc:Choice xmlns:v="urn:schemas-microsoft-com:vml" Requires="v">
                  <p:oleObj spid="_x0000_s56476" name="公式" r:id="rId11" imgW="285664" imgH="310975" progId="Equation.3">
                    <p:embed/>
                  </p:oleObj>
                </mc:Choice>
                <mc:Fallback>
                  <p:oleObj name="公式" r:id="rId11" imgW="285664" imgH="310975" progId="Equation.3">
                    <p:embed/>
                    <p:pic>
                      <p:nvPicPr>
                        <p:cNvPr id="0" name="Object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74" y="594"/>
                          <a:ext cx="36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66" name="Line 20"/>
            <p:cNvSpPr>
              <a:spLocks noChangeShapeType="1"/>
            </p:cNvSpPr>
            <p:nvPr/>
          </p:nvSpPr>
          <p:spPr bwMode="auto">
            <a:xfrm rot="-7200000">
              <a:off x="846" y="1122"/>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67" name="Line 21"/>
            <p:cNvSpPr>
              <a:spLocks noChangeShapeType="1"/>
            </p:cNvSpPr>
            <p:nvPr/>
          </p:nvSpPr>
          <p:spPr bwMode="auto">
            <a:xfrm rot="7200000">
              <a:off x="846" y="1626"/>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74102" name="Group 22"/>
          <p:cNvGrpSpPr>
            <a:grpSpLocks/>
          </p:cNvGrpSpPr>
          <p:nvPr/>
        </p:nvGrpSpPr>
        <p:grpSpPr bwMode="auto">
          <a:xfrm>
            <a:off x="695325" y="1641475"/>
            <a:ext cx="2189163" cy="2362200"/>
            <a:chOff x="302" y="898"/>
            <a:chExt cx="1379" cy="1488"/>
          </a:xfrm>
        </p:grpSpPr>
        <p:sp>
          <p:nvSpPr>
            <p:cNvPr id="56354" name="Text Box 23"/>
            <p:cNvSpPr txBox="1">
              <a:spLocks noChangeArrowheads="1"/>
            </p:cNvSpPr>
            <p:nvPr/>
          </p:nvSpPr>
          <p:spPr bwMode="auto">
            <a:xfrm>
              <a:off x="792" y="961"/>
              <a:ext cx="32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sp>
          <p:nvSpPr>
            <p:cNvPr id="56355" name="Text Box 24"/>
            <p:cNvSpPr txBox="1">
              <a:spLocks noChangeArrowheads="1"/>
            </p:cNvSpPr>
            <p:nvPr/>
          </p:nvSpPr>
          <p:spPr bwMode="auto">
            <a:xfrm>
              <a:off x="993" y="1696"/>
              <a:ext cx="32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graphicFrame>
          <p:nvGraphicFramePr>
            <p:cNvPr id="56356" name="Object 25"/>
            <p:cNvGraphicFramePr>
              <a:graphicFrameLocks noChangeAspect="1"/>
            </p:cNvGraphicFramePr>
            <p:nvPr/>
          </p:nvGraphicFramePr>
          <p:xfrm>
            <a:off x="1313" y="1954"/>
            <a:ext cx="368" cy="398"/>
          </p:xfrm>
          <a:graphic>
            <a:graphicData uri="http://schemas.openxmlformats.org/presentationml/2006/ole">
              <mc:AlternateContent xmlns:mc="http://schemas.openxmlformats.org/markup-compatibility/2006">
                <mc:Choice xmlns:v="urn:schemas-microsoft-com:vml" Requires="v">
                  <p:oleObj spid="_x0000_s56477" name="公式" r:id="rId13" imgW="285664" imgH="310975" progId="Equation.3">
                    <p:embed/>
                  </p:oleObj>
                </mc:Choice>
                <mc:Fallback>
                  <p:oleObj name="公式" r:id="rId13" imgW="285664" imgH="310975" progId="Equation.3">
                    <p:embed/>
                    <p:pic>
                      <p:nvPicPr>
                        <p:cNvPr id="0" name="Object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13" y="1954"/>
                          <a:ext cx="368"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57" name="Object 26"/>
            <p:cNvGraphicFramePr>
              <a:graphicFrameLocks noChangeAspect="1"/>
            </p:cNvGraphicFramePr>
            <p:nvPr/>
          </p:nvGraphicFramePr>
          <p:xfrm>
            <a:off x="302" y="898"/>
            <a:ext cx="366" cy="398"/>
          </p:xfrm>
          <a:graphic>
            <a:graphicData uri="http://schemas.openxmlformats.org/presentationml/2006/ole">
              <mc:AlternateContent xmlns:mc="http://schemas.openxmlformats.org/markup-compatibility/2006">
                <mc:Choice xmlns:v="urn:schemas-microsoft-com:vml" Requires="v">
                  <p:oleObj spid="_x0000_s56478" name="公式" r:id="rId15" imgW="285664" imgH="310975" progId="Equation.3">
                    <p:embed/>
                  </p:oleObj>
                </mc:Choice>
                <mc:Fallback>
                  <p:oleObj name="公式" r:id="rId15" imgW="285664" imgH="310975" progId="Equation.3">
                    <p:embed/>
                    <p:pic>
                      <p:nvPicPr>
                        <p:cNvPr id="0" name="Object 2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2" y="898"/>
                          <a:ext cx="36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58" name="Arc 27"/>
            <p:cNvSpPr>
              <a:spLocks/>
            </p:cNvSpPr>
            <p:nvPr/>
          </p:nvSpPr>
          <p:spPr bwMode="auto">
            <a:xfrm rot="2633826" flipV="1">
              <a:off x="1188" y="1542"/>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28575">
              <a:solidFill>
                <a:srgbClr val="66FF33"/>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59" name="Arc 28"/>
            <p:cNvSpPr>
              <a:spLocks/>
            </p:cNvSpPr>
            <p:nvPr/>
          </p:nvSpPr>
          <p:spPr bwMode="auto">
            <a:xfrm rot="9386495" flipV="1">
              <a:off x="1104" y="1225"/>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28575">
              <a:solidFill>
                <a:srgbClr val="66FF33"/>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60" name="Line 29"/>
            <p:cNvSpPr>
              <a:spLocks noChangeShapeType="1"/>
            </p:cNvSpPr>
            <p:nvPr/>
          </p:nvSpPr>
          <p:spPr bwMode="auto">
            <a:xfrm rot="7200000">
              <a:off x="821" y="638"/>
              <a:ext cx="27" cy="100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61" name="Line 30"/>
            <p:cNvSpPr>
              <a:spLocks noChangeShapeType="1"/>
            </p:cNvSpPr>
            <p:nvPr/>
          </p:nvSpPr>
          <p:spPr bwMode="auto">
            <a:xfrm rot="76899">
              <a:off x="1267" y="1378"/>
              <a:ext cx="22" cy="100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74111" name="Group 31"/>
          <p:cNvGrpSpPr>
            <a:grpSpLocks/>
          </p:cNvGrpSpPr>
          <p:nvPr/>
        </p:nvGrpSpPr>
        <p:grpSpPr bwMode="auto">
          <a:xfrm>
            <a:off x="5280025" y="1328738"/>
            <a:ext cx="2595563" cy="2670175"/>
            <a:chOff x="3177" y="678"/>
            <a:chExt cx="1635" cy="1682"/>
          </a:xfrm>
        </p:grpSpPr>
        <p:sp>
          <p:nvSpPr>
            <p:cNvPr id="56342" name="Line 32"/>
            <p:cNvSpPr>
              <a:spLocks noChangeShapeType="1"/>
            </p:cNvSpPr>
            <p:nvPr/>
          </p:nvSpPr>
          <p:spPr bwMode="auto">
            <a:xfrm>
              <a:off x="3850" y="1554"/>
              <a:ext cx="576" cy="0"/>
            </a:xfrm>
            <a:prstGeom prst="line">
              <a:avLst/>
            </a:prstGeom>
            <a:noFill/>
            <a:ln w="28575">
              <a:solidFill>
                <a:srgbClr val="FFFF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43" name="Line 33"/>
            <p:cNvSpPr>
              <a:spLocks noChangeShapeType="1"/>
            </p:cNvSpPr>
            <p:nvPr/>
          </p:nvSpPr>
          <p:spPr bwMode="auto">
            <a:xfrm rot="-7089965">
              <a:off x="3974" y="1302"/>
              <a:ext cx="27" cy="100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6344" name="Object 34"/>
            <p:cNvGraphicFramePr>
              <a:graphicFrameLocks noChangeAspect="1"/>
            </p:cNvGraphicFramePr>
            <p:nvPr/>
          </p:nvGraphicFramePr>
          <p:xfrm>
            <a:off x="4430" y="1336"/>
            <a:ext cx="382" cy="398"/>
          </p:xfrm>
          <a:graphic>
            <a:graphicData uri="http://schemas.openxmlformats.org/presentationml/2006/ole">
              <mc:AlternateContent xmlns:mc="http://schemas.openxmlformats.org/markup-compatibility/2006">
                <mc:Choice xmlns:v="urn:schemas-microsoft-com:vml" Requires="v">
                  <p:oleObj spid="_x0000_s56479" name="公式" r:id="rId17" imgW="298290" imgH="310975" progId="Equation.3">
                    <p:embed/>
                  </p:oleObj>
                </mc:Choice>
                <mc:Fallback>
                  <p:oleObj name="公式" r:id="rId17" imgW="298290" imgH="310975" progId="Equation.3">
                    <p:embed/>
                    <p:pic>
                      <p:nvPicPr>
                        <p:cNvPr id="0" name="Object 3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30" y="1336"/>
                          <a:ext cx="382"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45" name="Object 35"/>
            <p:cNvGraphicFramePr>
              <a:graphicFrameLocks noChangeAspect="1"/>
            </p:cNvGraphicFramePr>
            <p:nvPr/>
          </p:nvGraphicFramePr>
          <p:xfrm>
            <a:off x="3387" y="1962"/>
            <a:ext cx="368" cy="398"/>
          </p:xfrm>
          <a:graphic>
            <a:graphicData uri="http://schemas.openxmlformats.org/presentationml/2006/ole">
              <mc:AlternateContent xmlns:mc="http://schemas.openxmlformats.org/markup-compatibility/2006">
                <mc:Choice xmlns:v="urn:schemas-microsoft-com:vml" Requires="v">
                  <p:oleObj spid="_x0000_s56480" name="公式" r:id="rId19" imgW="285664" imgH="310975" progId="Equation.3">
                    <p:embed/>
                  </p:oleObj>
                </mc:Choice>
                <mc:Fallback>
                  <p:oleObj name="公式" r:id="rId19" imgW="285664" imgH="310975" progId="Equation.3">
                    <p:embed/>
                    <p:pic>
                      <p:nvPicPr>
                        <p:cNvPr id="0" name="Object 3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387" y="1962"/>
                          <a:ext cx="368"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46" name="Object 36"/>
            <p:cNvGraphicFramePr>
              <a:graphicFrameLocks noChangeAspect="1"/>
            </p:cNvGraphicFramePr>
            <p:nvPr/>
          </p:nvGraphicFramePr>
          <p:xfrm>
            <a:off x="3369" y="678"/>
            <a:ext cx="366" cy="398"/>
          </p:xfrm>
          <a:graphic>
            <a:graphicData uri="http://schemas.openxmlformats.org/presentationml/2006/ole">
              <mc:AlternateContent xmlns:mc="http://schemas.openxmlformats.org/markup-compatibility/2006">
                <mc:Choice xmlns:v="urn:schemas-microsoft-com:vml" Requires="v">
                  <p:oleObj spid="_x0000_s56481" name="公式" r:id="rId21" imgW="285664" imgH="310975" progId="Equation.3">
                    <p:embed/>
                  </p:oleObj>
                </mc:Choice>
                <mc:Fallback>
                  <p:oleObj name="公式" r:id="rId21" imgW="285664" imgH="310975" progId="Equation.3">
                    <p:embed/>
                    <p:pic>
                      <p:nvPicPr>
                        <p:cNvPr id="0" name="Object 3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369" y="678"/>
                          <a:ext cx="36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47" name="Object 37"/>
            <p:cNvGraphicFramePr>
              <a:graphicFrameLocks noChangeAspect="1"/>
            </p:cNvGraphicFramePr>
            <p:nvPr/>
          </p:nvGraphicFramePr>
          <p:xfrm>
            <a:off x="4006" y="1668"/>
            <a:ext cx="366" cy="398"/>
          </p:xfrm>
          <a:graphic>
            <a:graphicData uri="http://schemas.openxmlformats.org/presentationml/2006/ole">
              <mc:AlternateContent xmlns:mc="http://schemas.openxmlformats.org/markup-compatibility/2006">
                <mc:Choice xmlns:v="urn:schemas-microsoft-com:vml" Requires="v">
                  <p:oleObj spid="_x0000_s56482" name="公式" r:id="rId23" imgW="285664" imgH="310975" progId="Equation.3">
                    <p:embed/>
                  </p:oleObj>
                </mc:Choice>
                <mc:Fallback>
                  <p:oleObj name="公式" r:id="rId23" imgW="285664" imgH="310975" progId="Equation.3">
                    <p:embed/>
                    <p:pic>
                      <p:nvPicPr>
                        <p:cNvPr id="0" name="Object 3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006" y="1668"/>
                          <a:ext cx="36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48" name="Object 38"/>
            <p:cNvGraphicFramePr>
              <a:graphicFrameLocks noChangeAspect="1"/>
            </p:cNvGraphicFramePr>
            <p:nvPr/>
          </p:nvGraphicFramePr>
          <p:xfrm>
            <a:off x="3177" y="1353"/>
            <a:ext cx="368" cy="398"/>
          </p:xfrm>
          <a:graphic>
            <a:graphicData uri="http://schemas.openxmlformats.org/presentationml/2006/ole">
              <mc:AlternateContent xmlns:mc="http://schemas.openxmlformats.org/markup-compatibility/2006">
                <mc:Choice xmlns:v="urn:schemas-microsoft-com:vml" Requires="v">
                  <p:oleObj spid="_x0000_s56483" name="公式" r:id="rId25" imgW="285664" imgH="310975" progId="Equation.3">
                    <p:embed/>
                  </p:oleObj>
                </mc:Choice>
                <mc:Fallback>
                  <p:oleObj name="公式" r:id="rId25" imgW="285664" imgH="310975" progId="Equation.3">
                    <p:embed/>
                    <p:pic>
                      <p:nvPicPr>
                        <p:cNvPr id="0" name="Object 3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177" y="1353"/>
                          <a:ext cx="368"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49" name="Object 39"/>
            <p:cNvGraphicFramePr>
              <a:graphicFrameLocks noChangeAspect="1"/>
            </p:cNvGraphicFramePr>
            <p:nvPr/>
          </p:nvGraphicFramePr>
          <p:xfrm>
            <a:off x="3873" y="907"/>
            <a:ext cx="366" cy="398"/>
          </p:xfrm>
          <a:graphic>
            <a:graphicData uri="http://schemas.openxmlformats.org/presentationml/2006/ole">
              <mc:AlternateContent xmlns:mc="http://schemas.openxmlformats.org/markup-compatibility/2006">
                <mc:Choice xmlns:v="urn:schemas-microsoft-com:vml" Requires="v">
                  <p:oleObj spid="_x0000_s56484" name="公式" r:id="rId27" imgW="285664" imgH="310975" progId="Equation.3">
                    <p:embed/>
                  </p:oleObj>
                </mc:Choice>
                <mc:Fallback>
                  <p:oleObj name="公式" r:id="rId27" imgW="285664" imgH="310975" progId="Equation.3">
                    <p:embed/>
                    <p:pic>
                      <p:nvPicPr>
                        <p:cNvPr id="0" name="Object 3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873" y="907"/>
                          <a:ext cx="36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50" name="Line 40"/>
            <p:cNvSpPr>
              <a:spLocks noChangeShapeType="1"/>
            </p:cNvSpPr>
            <p:nvPr/>
          </p:nvSpPr>
          <p:spPr bwMode="auto">
            <a:xfrm rot="-7200000">
              <a:off x="3412" y="1296"/>
              <a:ext cx="576" cy="0"/>
            </a:xfrm>
            <a:prstGeom prst="line">
              <a:avLst/>
            </a:prstGeom>
            <a:noFill/>
            <a:ln w="28575">
              <a:solidFill>
                <a:srgbClr val="FFFF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51" name="Line 41"/>
            <p:cNvSpPr>
              <a:spLocks noChangeShapeType="1"/>
            </p:cNvSpPr>
            <p:nvPr/>
          </p:nvSpPr>
          <p:spPr bwMode="auto">
            <a:xfrm rot="7200000">
              <a:off x="3412" y="1800"/>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52" name="Line 42"/>
            <p:cNvSpPr>
              <a:spLocks noChangeShapeType="1"/>
            </p:cNvSpPr>
            <p:nvPr/>
          </p:nvSpPr>
          <p:spPr bwMode="auto">
            <a:xfrm rot="7200000">
              <a:off x="3969" y="786"/>
              <a:ext cx="7" cy="1015"/>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353" name="Line 43"/>
            <p:cNvSpPr>
              <a:spLocks noChangeShapeType="1"/>
            </p:cNvSpPr>
            <p:nvPr/>
          </p:nvSpPr>
          <p:spPr bwMode="auto">
            <a:xfrm rot="76899">
              <a:off x="3537" y="1062"/>
              <a:ext cx="22" cy="100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174124" name="Object 44"/>
          <p:cNvGraphicFramePr>
            <a:graphicFrameLocks noChangeAspect="1"/>
          </p:cNvGraphicFramePr>
          <p:nvPr/>
        </p:nvGraphicFramePr>
        <p:xfrm>
          <a:off x="827088" y="4365625"/>
          <a:ext cx="3168650" cy="1862138"/>
        </p:xfrm>
        <a:graphic>
          <a:graphicData uri="http://schemas.openxmlformats.org/presentationml/2006/ole">
            <mc:AlternateContent xmlns:mc="http://schemas.openxmlformats.org/markup-compatibility/2006">
              <mc:Choice xmlns:v="urn:schemas-microsoft-com:vml" Requires="v">
                <p:oleObj spid="_x0000_s56485" name="公式" r:id="rId29" imgW="1441339" imgH="844638" progId="Equation.3">
                  <p:embed/>
                </p:oleObj>
              </mc:Choice>
              <mc:Fallback>
                <p:oleObj name="公式" r:id="rId29" imgW="1441339" imgH="844638" progId="Equation.3">
                  <p:embed/>
                  <p:pic>
                    <p:nvPicPr>
                      <p:cNvPr id="0" name="Object 4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27088" y="4365625"/>
                        <a:ext cx="3168650" cy="1862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6333" name="Group 45"/>
          <p:cNvGrpSpPr>
            <a:grpSpLocks/>
          </p:cNvGrpSpPr>
          <p:nvPr/>
        </p:nvGrpSpPr>
        <p:grpSpPr bwMode="auto">
          <a:xfrm>
            <a:off x="8316913" y="6445250"/>
            <a:ext cx="792162" cy="366713"/>
            <a:chOff x="5193" y="4020"/>
            <a:chExt cx="499" cy="231"/>
          </a:xfrm>
        </p:grpSpPr>
        <p:pic>
          <p:nvPicPr>
            <p:cNvPr id="56340" name="Picture 46" descr="78900"/>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41" name="Text Box 4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6334" name="Group 48"/>
          <p:cNvGrpSpPr>
            <a:grpSpLocks/>
          </p:cNvGrpSpPr>
          <p:nvPr/>
        </p:nvGrpSpPr>
        <p:grpSpPr bwMode="auto">
          <a:xfrm>
            <a:off x="7451725" y="6445250"/>
            <a:ext cx="792163" cy="366713"/>
            <a:chOff x="5193" y="4020"/>
            <a:chExt cx="499" cy="231"/>
          </a:xfrm>
        </p:grpSpPr>
        <p:pic>
          <p:nvPicPr>
            <p:cNvPr id="56338" name="Picture 49" descr="78900"/>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9" name="Text Box 5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6335" name="Group 51"/>
          <p:cNvGrpSpPr>
            <a:grpSpLocks/>
          </p:cNvGrpSpPr>
          <p:nvPr/>
        </p:nvGrpSpPr>
        <p:grpSpPr bwMode="auto">
          <a:xfrm>
            <a:off x="6588125" y="6446838"/>
            <a:ext cx="792163" cy="366712"/>
            <a:chOff x="4695" y="4061"/>
            <a:chExt cx="499" cy="231"/>
          </a:xfrm>
        </p:grpSpPr>
        <p:pic>
          <p:nvPicPr>
            <p:cNvPr id="56336" name="Picture 52" descr="78900"/>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7" name="Text Box 5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74085"/>
                                        </p:tgtEl>
                                        <p:attrNameLst>
                                          <p:attrName>style.visibility</p:attrName>
                                        </p:attrNameLst>
                                      </p:cBhvr>
                                      <p:to>
                                        <p:strVal val="visible"/>
                                      </p:to>
                                    </p:set>
                                    <p:anim calcmode="lin" valueType="num">
                                      <p:cBhvr>
                                        <p:cTn id="7" dur="1000" fill="hold"/>
                                        <p:tgtEl>
                                          <p:spTgt spid="174085"/>
                                        </p:tgtEl>
                                        <p:attrNameLst>
                                          <p:attrName>ppt_w</p:attrName>
                                        </p:attrNameLst>
                                      </p:cBhvr>
                                      <p:tavLst>
                                        <p:tav tm="0">
                                          <p:val>
                                            <p:strVal val="#ppt_w*0.70"/>
                                          </p:val>
                                        </p:tav>
                                        <p:tav tm="100000">
                                          <p:val>
                                            <p:strVal val="#ppt_w"/>
                                          </p:val>
                                        </p:tav>
                                      </p:tavLst>
                                    </p:anim>
                                    <p:anim calcmode="lin" valueType="num">
                                      <p:cBhvr>
                                        <p:cTn id="8" dur="1000" fill="hold"/>
                                        <p:tgtEl>
                                          <p:spTgt spid="174085"/>
                                        </p:tgtEl>
                                        <p:attrNameLst>
                                          <p:attrName>ppt_h</p:attrName>
                                        </p:attrNameLst>
                                      </p:cBhvr>
                                      <p:tavLst>
                                        <p:tav tm="0">
                                          <p:val>
                                            <p:strVal val="#ppt_h"/>
                                          </p:val>
                                        </p:tav>
                                        <p:tav tm="100000">
                                          <p:val>
                                            <p:strVal val="#ppt_h"/>
                                          </p:val>
                                        </p:tav>
                                      </p:tavLst>
                                    </p:anim>
                                    <p:animEffect transition="in" filter="fade">
                                      <p:cBhvr>
                                        <p:cTn id="9" dur="1000"/>
                                        <p:tgtEl>
                                          <p:spTgt spid="17408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ntr" presetSubtype="0" fill="hold" nodeType="clickEffect">
                                  <p:stCondLst>
                                    <p:cond delay="0"/>
                                  </p:stCondLst>
                                  <p:childTnLst>
                                    <p:set>
                                      <p:cBhvr>
                                        <p:cTn id="13" dur="1" fill="hold">
                                          <p:stCondLst>
                                            <p:cond delay="0"/>
                                          </p:stCondLst>
                                        </p:cTn>
                                        <p:tgtEl>
                                          <p:spTgt spid="174095"/>
                                        </p:tgtEl>
                                        <p:attrNameLst>
                                          <p:attrName>style.visibility</p:attrName>
                                        </p:attrNameLst>
                                      </p:cBhvr>
                                      <p:to>
                                        <p:strVal val="visible"/>
                                      </p:to>
                                    </p:set>
                                    <p:animEffect transition="in" filter="dissolve">
                                      <p:cBhvr>
                                        <p:cTn id="14" dur="500"/>
                                        <p:tgtEl>
                                          <p:spTgt spid="17409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174082"/>
                                        </p:tgtEl>
                                        <p:attrNameLst>
                                          <p:attrName>style.visibility</p:attrName>
                                        </p:attrNameLst>
                                      </p:cBhvr>
                                      <p:to>
                                        <p:strVal val="visible"/>
                                      </p:to>
                                    </p:set>
                                    <p:animEffect transition="in" filter="dissolve">
                                      <p:cBhvr>
                                        <p:cTn id="19" dur="500"/>
                                        <p:tgtEl>
                                          <p:spTgt spid="17408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174089"/>
                                        </p:tgtEl>
                                        <p:attrNameLst>
                                          <p:attrName>style.visibility</p:attrName>
                                        </p:attrNameLst>
                                      </p:cBhvr>
                                      <p:to>
                                        <p:strVal val="visible"/>
                                      </p:to>
                                    </p:set>
                                    <p:animEffect transition="in" filter="dissolve">
                                      <p:cBhvr>
                                        <p:cTn id="24" dur="500"/>
                                        <p:tgtEl>
                                          <p:spTgt spid="17408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nodeType="clickEffect">
                                  <p:stCondLst>
                                    <p:cond delay="0"/>
                                  </p:stCondLst>
                                  <p:childTnLst>
                                    <p:set>
                                      <p:cBhvr>
                                        <p:cTn id="28" dur="1" fill="hold">
                                          <p:stCondLst>
                                            <p:cond delay="0"/>
                                          </p:stCondLst>
                                        </p:cTn>
                                        <p:tgtEl>
                                          <p:spTgt spid="174092"/>
                                        </p:tgtEl>
                                        <p:attrNameLst>
                                          <p:attrName>style.visibility</p:attrName>
                                        </p:attrNameLst>
                                      </p:cBhvr>
                                      <p:to>
                                        <p:strVal val="visible"/>
                                      </p:to>
                                    </p:set>
                                    <p:animEffect transition="in" filter="dissolve">
                                      <p:cBhvr>
                                        <p:cTn id="29" dur="500"/>
                                        <p:tgtEl>
                                          <p:spTgt spid="17409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nodeType="clickEffect">
                                  <p:stCondLst>
                                    <p:cond delay="0"/>
                                  </p:stCondLst>
                                  <p:childTnLst>
                                    <p:set>
                                      <p:cBhvr>
                                        <p:cTn id="33" dur="1" fill="hold">
                                          <p:stCondLst>
                                            <p:cond delay="0"/>
                                          </p:stCondLst>
                                        </p:cTn>
                                        <p:tgtEl>
                                          <p:spTgt spid="174102"/>
                                        </p:tgtEl>
                                        <p:attrNameLst>
                                          <p:attrName>style.visibility</p:attrName>
                                        </p:attrNameLst>
                                      </p:cBhvr>
                                      <p:to>
                                        <p:strVal val="visible"/>
                                      </p:to>
                                    </p:set>
                                    <p:animEffect transition="in" filter="dissolve">
                                      <p:cBhvr>
                                        <p:cTn id="34" dur="500"/>
                                        <p:tgtEl>
                                          <p:spTgt spid="17410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3" presetClass="entr" presetSubtype="16" fill="hold" nodeType="clickEffect">
                                  <p:stCondLst>
                                    <p:cond delay="0"/>
                                  </p:stCondLst>
                                  <p:childTnLst>
                                    <p:set>
                                      <p:cBhvr>
                                        <p:cTn id="38" dur="1" fill="hold">
                                          <p:stCondLst>
                                            <p:cond delay="0"/>
                                          </p:stCondLst>
                                        </p:cTn>
                                        <p:tgtEl>
                                          <p:spTgt spid="174111"/>
                                        </p:tgtEl>
                                        <p:attrNameLst>
                                          <p:attrName>style.visibility</p:attrName>
                                        </p:attrNameLst>
                                      </p:cBhvr>
                                      <p:to>
                                        <p:strVal val="visible"/>
                                      </p:to>
                                    </p:set>
                                    <p:anim calcmode="lin" valueType="num">
                                      <p:cBhvr>
                                        <p:cTn id="39" dur="1000" fill="hold"/>
                                        <p:tgtEl>
                                          <p:spTgt spid="174111"/>
                                        </p:tgtEl>
                                        <p:attrNameLst>
                                          <p:attrName>ppt_w</p:attrName>
                                        </p:attrNameLst>
                                      </p:cBhvr>
                                      <p:tavLst>
                                        <p:tav tm="0">
                                          <p:val>
                                            <p:fltVal val="0"/>
                                          </p:val>
                                        </p:tav>
                                        <p:tav tm="100000">
                                          <p:val>
                                            <p:strVal val="#ppt_w"/>
                                          </p:val>
                                        </p:tav>
                                      </p:tavLst>
                                    </p:anim>
                                    <p:anim calcmode="lin" valueType="num">
                                      <p:cBhvr>
                                        <p:cTn id="40" dur="1000" fill="hold"/>
                                        <p:tgtEl>
                                          <p:spTgt spid="174111"/>
                                        </p:tgtEl>
                                        <p:attrNameLst>
                                          <p:attrName>ppt_h</p:attrName>
                                        </p:attrNameLst>
                                      </p:cBhvr>
                                      <p:tavLst>
                                        <p:tav tm="0">
                                          <p:val>
                                            <p:fltVal val="0"/>
                                          </p:val>
                                        </p:tav>
                                        <p:tav tm="100000">
                                          <p:val>
                                            <p:strVal val="#ppt_h"/>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174088"/>
                                        </p:tgtEl>
                                        <p:attrNameLst>
                                          <p:attrName>style.visibility</p:attrName>
                                        </p:attrNameLst>
                                      </p:cBhvr>
                                      <p:to>
                                        <p:strVal val="visible"/>
                                      </p:to>
                                    </p:set>
                                    <p:animEffect transition="in" filter="strips(downRight)">
                                      <p:cBhvr>
                                        <p:cTn id="45" dur="2000"/>
                                        <p:tgtEl>
                                          <p:spTgt spid="17408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174124"/>
                                        </p:tgtEl>
                                        <p:attrNameLst>
                                          <p:attrName>style.visibility</p:attrName>
                                        </p:attrNameLst>
                                      </p:cBhvr>
                                      <p:to>
                                        <p:strVal val="visible"/>
                                      </p:to>
                                    </p:set>
                                    <p:animEffect transition="in" filter="strips(downRight)">
                                      <p:cBhvr>
                                        <p:cTn id="50" dur="2000"/>
                                        <p:tgtEl>
                                          <p:spTgt spid="174124"/>
                                        </p:tgtEl>
                                      </p:cBhvr>
                                    </p:animEffect>
                                  </p:childTnLst>
                                </p:cTn>
                              </p:par>
                            </p:childTnLst>
                          </p:cTn>
                        </p:par>
                        <p:par>
                          <p:cTn id="51" fill="hold" nodeType="afterGroup">
                            <p:stCondLst>
                              <p:cond delay="2000"/>
                            </p:stCondLst>
                            <p:childTnLst>
                              <p:par>
                                <p:cTn id="52" presetID="12" presetClass="entr" presetSubtype="2" fill="hold" nodeType="afterEffect">
                                  <p:stCondLst>
                                    <p:cond delay="0"/>
                                  </p:stCondLst>
                                  <p:childTnLst>
                                    <p:set>
                                      <p:cBhvr>
                                        <p:cTn id="53" dur="1" fill="hold">
                                          <p:stCondLst>
                                            <p:cond delay="0"/>
                                          </p:stCondLst>
                                        </p:cTn>
                                        <p:tgtEl>
                                          <p:spTgt spid="174087"/>
                                        </p:tgtEl>
                                        <p:attrNameLst>
                                          <p:attrName>style.visibility</p:attrName>
                                        </p:attrNameLst>
                                      </p:cBhvr>
                                      <p:to>
                                        <p:strVal val="visible"/>
                                      </p:to>
                                    </p:set>
                                    <p:animEffect transition="in" filter="slide(fromRight)">
                                      <p:cBhvr>
                                        <p:cTn id="54" dur="500"/>
                                        <p:tgtEl>
                                          <p:spTgt spid="174087"/>
                                        </p:tgtEl>
                                      </p:cBhvr>
                                    </p:animEffect>
                                  </p:childTnLst>
                                </p:cTn>
                              </p:par>
                            </p:childTnLst>
                          </p:cTn>
                        </p:par>
                        <p:par>
                          <p:cTn id="55" fill="hold" nodeType="afterGroup">
                            <p:stCondLst>
                              <p:cond delay="2500"/>
                            </p:stCondLst>
                            <p:childTnLst>
                              <p:par>
                                <p:cTn id="56" presetID="12" presetClass="entr" presetSubtype="4" fill="hold" grpId="0" nodeType="afterEffect">
                                  <p:stCondLst>
                                    <p:cond delay="0"/>
                                  </p:stCondLst>
                                  <p:childTnLst>
                                    <p:set>
                                      <p:cBhvr>
                                        <p:cTn id="57" dur="1" fill="hold">
                                          <p:stCondLst>
                                            <p:cond delay="0"/>
                                          </p:stCondLst>
                                        </p:cTn>
                                        <p:tgtEl>
                                          <p:spTgt spid="174086"/>
                                        </p:tgtEl>
                                        <p:attrNameLst>
                                          <p:attrName>style.visibility</p:attrName>
                                        </p:attrNameLst>
                                      </p:cBhvr>
                                      <p:to>
                                        <p:strVal val="visible"/>
                                      </p:to>
                                    </p:set>
                                    <p:animEffect transition="in" filter="slide(fromBottom)">
                                      <p:cBhvr>
                                        <p:cTn id="58" dur="2000"/>
                                        <p:tgtEl>
                                          <p:spTgt spid="174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5" grpId="0" autoUpdateAnimBg="0"/>
      <p:bldP spid="174086" grpId="0" autoUpdateAnimBg="0"/>
      <p:bldP spid="174088"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ext Box 2"/>
          <p:cNvSpPr txBox="1">
            <a:spLocks noChangeArrowheads="1"/>
          </p:cNvSpPr>
          <p:nvPr/>
        </p:nvSpPr>
        <p:spPr bwMode="auto">
          <a:xfrm>
            <a:off x="2627313" y="549275"/>
            <a:ext cx="42497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对</a:t>
            </a:r>
            <a:r>
              <a:rPr kumimoji="1" lang="en-US" altLang="zh-CN" sz="2800">
                <a:solidFill>
                  <a:schemeClr val="bg1"/>
                </a:solidFill>
                <a:latin typeface="Times New Roman" panose="02020603050405020304" pitchFamily="18" charset="0"/>
                <a:ea typeface="楷体_GB2312" pitchFamily="49" charset="-122"/>
              </a:rPr>
              <a:t>Y</a:t>
            </a:r>
            <a:r>
              <a:rPr kumimoji="1" lang="zh-CN" altLang="en-US" sz="2800" b="1">
                <a:solidFill>
                  <a:srgbClr val="FFFF00"/>
                </a:solidFill>
                <a:latin typeface="Times New Roman" panose="02020603050405020304" pitchFamily="18" charset="0"/>
                <a:ea typeface="楷体_GB2312" pitchFamily="49" charset="-122"/>
              </a:rPr>
              <a:t>联</a:t>
            </a:r>
            <a:r>
              <a:rPr kumimoji="1" lang="zh-CN" altLang="zh-CN" sz="2800" b="1">
                <a:solidFill>
                  <a:srgbClr val="FFFF00"/>
                </a:solidFill>
                <a:latin typeface="楷体_GB2312" pitchFamily="49" charset="-122"/>
                <a:ea typeface="楷体_GB2312" pitchFamily="49" charset="-122"/>
              </a:rPr>
              <a:t>接的</a:t>
            </a:r>
            <a:r>
              <a:rPr kumimoji="1" lang="zh-CN" altLang="en-US" sz="2800" b="1">
                <a:solidFill>
                  <a:srgbClr val="FFFF00"/>
                </a:solidFill>
                <a:latin typeface="楷体_GB2312" pitchFamily="49" charset="-122"/>
                <a:ea typeface="楷体_GB2312" pitchFamily="49" charset="-122"/>
              </a:rPr>
              <a:t>对称三相电源</a:t>
            </a:r>
          </a:p>
        </p:txBody>
      </p:sp>
      <p:sp>
        <p:nvSpPr>
          <p:cNvPr id="175107" name="Text Box 3"/>
          <p:cNvSpPr txBox="1">
            <a:spLocks noChangeArrowheads="1"/>
          </p:cNvSpPr>
          <p:nvPr/>
        </p:nvSpPr>
        <p:spPr bwMode="auto">
          <a:xfrm>
            <a:off x="971550" y="2997200"/>
            <a:ext cx="680561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楷体_GB2312" pitchFamily="49" charset="-122"/>
                <a:ea typeface="楷体_GB2312" pitchFamily="49" charset="-122"/>
              </a:rPr>
              <a:t> 所谓的“对应”：对应相电压用线电压的</a:t>
            </a:r>
          </a:p>
          <a:p>
            <a:pPr eaLnBrk="1" hangingPunct="1"/>
            <a:r>
              <a:rPr kumimoji="1" lang="zh-CN" altLang="en-US" sz="2800" b="1">
                <a:solidFill>
                  <a:srgbClr val="FFFF00"/>
                </a:solidFill>
                <a:latin typeface="楷体_GB2312" pitchFamily="49" charset="-122"/>
                <a:ea typeface="楷体_GB2312" pitchFamily="49" charset="-122"/>
              </a:rPr>
              <a:t>                 第一个下标字母标出。</a:t>
            </a:r>
          </a:p>
        </p:txBody>
      </p:sp>
      <p:sp>
        <p:nvSpPr>
          <p:cNvPr id="175108" name="Rectangle 4"/>
          <p:cNvSpPr>
            <a:spLocks noChangeArrowheads="1"/>
          </p:cNvSpPr>
          <p:nvPr/>
        </p:nvSpPr>
        <p:spPr bwMode="auto">
          <a:xfrm>
            <a:off x="827088" y="1196975"/>
            <a:ext cx="6553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rgbClr val="FFFF00"/>
                </a:solidFill>
                <a:latin typeface="楷体_GB2312" pitchFamily="49" charset="-122"/>
                <a:ea typeface="楷体_GB2312" pitchFamily="49" charset="-122"/>
              </a:rPr>
              <a:t>(1) </a:t>
            </a:r>
            <a:r>
              <a:rPr kumimoji="1" lang="zh-CN" altLang="zh-CN" sz="2800" b="1">
                <a:solidFill>
                  <a:srgbClr val="FFFF00"/>
                </a:solidFill>
                <a:latin typeface="楷体_GB2312" pitchFamily="49" charset="-122"/>
                <a:ea typeface="楷体_GB2312" pitchFamily="49" charset="-122"/>
              </a:rPr>
              <a:t>相电压对称，则线电压也对称</a:t>
            </a:r>
            <a:endParaRPr kumimoji="1" lang="zh-CN" altLang="en-US" sz="2800" b="1">
              <a:solidFill>
                <a:srgbClr val="FFFF00"/>
              </a:solidFill>
              <a:latin typeface="楷体_GB2312" pitchFamily="49" charset="-122"/>
              <a:ea typeface="楷体_GB2312" pitchFamily="49" charset="-122"/>
            </a:endParaRPr>
          </a:p>
        </p:txBody>
      </p:sp>
      <p:sp>
        <p:nvSpPr>
          <p:cNvPr id="175109" name="Rectangle 5"/>
          <p:cNvSpPr>
            <a:spLocks noChangeArrowheads="1"/>
          </p:cNvSpPr>
          <p:nvPr/>
        </p:nvSpPr>
        <p:spPr bwMode="auto">
          <a:xfrm>
            <a:off x="823913" y="2420938"/>
            <a:ext cx="61960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zh-CN" sz="2800">
                <a:solidFill>
                  <a:srgbClr val="FFFF00"/>
                </a:solidFill>
                <a:latin typeface="楷体_GB2312" pitchFamily="49" charset="-122"/>
                <a:ea typeface="楷体_GB2312" pitchFamily="49" charset="-122"/>
              </a:rPr>
              <a:t>(3)</a:t>
            </a:r>
            <a:r>
              <a:rPr kumimoji="1" lang="zh-CN" altLang="zh-CN" sz="2800" b="1">
                <a:solidFill>
                  <a:srgbClr val="FFFF00"/>
                </a:solidFill>
                <a:latin typeface="楷体_GB2312" pitchFamily="49" charset="-122"/>
                <a:ea typeface="楷体_GB2312" pitchFamily="49" charset="-122"/>
              </a:rPr>
              <a:t> 线电压相位领先对应相电压</a:t>
            </a:r>
            <a:r>
              <a:rPr kumimoji="1" lang="zh-CN" altLang="zh-CN" sz="2800">
                <a:solidFill>
                  <a:schemeClr val="bg1"/>
                </a:solidFill>
                <a:latin typeface="Times New Roman" panose="02020603050405020304" pitchFamily="18" charset="0"/>
                <a:ea typeface="楷体_GB2312" pitchFamily="49" charset="-122"/>
              </a:rPr>
              <a:t>30</a:t>
            </a:r>
            <a:r>
              <a:rPr kumimoji="1" lang="en-US" altLang="zh-CN" sz="2800" baseline="42000">
                <a:solidFill>
                  <a:schemeClr val="bg1"/>
                </a:solidFill>
                <a:latin typeface="Times New Roman" panose="02020603050405020304" pitchFamily="18" charset="0"/>
                <a:ea typeface="楷体_GB2312" pitchFamily="49" charset="-122"/>
              </a:rPr>
              <a:t>o</a:t>
            </a:r>
            <a:r>
              <a:rPr kumimoji="1" lang="zh-CN" altLang="en-US" sz="2800" b="1">
                <a:solidFill>
                  <a:srgbClr val="FFFF00"/>
                </a:solidFill>
                <a:latin typeface="楷体_GB2312" pitchFamily="49" charset="-122"/>
                <a:ea typeface="楷体_GB2312" pitchFamily="49" charset="-122"/>
              </a:rPr>
              <a:t>。 </a:t>
            </a:r>
            <a:endParaRPr kumimoji="1" lang="zh-CN" altLang="en-US" sz="2800" b="1" baseline="42000">
              <a:solidFill>
                <a:srgbClr val="FFFF00"/>
              </a:solidFill>
              <a:latin typeface="楷体_GB2312" pitchFamily="49" charset="-122"/>
              <a:ea typeface="楷体_GB2312" pitchFamily="49" charset="-122"/>
            </a:endParaRPr>
          </a:p>
        </p:txBody>
      </p:sp>
      <p:graphicFrame>
        <p:nvGraphicFramePr>
          <p:cNvPr id="175110" name="Object 6"/>
          <p:cNvGraphicFramePr>
            <a:graphicFrameLocks noChangeAspect="1"/>
          </p:cNvGraphicFramePr>
          <p:nvPr/>
        </p:nvGraphicFramePr>
        <p:xfrm>
          <a:off x="971550" y="1811338"/>
          <a:ext cx="6815138" cy="541337"/>
        </p:xfrm>
        <a:graphic>
          <a:graphicData uri="http://schemas.openxmlformats.org/presentationml/2006/ole">
            <mc:AlternateContent xmlns:mc="http://schemas.openxmlformats.org/markup-compatibility/2006">
              <mc:Choice xmlns:v="urn:schemas-microsoft-com:vml" Requires="v">
                <p:oleObj spid="_x0000_s57387" name="Equation" r:id="rId3" imgW="3333664" imgH="260525" progId="Equation.DSMT4">
                  <p:embed/>
                </p:oleObj>
              </mc:Choice>
              <mc:Fallback>
                <p:oleObj name="Equation" r:id="rId3" imgW="3333664" imgH="260525" progId="Equation.DSMT4">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811338"/>
                        <a:ext cx="6815138" cy="541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5111" name="Object 7"/>
          <p:cNvGraphicFramePr>
            <a:graphicFrameLocks noChangeAspect="1"/>
          </p:cNvGraphicFramePr>
          <p:nvPr/>
        </p:nvGraphicFramePr>
        <p:xfrm>
          <a:off x="1547813" y="4005263"/>
          <a:ext cx="1722437" cy="1700212"/>
        </p:xfrm>
        <a:graphic>
          <a:graphicData uri="http://schemas.openxmlformats.org/presentationml/2006/ole">
            <mc:AlternateContent xmlns:mc="http://schemas.openxmlformats.org/markup-compatibility/2006">
              <mc:Choice xmlns:v="urn:schemas-microsoft-com:vml" Requires="v">
                <p:oleObj spid="_x0000_s57388" name="公式" r:id="rId5" imgW="857386" imgH="844638" progId="Equation.3">
                  <p:embed/>
                </p:oleObj>
              </mc:Choice>
              <mc:Fallback>
                <p:oleObj name="公式" r:id="rId5" imgW="857386" imgH="844638"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4005263"/>
                        <a:ext cx="1722437" cy="170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5112" name="AutoShape 8"/>
          <p:cNvSpPr>
            <a:spLocks/>
          </p:cNvSpPr>
          <p:nvPr/>
        </p:nvSpPr>
        <p:spPr bwMode="auto">
          <a:xfrm>
            <a:off x="1331913" y="4149725"/>
            <a:ext cx="176212" cy="1554163"/>
          </a:xfrm>
          <a:prstGeom prst="leftBrace">
            <a:avLst>
              <a:gd name="adj1" fmla="val 73499"/>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75113" name="Group 9"/>
          <p:cNvGrpSpPr>
            <a:grpSpLocks/>
          </p:cNvGrpSpPr>
          <p:nvPr/>
        </p:nvGrpSpPr>
        <p:grpSpPr bwMode="auto">
          <a:xfrm>
            <a:off x="684213" y="404813"/>
            <a:ext cx="1644650" cy="850900"/>
            <a:chOff x="385" y="3022"/>
            <a:chExt cx="1036" cy="536"/>
          </a:xfrm>
        </p:grpSpPr>
        <p:pic>
          <p:nvPicPr>
            <p:cNvPr id="57364" name="Picture 10" descr="1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5" name="Text Box 11"/>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结论</a:t>
              </a:r>
            </a:p>
          </p:txBody>
        </p:sp>
      </p:grpSp>
      <p:grpSp>
        <p:nvGrpSpPr>
          <p:cNvPr id="57354" name="Group 12"/>
          <p:cNvGrpSpPr>
            <a:grpSpLocks/>
          </p:cNvGrpSpPr>
          <p:nvPr/>
        </p:nvGrpSpPr>
        <p:grpSpPr bwMode="auto">
          <a:xfrm>
            <a:off x="8316913" y="6445250"/>
            <a:ext cx="792162" cy="366713"/>
            <a:chOff x="5193" y="4020"/>
            <a:chExt cx="499" cy="231"/>
          </a:xfrm>
        </p:grpSpPr>
        <p:pic>
          <p:nvPicPr>
            <p:cNvPr id="57362" name="Picture 13"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3" name="Text Box 1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7355" name="Group 15"/>
          <p:cNvGrpSpPr>
            <a:grpSpLocks/>
          </p:cNvGrpSpPr>
          <p:nvPr/>
        </p:nvGrpSpPr>
        <p:grpSpPr bwMode="auto">
          <a:xfrm>
            <a:off x="7451725" y="6445250"/>
            <a:ext cx="792163" cy="366713"/>
            <a:chOff x="5193" y="4020"/>
            <a:chExt cx="499" cy="231"/>
          </a:xfrm>
        </p:grpSpPr>
        <p:pic>
          <p:nvPicPr>
            <p:cNvPr id="57360" name="Picture 16"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1" name="Text Box 17">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7356" name="Group 18"/>
          <p:cNvGrpSpPr>
            <a:grpSpLocks/>
          </p:cNvGrpSpPr>
          <p:nvPr/>
        </p:nvGrpSpPr>
        <p:grpSpPr bwMode="auto">
          <a:xfrm>
            <a:off x="6588125" y="6446838"/>
            <a:ext cx="792163" cy="366712"/>
            <a:chOff x="4695" y="4061"/>
            <a:chExt cx="499" cy="231"/>
          </a:xfrm>
        </p:grpSpPr>
        <p:pic>
          <p:nvPicPr>
            <p:cNvPr id="57358" name="Picture 19"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9" name="Text Box 20">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graphicFrame>
        <p:nvGraphicFramePr>
          <p:cNvPr id="57357" name="Object 21"/>
          <p:cNvGraphicFramePr>
            <a:graphicFrameLocks noChangeAspect="1"/>
          </p:cNvGraphicFramePr>
          <p:nvPr/>
        </p:nvGraphicFramePr>
        <p:xfrm>
          <a:off x="4859338" y="4437063"/>
          <a:ext cx="3600450" cy="1033462"/>
        </p:xfrm>
        <a:graphic>
          <a:graphicData uri="http://schemas.openxmlformats.org/presentationml/2006/ole">
            <mc:AlternateContent xmlns:mc="http://schemas.openxmlformats.org/markup-compatibility/2006">
              <mc:Choice xmlns:v="urn:schemas-microsoft-com:vml" Requires="v">
                <p:oleObj spid="_x0000_s57389" name="Equation" r:id="rId9" imgW="1002865" imgH="266584" progId="Equation.DSMT4">
                  <p:embed/>
                </p:oleObj>
              </mc:Choice>
              <mc:Fallback>
                <p:oleObj name="Equation" r:id="rId9" imgW="1002865" imgH="266584" progId="Equation.DSMT4">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59338" y="4437063"/>
                        <a:ext cx="3600450" cy="1033462"/>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75113"/>
                                        </p:tgtEl>
                                        <p:attrNameLst>
                                          <p:attrName>style.visibility</p:attrName>
                                        </p:attrNameLst>
                                      </p:cBhvr>
                                      <p:to>
                                        <p:strVal val="visible"/>
                                      </p:to>
                                    </p:set>
                                    <p:animEffect transition="in" filter="blinds(horizontal)">
                                      <p:cBhvr>
                                        <p:cTn id="7" dur="500"/>
                                        <p:tgtEl>
                                          <p:spTgt spid="175113"/>
                                        </p:tgtEl>
                                      </p:cBhvr>
                                    </p:animEffect>
                                  </p:childTnLst>
                                </p:cTn>
                              </p:par>
                            </p:childTnLst>
                          </p:cTn>
                        </p:par>
                        <p:par>
                          <p:cTn id="8" fill="hold" nodeType="afterGroup">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175106"/>
                                        </p:tgtEl>
                                        <p:attrNameLst>
                                          <p:attrName>style.visibility</p:attrName>
                                        </p:attrNameLst>
                                      </p:cBhvr>
                                      <p:to>
                                        <p:strVal val="visible"/>
                                      </p:to>
                                    </p:set>
                                    <p:anim calcmode="lin" valueType="num">
                                      <p:cBhvr>
                                        <p:cTn id="11" dur="1000" fill="hold"/>
                                        <p:tgtEl>
                                          <p:spTgt spid="175106"/>
                                        </p:tgtEl>
                                        <p:attrNameLst>
                                          <p:attrName>ppt_w</p:attrName>
                                        </p:attrNameLst>
                                      </p:cBhvr>
                                      <p:tavLst>
                                        <p:tav tm="0">
                                          <p:val>
                                            <p:strVal val="#ppt_w*0.70"/>
                                          </p:val>
                                        </p:tav>
                                        <p:tav tm="100000">
                                          <p:val>
                                            <p:strVal val="#ppt_w"/>
                                          </p:val>
                                        </p:tav>
                                      </p:tavLst>
                                    </p:anim>
                                    <p:anim calcmode="lin" valueType="num">
                                      <p:cBhvr>
                                        <p:cTn id="12" dur="1000" fill="hold"/>
                                        <p:tgtEl>
                                          <p:spTgt spid="175106"/>
                                        </p:tgtEl>
                                        <p:attrNameLst>
                                          <p:attrName>ppt_h</p:attrName>
                                        </p:attrNameLst>
                                      </p:cBhvr>
                                      <p:tavLst>
                                        <p:tav tm="0">
                                          <p:val>
                                            <p:strVal val="#ppt_h"/>
                                          </p:val>
                                        </p:tav>
                                        <p:tav tm="100000">
                                          <p:val>
                                            <p:strVal val="#ppt_h"/>
                                          </p:val>
                                        </p:tav>
                                      </p:tavLst>
                                    </p:anim>
                                    <p:animEffect transition="in" filter="fade">
                                      <p:cBhvr>
                                        <p:cTn id="13" dur="1000"/>
                                        <p:tgtEl>
                                          <p:spTgt spid="17510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75108"/>
                                        </p:tgtEl>
                                        <p:attrNameLst>
                                          <p:attrName>style.visibility</p:attrName>
                                        </p:attrNameLst>
                                      </p:cBhvr>
                                      <p:to>
                                        <p:strVal val="visible"/>
                                      </p:to>
                                    </p:set>
                                    <p:animEffect transition="in" filter="wipe(left)">
                                      <p:cBhvr>
                                        <p:cTn id="18" dur="2000"/>
                                        <p:tgtEl>
                                          <p:spTgt spid="17510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75110"/>
                                        </p:tgtEl>
                                        <p:attrNameLst>
                                          <p:attrName>style.visibility</p:attrName>
                                        </p:attrNameLst>
                                      </p:cBhvr>
                                      <p:to>
                                        <p:strVal val="visible"/>
                                      </p:to>
                                    </p:set>
                                    <p:animEffect transition="in" filter="wipe(left)">
                                      <p:cBhvr>
                                        <p:cTn id="23" dur="2000"/>
                                        <p:tgtEl>
                                          <p:spTgt spid="1751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75109"/>
                                        </p:tgtEl>
                                        <p:attrNameLst>
                                          <p:attrName>style.visibility</p:attrName>
                                        </p:attrNameLst>
                                      </p:cBhvr>
                                      <p:to>
                                        <p:strVal val="visible"/>
                                      </p:to>
                                    </p:set>
                                    <p:animEffect transition="in" filter="wipe(left)">
                                      <p:cBhvr>
                                        <p:cTn id="28" dur="2000"/>
                                        <p:tgtEl>
                                          <p:spTgt spid="175109"/>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75107"/>
                                        </p:tgtEl>
                                        <p:attrNameLst>
                                          <p:attrName>style.visibility</p:attrName>
                                        </p:attrNameLst>
                                      </p:cBhvr>
                                      <p:to>
                                        <p:strVal val="visible"/>
                                      </p:to>
                                    </p:set>
                                    <p:animEffect transition="in" filter="wipe(up)">
                                      <p:cBhvr>
                                        <p:cTn id="33" dur="2000"/>
                                        <p:tgtEl>
                                          <p:spTgt spid="17510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nodeType="clickEffect">
                                  <p:stCondLst>
                                    <p:cond delay="0"/>
                                  </p:stCondLst>
                                  <p:childTnLst>
                                    <p:set>
                                      <p:cBhvr>
                                        <p:cTn id="37" dur="1" fill="hold">
                                          <p:stCondLst>
                                            <p:cond delay="0"/>
                                          </p:stCondLst>
                                        </p:cTn>
                                        <p:tgtEl>
                                          <p:spTgt spid="175111"/>
                                        </p:tgtEl>
                                        <p:attrNameLst>
                                          <p:attrName>style.visibility</p:attrName>
                                        </p:attrNameLst>
                                      </p:cBhvr>
                                      <p:to>
                                        <p:strVal val="visible"/>
                                      </p:to>
                                    </p:set>
                                    <p:animEffect transition="in" filter="wipe(up)">
                                      <p:cBhvr>
                                        <p:cTn id="38" dur="2000"/>
                                        <p:tgtEl>
                                          <p:spTgt spid="175111"/>
                                        </p:tgtEl>
                                      </p:cBhvr>
                                    </p:animEffect>
                                  </p:childTnLst>
                                </p:cTn>
                              </p:par>
                            </p:childTnLst>
                          </p:cTn>
                        </p:par>
                        <p:par>
                          <p:cTn id="39" fill="hold" nodeType="afterGroup">
                            <p:stCondLst>
                              <p:cond delay="2000"/>
                            </p:stCondLst>
                            <p:childTnLst>
                              <p:par>
                                <p:cTn id="40" presetID="1" presetClass="entr" presetSubtype="0" fill="hold" nodeType="afterEffect">
                                  <p:stCondLst>
                                    <p:cond delay="0"/>
                                  </p:stCondLst>
                                  <p:childTnLst>
                                    <p:set>
                                      <p:cBhvr>
                                        <p:cTn id="41" dur="1" fill="hold">
                                          <p:stCondLst>
                                            <p:cond delay="499"/>
                                          </p:stCondLst>
                                        </p:cTn>
                                        <p:tgtEl>
                                          <p:spTgt spid="175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autoUpdateAnimBg="0"/>
      <p:bldP spid="175107" grpId="0" autoUpdateAnimBg="0"/>
      <p:bldP spid="175108" grpId="0" autoUpdateAnimBg="0"/>
      <p:bldP spid="175109"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2"/>
          <p:cNvSpPr txBox="1">
            <a:spLocks noChangeArrowheads="1"/>
          </p:cNvSpPr>
          <p:nvPr/>
        </p:nvSpPr>
        <p:spPr bwMode="auto">
          <a:xfrm>
            <a:off x="827088" y="549275"/>
            <a:ext cx="2736850" cy="519113"/>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2"/>
            </a:pPr>
            <a:r>
              <a:rPr kumimoji="1" lang="zh-CN" altLang="en-US" sz="2800">
                <a:solidFill>
                  <a:srgbClr val="FFFF00"/>
                </a:solidFill>
                <a:latin typeface="楷体_GB2312" pitchFamily="49" charset="-122"/>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联</a:t>
            </a:r>
            <a:r>
              <a:rPr kumimoji="1" lang="zh-CN" altLang="en-US" sz="2800" b="1">
                <a:solidFill>
                  <a:srgbClr val="FFFF00"/>
                </a:solidFill>
                <a:latin typeface="楷体_GB2312" pitchFamily="49" charset="-122"/>
                <a:ea typeface="楷体_GB2312" pitchFamily="49" charset="-122"/>
              </a:rPr>
              <a:t>接</a:t>
            </a:r>
          </a:p>
        </p:txBody>
      </p:sp>
      <p:graphicFrame>
        <p:nvGraphicFramePr>
          <p:cNvPr id="176131" name="Object 3"/>
          <p:cNvGraphicFramePr>
            <a:graphicFrameLocks noChangeAspect="1"/>
          </p:cNvGraphicFramePr>
          <p:nvPr/>
        </p:nvGraphicFramePr>
        <p:xfrm>
          <a:off x="4859338" y="404813"/>
          <a:ext cx="2662237" cy="1700212"/>
        </p:xfrm>
        <a:graphic>
          <a:graphicData uri="http://schemas.openxmlformats.org/presentationml/2006/ole">
            <mc:AlternateContent xmlns:mc="http://schemas.openxmlformats.org/markup-compatibility/2006">
              <mc:Choice xmlns:v="urn:schemas-microsoft-com:vml" Requires="v">
                <p:oleObj spid="_x0000_s58511" name="公式" r:id="rId3" imgW="1327310" imgH="844638" progId="Equation.3">
                  <p:embed/>
                </p:oleObj>
              </mc:Choice>
              <mc:Fallback>
                <p:oleObj name="公式" r:id="rId3" imgW="1327310" imgH="844638"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404813"/>
                        <a:ext cx="2662237" cy="170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6132" name="Object 4"/>
          <p:cNvGraphicFramePr>
            <a:graphicFrameLocks noChangeAspect="1"/>
          </p:cNvGraphicFramePr>
          <p:nvPr/>
        </p:nvGraphicFramePr>
        <p:xfrm>
          <a:off x="5148263" y="2060575"/>
          <a:ext cx="3221037" cy="1700213"/>
        </p:xfrm>
        <a:graphic>
          <a:graphicData uri="http://schemas.openxmlformats.org/presentationml/2006/ole">
            <mc:AlternateContent xmlns:mc="http://schemas.openxmlformats.org/markup-compatibility/2006">
              <mc:Choice xmlns:v="urn:schemas-microsoft-com:vml" Requires="v">
                <p:oleObj spid="_x0000_s58512" name="公式" r:id="rId5" imgW="1606661" imgH="844638" progId="Equation.3">
                  <p:embed/>
                </p:oleObj>
              </mc:Choice>
              <mc:Fallback>
                <p:oleObj name="公式" r:id="rId5" imgW="1606661" imgH="844638"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2060575"/>
                        <a:ext cx="3221037" cy="170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6133" name="Text Box 5"/>
          <p:cNvSpPr txBox="1">
            <a:spLocks noChangeArrowheads="1"/>
          </p:cNvSpPr>
          <p:nvPr/>
        </p:nvSpPr>
        <p:spPr bwMode="auto">
          <a:xfrm>
            <a:off x="4356100" y="3860800"/>
            <a:ext cx="4787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线电压等于对应的相电压</a:t>
            </a:r>
          </a:p>
        </p:txBody>
      </p:sp>
      <p:sp>
        <p:nvSpPr>
          <p:cNvPr id="176134" name="Text Box 6"/>
          <p:cNvSpPr txBox="1">
            <a:spLocks noChangeArrowheads="1"/>
          </p:cNvSpPr>
          <p:nvPr/>
        </p:nvSpPr>
        <p:spPr bwMode="auto">
          <a:xfrm>
            <a:off x="1979613" y="4797425"/>
            <a:ext cx="6516687" cy="128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40000"/>
              </a:lnSpc>
              <a:spcBef>
                <a:spcPct val="50000"/>
              </a:spcBef>
              <a:buFontTx/>
              <a:buAutoNum type="circleNumDbPlain"/>
            </a:pPr>
            <a:r>
              <a:rPr lang="zh-CN" altLang="en-US" sz="2800" b="1">
                <a:solidFill>
                  <a:srgbClr val="FFFF00"/>
                </a:solidFill>
                <a:latin typeface="楷体_GB2312" pitchFamily="49" charset="-122"/>
                <a:ea typeface="楷体_GB2312" pitchFamily="49" charset="-122"/>
              </a:rPr>
              <a:t>以上关于线电压和相电压的关系也适用于对称星型负载和三角型负载。</a:t>
            </a:r>
          </a:p>
        </p:txBody>
      </p:sp>
      <p:grpSp>
        <p:nvGrpSpPr>
          <p:cNvPr id="176135" name="Group 7"/>
          <p:cNvGrpSpPr>
            <a:grpSpLocks/>
          </p:cNvGrpSpPr>
          <p:nvPr/>
        </p:nvGrpSpPr>
        <p:grpSpPr bwMode="auto">
          <a:xfrm>
            <a:off x="468313" y="4868863"/>
            <a:ext cx="1644650" cy="850900"/>
            <a:chOff x="385" y="3022"/>
            <a:chExt cx="1036" cy="536"/>
          </a:xfrm>
        </p:grpSpPr>
        <p:pic>
          <p:nvPicPr>
            <p:cNvPr id="58432" name="Picture 8" descr="1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33" name="Text Box 9"/>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注意</a:t>
              </a:r>
            </a:p>
          </p:txBody>
        </p:sp>
      </p:grpSp>
      <p:grpSp>
        <p:nvGrpSpPr>
          <p:cNvPr id="176138" name="Group 10"/>
          <p:cNvGrpSpPr>
            <a:grpSpLocks/>
          </p:cNvGrpSpPr>
          <p:nvPr/>
        </p:nvGrpSpPr>
        <p:grpSpPr bwMode="auto">
          <a:xfrm>
            <a:off x="395288" y="1052513"/>
            <a:ext cx="3821112" cy="3887787"/>
            <a:chOff x="2971" y="119"/>
            <a:chExt cx="2407" cy="2449"/>
          </a:xfrm>
        </p:grpSpPr>
        <p:grpSp>
          <p:nvGrpSpPr>
            <p:cNvPr id="58386" name="Group 11"/>
            <p:cNvGrpSpPr>
              <a:grpSpLocks/>
            </p:cNvGrpSpPr>
            <p:nvPr/>
          </p:nvGrpSpPr>
          <p:grpSpPr bwMode="auto">
            <a:xfrm>
              <a:off x="2971" y="300"/>
              <a:ext cx="2384" cy="2096"/>
              <a:chOff x="930" y="1525"/>
              <a:chExt cx="2384" cy="2096"/>
            </a:xfrm>
          </p:grpSpPr>
          <p:sp>
            <p:nvSpPr>
              <p:cNvPr id="58405" name="Oval 12"/>
              <p:cNvSpPr>
                <a:spLocks noChangeArrowheads="1"/>
              </p:cNvSpPr>
              <p:nvPr/>
            </p:nvSpPr>
            <p:spPr bwMode="auto">
              <a:xfrm>
                <a:off x="930" y="234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8406" name="Oval 13"/>
              <p:cNvSpPr>
                <a:spLocks noChangeArrowheads="1"/>
              </p:cNvSpPr>
              <p:nvPr/>
            </p:nvSpPr>
            <p:spPr bwMode="auto">
              <a:xfrm>
                <a:off x="1655" y="19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8407" name="Oval 14"/>
              <p:cNvSpPr>
                <a:spLocks noChangeArrowheads="1"/>
              </p:cNvSpPr>
              <p:nvPr/>
            </p:nvSpPr>
            <p:spPr bwMode="auto">
              <a:xfrm>
                <a:off x="1655"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58408" name="Line 15"/>
              <p:cNvSpPr>
                <a:spLocks noChangeShapeType="1"/>
              </p:cNvSpPr>
              <p:nvPr/>
            </p:nvSpPr>
            <p:spPr bwMode="auto">
              <a:xfrm rot="10800000">
                <a:off x="1111" y="1706"/>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09" name="Text Box 16"/>
              <p:cNvSpPr txBox="1">
                <a:spLocks noChangeArrowheads="1"/>
              </p:cNvSpPr>
              <p:nvPr/>
            </p:nvSpPr>
            <p:spPr bwMode="auto">
              <a:xfrm rot="10800000">
                <a:off x="1156" y="2704"/>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8410" name="Text Box 17"/>
              <p:cNvSpPr txBox="1">
                <a:spLocks noChangeArrowheads="1"/>
              </p:cNvSpPr>
              <p:nvPr/>
            </p:nvSpPr>
            <p:spPr bwMode="auto">
              <a:xfrm>
                <a:off x="1156" y="197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8411" name="Line 18"/>
              <p:cNvSpPr>
                <a:spLocks noChangeShapeType="1"/>
              </p:cNvSpPr>
              <p:nvPr/>
            </p:nvSpPr>
            <p:spPr bwMode="auto">
              <a:xfrm>
                <a:off x="1111" y="1706"/>
                <a:ext cx="183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12" name="Oval 19"/>
              <p:cNvSpPr>
                <a:spLocks noChangeArrowheads="1"/>
              </p:cNvSpPr>
              <p:nvPr/>
            </p:nvSpPr>
            <p:spPr bwMode="auto">
              <a:xfrm>
                <a:off x="2925" y="1661"/>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413" name="Text Box 20"/>
              <p:cNvSpPr txBox="1">
                <a:spLocks noChangeArrowheads="1"/>
              </p:cNvSpPr>
              <p:nvPr/>
            </p:nvSpPr>
            <p:spPr bwMode="auto">
              <a:xfrm>
                <a:off x="2971" y="152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58414" name="Text Box 21"/>
              <p:cNvSpPr txBox="1">
                <a:spLocks noChangeArrowheads="1"/>
              </p:cNvSpPr>
              <p:nvPr/>
            </p:nvSpPr>
            <p:spPr bwMode="auto">
              <a:xfrm>
                <a:off x="1565" y="229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X</a:t>
                </a:r>
              </a:p>
            </p:txBody>
          </p:sp>
          <p:sp>
            <p:nvSpPr>
              <p:cNvPr id="58415" name="Line 22"/>
              <p:cNvSpPr>
                <a:spLocks noChangeShapeType="1"/>
              </p:cNvSpPr>
              <p:nvPr/>
            </p:nvSpPr>
            <p:spPr bwMode="auto">
              <a:xfrm flipV="1">
                <a:off x="1837" y="2614"/>
                <a:ext cx="1160"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16" name="Oval 23"/>
              <p:cNvSpPr>
                <a:spLocks noChangeArrowheads="1"/>
              </p:cNvSpPr>
              <p:nvPr/>
            </p:nvSpPr>
            <p:spPr bwMode="auto">
              <a:xfrm>
                <a:off x="2971" y="256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417" name="Text Box 24"/>
              <p:cNvSpPr txBox="1">
                <a:spLocks noChangeArrowheads="1"/>
              </p:cNvSpPr>
              <p:nvPr/>
            </p:nvSpPr>
            <p:spPr bwMode="auto">
              <a:xfrm>
                <a:off x="3016" y="247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58418" name="Text Box 25"/>
              <p:cNvSpPr txBox="1">
                <a:spLocks noChangeArrowheads="1"/>
              </p:cNvSpPr>
              <p:nvPr/>
            </p:nvSpPr>
            <p:spPr bwMode="auto">
              <a:xfrm>
                <a:off x="1519" y="315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Y</a:t>
                </a:r>
              </a:p>
            </p:txBody>
          </p:sp>
          <p:sp>
            <p:nvSpPr>
              <p:cNvPr id="58419" name="Line 26"/>
              <p:cNvSpPr>
                <a:spLocks noChangeShapeType="1"/>
              </p:cNvSpPr>
              <p:nvPr/>
            </p:nvSpPr>
            <p:spPr bwMode="auto">
              <a:xfrm>
                <a:off x="1111" y="3475"/>
                <a:ext cx="1856"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20" name="Oval 27"/>
              <p:cNvSpPr>
                <a:spLocks noChangeArrowheads="1"/>
              </p:cNvSpPr>
              <p:nvPr/>
            </p:nvSpPr>
            <p:spPr bwMode="auto">
              <a:xfrm>
                <a:off x="2936" y="3428"/>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58421" name="Text Box 28"/>
              <p:cNvSpPr txBox="1">
                <a:spLocks noChangeArrowheads="1"/>
              </p:cNvSpPr>
              <p:nvPr/>
            </p:nvSpPr>
            <p:spPr bwMode="auto">
              <a:xfrm>
                <a:off x="3016" y="329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58422" name="Text Box 29"/>
              <p:cNvSpPr txBox="1">
                <a:spLocks noChangeArrowheads="1"/>
              </p:cNvSpPr>
              <p:nvPr/>
            </p:nvSpPr>
            <p:spPr bwMode="auto">
              <a:xfrm>
                <a:off x="1156" y="1706"/>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Z</a:t>
                </a:r>
              </a:p>
            </p:txBody>
          </p:sp>
          <p:graphicFrame>
            <p:nvGraphicFramePr>
              <p:cNvPr id="58423" name="Object 30"/>
              <p:cNvGraphicFramePr>
                <a:graphicFrameLocks noChangeAspect="1"/>
              </p:cNvGraphicFramePr>
              <p:nvPr/>
            </p:nvGraphicFramePr>
            <p:xfrm>
              <a:off x="2064" y="1888"/>
              <a:ext cx="285" cy="381"/>
            </p:xfrm>
            <a:graphic>
              <a:graphicData uri="http://schemas.openxmlformats.org/presentationml/2006/ole">
                <mc:AlternateContent xmlns:mc="http://schemas.openxmlformats.org/markup-compatibility/2006">
                  <mc:Choice xmlns:v="urn:schemas-microsoft-com:vml" Requires="v">
                    <p:oleObj spid="_x0000_s58513" name="公式" r:id="rId8" imgW="222139" imgH="298362" progId="Equation.3">
                      <p:embed/>
                    </p:oleObj>
                  </mc:Choice>
                  <mc:Fallback>
                    <p:oleObj name="公式" r:id="rId8" imgW="222139" imgH="298362" progId="Equation.3">
                      <p:embed/>
                      <p:pic>
                        <p:nvPicPr>
                          <p:cNvPr id="0" name="Object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4" y="1888"/>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424" name="Object 31"/>
              <p:cNvGraphicFramePr>
                <a:graphicFrameLocks noChangeAspect="1"/>
              </p:cNvGraphicFramePr>
              <p:nvPr/>
            </p:nvGraphicFramePr>
            <p:xfrm>
              <a:off x="2109" y="2795"/>
              <a:ext cx="285" cy="397"/>
            </p:xfrm>
            <a:graphic>
              <a:graphicData uri="http://schemas.openxmlformats.org/presentationml/2006/ole">
                <mc:AlternateContent xmlns:mc="http://schemas.openxmlformats.org/markup-compatibility/2006">
                  <mc:Choice xmlns:v="urn:schemas-microsoft-com:vml" Requires="v">
                    <p:oleObj spid="_x0000_s58514" name="公式" r:id="rId10" imgW="222139" imgH="310975" progId="Equation.3">
                      <p:embed/>
                    </p:oleObj>
                  </mc:Choice>
                  <mc:Fallback>
                    <p:oleObj name="公式" r:id="rId10" imgW="222139" imgH="310975" progId="Equation.3">
                      <p:embed/>
                      <p:pic>
                        <p:nvPicPr>
                          <p:cNvPr id="0" name="Object 3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09" y="2795"/>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425" name="Object 32"/>
              <p:cNvGraphicFramePr>
                <a:graphicFrameLocks noChangeAspect="1"/>
              </p:cNvGraphicFramePr>
              <p:nvPr/>
            </p:nvGraphicFramePr>
            <p:xfrm>
              <a:off x="1330" y="2334"/>
              <a:ext cx="299" cy="416"/>
            </p:xfrm>
            <a:graphic>
              <a:graphicData uri="http://schemas.openxmlformats.org/presentationml/2006/ole">
                <mc:AlternateContent xmlns:mc="http://schemas.openxmlformats.org/markup-compatibility/2006">
                  <mc:Choice xmlns:v="urn:schemas-microsoft-com:vml" Requires="v">
                    <p:oleObj spid="_x0000_s58515" name="公式" r:id="rId12" imgW="222139" imgH="310975" progId="Equation.3">
                      <p:embed/>
                    </p:oleObj>
                  </mc:Choice>
                  <mc:Fallback>
                    <p:oleObj name="公式" r:id="rId12" imgW="222139" imgH="310975" progId="Equation.3">
                      <p:embed/>
                      <p:pic>
                        <p:nvPicPr>
                          <p:cNvPr id="0" name="Object 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0" y="2334"/>
                            <a:ext cx="29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426" name="Line 33"/>
              <p:cNvSpPr>
                <a:spLocks noChangeShapeType="1"/>
              </p:cNvSpPr>
              <p:nvPr/>
            </p:nvSpPr>
            <p:spPr bwMode="auto">
              <a:xfrm flipH="1">
                <a:off x="1837" y="1706"/>
                <a:ext cx="0" cy="90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27" name="Text Box 34"/>
              <p:cNvSpPr txBox="1">
                <a:spLocks noChangeArrowheads="1"/>
              </p:cNvSpPr>
              <p:nvPr/>
            </p:nvSpPr>
            <p:spPr bwMode="auto">
              <a:xfrm>
                <a:off x="1973" y="170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8428" name="Text Box 35"/>
              <p:cNvSpPr txBox="1">
                <a:spLocks noChangeArrowheads="1"/>
              </p:cNvSpPr>
              <p:nvPr/>
            </p:nvSpPr>
            <p:spPr bwMode="auto">
              <a:xfrm rot="10800000">
                <a:off x="1973" y="225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8429" name="Line 36"/>
              <p:cNvSpPr>
                <a:spLocks noChangeShapeType="1"/>
              </p:cNvSpPr>
              <p:nvPr/>
            </p:nvSpPr>
            <p:spPr bwMode="auto">
              <a:xfrm flipH="1">
                <a:off x="1837" y="2614"/>
                <a:ext cx="0" cy="86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30" name="Text Box 37"/>
              <p:cNvSpPr txBox="1">
                <a:spLocks noChangeArrowheads="1"/>
              </p:cNvSpPr>
              <p:nvPr/>
            </p:nvSpPr>
            <p:spPr bwMode="auto">
              <a:xfrm>
                <a:off x="1927" y="256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58431" name="Text Box 38"/>
              <p:cNvSpPr txBox="1">
                <a:spLocks noChangeArrowheads="1"/>
              </p:cNvSpPr>
              <p:nvPr/>
            </p:nvSpPr>
            <p:spPr bwMode="auto">
              <a:xfrm rot="10800000">
                <a:off x="2018" y="315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pSp>
        <p:grpSp>
          <p:nvGrpSpPr>
            <p:cNvPr id="58387" name="Group 39"/>
            <p:cNvGrpSpPr>
              <a:grpSpLocks/>
            </p:cNvGrpSpPr>
            <p:nvPr/>
          </p:nvGrpSpPr>
          <p:grpSpPr bwMode="auto">
            <a:xfrm>
              <a:off x="4513" y="572"/>
              <a:ext cx="444" cy="817"/>
              <a:chOff x="4694" y="527"/>
              <a:chExt cx="444" cy="817"/>
            </a:xfrm>
          </p:grpSpPr>
          <p:sp>
            <p:nvSpPr>
              <p:cNvPr id="58403" name="Line 40"/>
              <p:cNvSpPr>
                <a:spLocks noChangeShapeType="1"/>
              </p:cNvSpPr>
              <p:nvPr/>
            </p:nvSpPr>
            <p:spPr bwMode="auto">
              <a:xfrm>
                <a:off x="4694" y="527"/>
                <a:ext cx="0" cy="817"/>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8404" name="Object 41"/>
              <p:cNvGraphicFramePr>
                <a:graphicFrameLocks noChangeAspect="1"/>
              </p:cNvGraphicFramePr>
              <p:nvPr/>
            </p:nvGraphicFramePr>
            <p:xfrm>
              <a:off x="4740" y="618"/>
              <a:ext cx="398" cy="416"/>
            </p:xfrm>
            <a:graphic>
              <a:graphicData uri="http://schemas.openxmlformats.org/presentationml/2006/ole">
                <mc:AlternateContent xmlns:mc="http://schemas.openxmlformats.org/markup-compatibility/2006">
                  <mc:Choice xmlns:v="urn:schemas-microsoft-com:vml" Requires="v">
                    <p:oleObj spid="_x0000_s58516" name="公式" r:id="rId14" imgW="285664" imgH="298362" progId="Equation.3">
                      <p:embed/>
                    </p:oleObj>
                  </mc:Choice>
                  <mc:Fallback>
                    <p:oleObj name="公式" r:id="rId14" imgW="285664" imgH="298362" progId="Equation.3">
                      <p:embed/>
                      <p:pic>
                        <p:nvPicPr>
                          <p:cNvPr id="0" name="Object 4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40" y="618"/>
                            <a:ext cx="398"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8388" name="Group 42"/>
            <p:cNvGrpSpPr>
              <a:grpSpLocks/>
            </p:cNvGrpSpPr>
            <p:nvPr/>
          </p:nvGrpSpPr>
          <p:grpSpPr bwMode="auto">
            <a:xfrm>
              <a:off x="4513" y="1525"/>
              <a:ext cx="446" cy="725"/>
              <a:chOff x="4694" y="1480"/>
              <a:chExt cx="446" cy="725"/>
            </a:xfrm>
          </p:grpSpPr>
          <p:sp>
            <p:nvSpPr>
              <p:cNvPr id="58401" name="Line 43"/>
              <p:cNvSpPr>
                <a:spLocks noChangeShapeType="1"/>
              </p:cNvSpPr>
              <p:nvPr/>
            </p:nvSpPr>
            <p:spPr bwMode="auto">
              <a:xfrm>
                <a:off x="4694" y="1480"/>
                <a:ext cx="0" cy="725"/>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8402" name="Object 44"/>
              <p:cNvGraphicFramePr>
                <a:graphicFrameLocks noChangeAspect="1"/>
              </p:cNvGraphicFramePr>
              <p:nvPr/>
            </p:nvGraphicFramePr>
            <p:xfrm>
              <a:off x="4740" y="1616"/>
              <a:ext cx="400" cy="416"/>
            </p:xfrm>
            <a:graphic>
              <a:graphicData uri="http://schemas.openxmlformats.org/presentationml/2006/ole">
                <mc:AlternateContent xmlns:mc="http://schemas.openxmlformats.org/markup-compatibility/2006">
                  <mc:Choice xmlns:v="urn:schemas-microsoft-com:vml" Requires="v">
                    <p:oleObj spid="_x0000_s58517" name="公式" r:id="rId16" imgW="285664" imgH="298362" progId="Equation.3">
                      <p:embed/>
                    </p:oleObj>
                  </mc:Choice>
                  <mc:Fallback>
                    <p:oleObj name="公式" r:id="rId16" imgW="285664" imgH="298362" progId="Equation.3">
                      <p:embed/>
                      <p:pic>
                        <p:nvPicPr>
                          <p:cNvPr id="0" name="Object 4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40" y="1616"/>
                            <a:ext cx="400"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8389" name="Group 45"/>
            <p:cNvGrpSpPr>
              <a:grpSpLocks/>
            </p:cNvGrpSpPr>
            <p:nvPr/>
          </p:nvGrpSpPr>
          <p:grpSpPr bwMode="auto">
            <a:xfrm>
              <a:off x="4967" y="618"/>
              <a:ext cx="411" cy="1542"/>
              <a:chOff x="4967" y="618"/>
              <a:chExt cx="411" cy="1542"/>
            </a:xfrm>
          </p:grpSpPr>
          <p:sp>
            <p:nvSpPr>
              <p:cNvPr id="58399" name="Line 46"/>
              <p:cNvSpPr>
                <a:spLocks noChangeShapeType="1"/>
              </p:cNvSpPr>
              <p:nvPr/>
            </p:nvSpPr>
            <p:spPr bwMode="auto">
              <a:xfrm flipV="1">
                <a:off x="4967" y="618"/>
                <a:ext cx="0" cy="154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8400" name="Object 47"/>
              <p:cNvGraphicFramePr>
                <a:graphicFrameLocks noChangeAspect="1"/>
              </p:cNvGraphicFramePr>
              <p:nvPr/>
            </p:nvGraphicFramePr>
            <p:xfrm>
              <a:off x="5012" y="709"/>
              <a:ext cx="366" cy="381"/>
            </p:xfrm>
            <a:graphic>
              <a:graphicData uri="http://schemas.openxmlformats.org/presentationml/2006/ole">
                <mc:AlternateContent xmlns:mc="http://schemas.openxmlformats.org/markup-compatibility/2006">
                  <mc:Choice xmlns:v="urn:schemas-microsoft-com:vml" Requires="v">
                    <p:oleObj spid="_x0000_s58518" name="公式" r:id="rId18" imgW="285664" imgH="298362" progId="Equation.3">
                      <p:embed/>
                    </p:oleObj>
                  </mc:Choice>
                  <mc:Fallback>
                    <p:oleObj name="公式" r:id="rId18" imgW="285664" imgH="298362" progId="Equation.3">
                      <p:embed/>
                      <p:pic>
                        <p:nvPicPr>
                          <p:cNvPr id="0" name="Object 4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2" y="709"/>
                            <a:ext cx="36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8390" name="Group 48"/>
            <p:cNvGrpSpPr>
              <a:grpSpLocks/>
            </p:cNvGrpSpPr>
            <p:nvPr/>
          </p:nvGrpSpPr>
          <p:grpSpPr bwMode="auto">
            <a:xfrm>
              <a:off x="4241" y="2187"/>
              <a:ext cx="586" cy="381"/>
              <a:chOff x="1701" y="1706"/>
              <a:chExt cx="586" cy="381"/>
            </a:xfrm>
          </p:grpSpPr>
          <p:sp>
            <p:nvSpPr>
              <p:cNvPr id="58397" name="Line 49"/>
              <p:cNvSpPr>
                <a:spLocks noChangeShapeType="1"/>
              </p:cNvSpPr>
              <p:nvPr/>
            </p:nvSpPr>
            <p:spPr bwMode="auto">
              <a:xfrm rot="-5400000">
                <a:off x="1893"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8398" name="Object 50"/>
              <p:cNvGraphicFramePr>
                <a:graphicFrameLocks noChangeAspect="1"/>
              </p:cNvGraphicFramePr>
              <p:nvPr/>
            </p:nvGraphicFramePr>
            <p:xfrm>
              <a:off x="2064" y="1706"/>
              <a:ext cx="223" cy="381"/>
            </p:xfrm>
            <a:graphic>
              <a:graphicData uri="http://schemas.openxmlformats.org/presentationml/2006/ole">
                <mc:AlternateContent xmlns:mc="http://schemas.openxmlformats.org/markup-compatibility/2006">
                  <mc:Choice xmlns:v="urn:schemas-microsoft-com:vml" Requires="v">
                    <p:oleObj spid="_x0000_s58519" name="公式" r:id="rId20" imgW="171635" imgH="298362" progId="Equation.3">
                      <p:embed/>
                    </p:oleObj>
                  </mc:Choice>
                  <mc:Fallback>
                    <p:oleObj name="公式" r:id="rId20" imgW="171635" imgH="298362" progId="Equation.3">
                      <p:embed/>
                      <p:pic>
                        <p:nvPicPr>
                          <p:cNvPr id="0" name="Object 5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064" y="1706"/>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8391" name="Group 51"/>
            <p:cNvGrpSpPr>
              <a:grpSpLocks/>
            </p:cNvGrpSpPr>
            <p:nvPr/>
          </p:nvGrpSpPr>
          <p:grpSpPr bwMode="auto">
            <a:xfrm>
              <a:off x="4195" y="119"/>
              <a:ext cx="630" cy="381"/>
              <a:chOff x="1655" y="119"/>
              <a:chExt cx="630" cy="381"/>
            </a:xfrm>
          </p:grpSpPr>
          <p:sp>
            <p:nvSpPr>
              <p:cNvPr id="58395" name="Line 52"/>
              <p:cNvSpPr>
                <a:spLocks noChangeShapeType="1"/>
              </p:cNvSpPr>
              <p:nvPr/>
            </p:nvSpPr>
            <p:spPr bwMode="auto">
              <a:xfrm rot="-5400000">
                <a:off x="1847" y="199"/>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8396" name="Object 53"/>
              <p:cNvGraphicFramePr>
                <a:graphicFrameLocks noChangeAspect="1"/>
              </p:cNvGraphicFramePr>
              <p:nvPr/>
            </p:nvGraphicFramePr>
            <p:xfrm>
              <a:off x="2064" y="119"/>
              <a:ext cx="221" cy="381"/>
            </p:xfrm>
            <a:graphic>
              <a:graphicData uri="http://schemas.openxmlformats.org/presentationml/2006/ole">
                <mc:AlternateContent xmlns:mc="http://schemas.openxmlformats.org/markup-compatibility/2006">
                  <mc:Choice xmlns:v="urn:schemas-microsoft-com:vml" Requires="v">
                    <p:oleObj spid="_x0000_s58520" name="公式" r:id="rId22" imgW="171635" imgH="298362" progId="Equation.3">
                      <p:embed/>
                    </p:oleObj>
                  </mc:Choice>
                  <mc:Fallback>
                    <p:oleObj name="公式" r:id="rId22" imgW="171635" imgH="298362" progId="Equation.3">
                      <p:embed/>
                      <p:pic>
                        <p:nvPicPr>
                          <p:cNvPr id="0" name="Object 5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64" y="11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8392" name="Group 54"/>
            <p:cNvGrpSpPr>
              <a:grpSpLocks/>
            </p:cNvGrpSpPr>
            <p:nvPr/>
          </p:nvGrpSpPr>
          <p:grpSpPr bwMode="auto">
            <a:xfrm>
              <a:off x="4195" y="1026"/>
              <a:ext cx="586" cy="381"/>
              <a:chOff x="1655" y="799"/>
              <a:chExt cx="586" cy="381"/>
            </a:xfrm>
          </p:grpSpPr>
          <p:sp>
            <p:nvSpPr>
              <p:cNvPr id="58393" name="Line 55"/>
              <p:cNvSpPr>
                <a:spLocks noChangeShapeType="1"/>
              </p:cNvSpPr>
              <p:nvPr/>
            </p:nvSpPr>
            <p:spPr bwMode="auto">
              <a:xfrm rot="-5400000">
                <a:off x="1847" y="925"/>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8394" name="Object 56"/>
              <p:cNvGraphicFramePr>
                <a:graphicFrameLocks noChangeAspect="1"/>
              </p:cNvGraphicFramePr>
              <p:nvPr/>
            </p:nvGraphicFramePr>
            <p:xfrm>
              <a:off x="2018" y="799"/>
              <a:ext cx="223" cy="381"/>
            </p:xfrm>
            <a:graphic>
              <a:graphicData uri="http://schemas.openxmlformats.org/presentationml/2006/ole">
                <mc:AlternateContent xmlns:mc="http://schemas.openxmlformats.org/markup-compatibility/2006">
                  <mc:Choice xmlns:v="urn:schemas-microsoft-com:vml" Requires="v">
                    <p:oleObj spid="_x0000_s58521" name="公式" r:id="rId24" imgW="171635" imgH="298362" progId="Equation.3">
                      <p:embed/>
                    </p:oleObj>
                  </mc:Choice>
                  <mc:Fallback>
                    <p:oleObj name="公式" r:id="rId24" imgW="171635" imgH="298362" progId="Equation.3">
                      <p:embed/>
                      <p:pic>
                        <p:nvPicPr>
                          <p:cNvPr id="0" name="Object 5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018" y="799"/>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58377" name="Group 57"/>
          <p:cNvGrpSpPr>
            <a:grpSpLocks/>
          </p:cNvGrpSpPr>
          <p:nvPr/>
        </p:nvGrpSpPr>
        <p:grpSpPr bwMode="auto">
          <a:xfrm>
            <a:off x="8316913" y="6445250"/>
            <a:ext cx="792162" cy="366713"/>
            <a:chOff x="5193" y="4020"/>
            <a:chExt cx="499" cy="231"/>
          </a:xfrm>
        </p:grpSpPr>
        <p:pic>
          <p:nvPicPr>
            <p:cNvPr id="58384" name="Picture 58" descr="7890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5" name="Text Box 59">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8378" name="Group 60"/>
          <p:cNvGrpSpPr>
            <a:grpSpLocks/>
          </p:cNvGrpSpPr>
          <p:nvPr/>
        </p:nvGrpSpPr>
        <p:grpSpPr bwMode="auto">
          <a:xfrm>
            <a:off x="7451725" y="6445250"/>
            <a:ext cx="792163" cy="366713"/>
            <a:chOff x="5193" y="4020"/>
            <a:chExt cx="499" cy="231"/>
          </a:xfrm>
        </p:grpSpPr>
        <p:pic>
          <p:nvPicPr>
            <p:cNvPr id="58382" name="Picture 61" descr="7890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3" name="Text Box 62">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8379" name="Group 63"/>
          <p:cNvGrpSpPr>
            <a:grpSpLocks/>
          </p:cNvGrpSpPr>
          <p:nvPr/>
        </p:nvGrpSpPr>
        <p:grpSpPr bwMode="auto">
          <a:xfrm>
            <a:off x="6588125" y="6446838"/>
            <a:ext cx="792163" cy="366712"/>
            <a:chOff x="4695" y="4061"/>
            <a:chExt cx="499" cy="231"/>
          </a:xfrm>
        </p:grpSpPr>
        <p:pic>
          <p:nvPicPr>
            <p:cNvPr id="58380" name="Picture 64" descr="7890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1" name="Text Box 65">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6130"/>
                                        </p:tgtEl>
                                        <p:attrNameLst>
                                          <p:attrName>style.visibility</p:attrName>
                                        </p:attrNameLst>
                                      </p:cBhvr>
                                      <p:to>
                                        <p:strVal val="visible"/>
                                      </p:to>
                                    </p:set>
                                    <p:anim calcmode="lin" valueType="num">
                                      <p:cBhvr additive="base">
                                        <p:cTn id="7" dur="500" fill="hold"/>
                                        <p:tgtEl>
                                          <p:spTgt spid="176130"/>
                                        </p:tgtEl>
                                        <p:attrNameLst>
                                          <p:attrName>ppt_x</p:attrName>
                                        </p:attrNameLst>
                                      </p:cBhvr>
                                      <p:tavLst>
                                        <p:tav tm="0">
                                          <p:val>
                                            <p:strVal val="0-#ppt_w/2"/>
                                          </p:val>
                                        </p:tav>
                                        <p:tav tm="100000">
                                          <p:val>
                                            <p:strVal val="#ppt_x"/>
                                          </p:val>
                                        </p:tav>
                                      </p:tavLst>
                                    </p:anim>
                                    <p:anim calcmode="lin" valueType="num">
                                      <p:cBhvr additive="base">
                                        <p:cTn id="8" dur="500" fill="hold"/>
                                        <p:tgtEl>
                                          <p:spTgt spid="1761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76138"/>
                                        </p:tgtEl>
                                        <p:attrNameLst>
                                          <p:attrName>style.visibility</p:attrName>
                                        </p:attrNameLst>
                                      </p:cBhvr>
                                      <p:to>
                                        <p:strVal val="visible"/>
                                      </p:to>
                                    </p:set>
                                    <p:animEffect transition="in" filter="blinds(horizontal)">
                                      <p:cBhvr>
                                        <p:cTn id="13" dur="500"/>
                                        <p:tgtEl>
                                          <p:spTgt spid="17613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176131"/>
                                        </p:tgtEl>
                                        <p:attrNameLst>
                                          <p:attrName>style.visibility</p:attrName>
                                        </p:attrNameLst>
                                      </p:cBhvr>
                                      <p:to>
                                        <p:strVal val="visible"/>
                                      </p:to>
                                    </p:set>
                                    <p:animEffect transition="in" filter="wipe(up)">
                                      <p:cBhvr>
                                        <p:cTn id="18" dur="2000"/>
                                        <p:tgtEl>
                                          <p:spTgt spid="17613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nodeType="clickEffect">
                                  <p:stCondLst>
                                    <p:cond delay="0"/>
                                  </p:stCondLst>
                                  <p:childTnLst>
                                    <p:set>
                                      <p:cBhvr>
                                        <p:cTn id="22" dur="1" fill="hold">
                                          <p:stCondLst>
                                            <p:cond delay="0"/>
                                          </p:stCondLst>
                                        </p:cTn>
                                        <p:tgtEl>
                                          <p:spTgt spid="176132"/>
                                        </p:tgtEl>
                                        <p:attrNameLst>
                                          <p:attrName>style.visibility</p:attrName>
                                        </p:attrNameLst>
                                      </p:cBhvr>
                                      <p:to>
                                        <p:strVal val="visible"/>
                                      </p:to>
                                    </p:set>
                                    <p:anim calcmode="lin" valueType="num">
                                      <p:cBhvr>
                                        <p:cTn id="23" dur="500" fill="hold"/>
                                        <p:tgtEl>
                                          <p:spTgt spid="176132"/>
                                        </p:tgtEl>
                                        <p:attrNameLst>
                                          <p:attrName>ppt_x</p:attrName>
                                        </p:attrNameLst>
                                      </p:cBhvr>
                                      <p:tavLst>
                                        <p:tav tm="0">
                                          <p:val>
                                            <p:strVal val="#ppt_x-#ppt_w/2"/>
                                          </p:val>
                                        </p:tav>
                                        <p:tav tm="100000">
                                          <p:val>
                                            <p:strVal val="#ppt_x"/>
                                          </p:val>
                                        </p:tav>
                                      </p:tavLst>
                                    </p:anim>
                                    <p:anim calcmode="lin" valueType="num">
                                      <p:cBhvr>
                                        <p:cTn id="24" dur="500" fill="hold"/>
                                        <p:tgtEl>
                                          <p:spTgt spid="176132"/>
                                        </p:tgtEl>
                                        <p:attrNameLst>
                                          <p:attrName>ppt_y</p:attrName>
                                        </p:attrNameLst>
                                      </p:cBhvr>
                                      <p:tavLst>
                                        <p:tav tm="0">
                                          <p:val>
                                            <p:strVal val="#ppt_y"/>
                                          </p:val>
                                        </p:tav>
                                        <p:tav tm="100000">
                                          <p:val>
                                            <p:strVal val="#ppt_y"/>
                                          </p:val>
                                        </p:tav>
                                      </p:tavLst>
                                    </p:anim>
                                    <p:anim calcmode="lin" valueType="num">
                                      <p:cBhvr>
                                        <p:cTn id="25" dur="500" fill="hold"/>
                                        <p:tgtEl>
                                          <p:spTgt spid="176132"/>
                                        </p:tgtEl>
                                        <p:attrNameLst>
                                          <p:attrName>ppt_w</p:attrName>
                                        </p:attrNameLst>
                                      </p:cBhvr>
                                      <p:tavLst>
                                        <p:tav tm="0">
                                          <p:val>
                                            <p:fltVal val="0"/>
                                          </p:val>
                                        </p:tav>
                                        <p:tav tm="100000">
                                          <p:val>
                                            <p:strVal val="#ppt_w"/>
                                          </p:val>
                                        </p:tav>
                                      </p:tavLst>
                                    </p:anim>
                                    <p:anim calcmode="lin" valueType="num">
                                      <p:cBhvr>
                                        <p:cTn id="26" dur="500" fill="hold"/>
                                        <p:tgtEl>
                                          <p:spTgt spid="176132"/>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76133"/>
                                        </p:tgtEl>
                                        <p:attrNameLst>
                                          <p:attrName>style.visibility</p:attrName>
                                        </p:attrNameLst>
                                      </p:cBhvr>
                                      <p:to>
                                        <p:strVal val="visible"/>
                                      </p:to>
                                    </p:set>
                                    <p:anim calcmode="lin" valueType="num">
                                      <p:cBhvr>
                                        <p:cTn id="31" dur="1000" fill="hold"/>
                                        <p:tgtEl>
                                          <p:spTgt spid="176133"/>
                                        </p:tgtEl>
                                        <p:attrNameLst>
                                          <p:attrName>ppt_w</p:attrName>
                                        </p:attrNameLst>
                                      </p:cBhvr>
                                      <p:tavLst>
                                        <p:tav tm="0">
                                          <p:val>
                                            <p:strVal val="#ppt_w*0.70"/>
                                          </p:val>
                                        </p:tav>
                                        <p:tav tm="100000">
                                          <p:val>
                                            <p:strVal val="#ppt_w"/>
                                          </p:val>
                                        </p:tav>
                                      </p:tavLst>
                                    </p:anim>
                                    <p:anim calcmode="lin" valueType="num">
                                      <p:cBhvr>
                                        <p:cTn id="32" dur="1000" fill="hold"/>
                                        <p:tgtEl>
                                          <p:spTgt spid="176133"/>
                                        </p:tgtEl>
                                        <p:attrNameLst>
                                          <p:attrName>ppt_h</p:attrName>
                                        </p:attrNameLst>
                                      </p:cBhvr>
                                      <p:tavLst>
                                        <p:tav tm="0">
                                          <p:val>
                                            <p:strVal val="#ppt_h"/>
                                          </p:val>
                                        </p:tav>
                                        <p:tav tm="100000">
                                          <p:val>
                                            <p:strVal val="#ppt_h"/>
                                          </p:val>
                                        </p:tav>
                                      </p:tavLst>
                                    </p:anim>
                                    <p:animEffect transition="in" filter="fade">
                                      <p:cBhvr>
                                        <p:cTn id="33" dur="1000"/>
                                        <p:tgtEl>
                                          <p:spTgt spid="17613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176135"/>
                                        </p:tgtEl>
                                        <p:attrNameLst>
                                          <p:attrName>style.visibility</p:attrName>
                                        </p:attrNameLst>
                                      </p:cBhvr>
                                      <p:to>
                                        <p:strVal val="visible"/>
                                      </p:to>
                                    </p:set>
                                    <p:animEffect transition="in" filter="blinds(horizontal)">
                                      <p:cBhvr>
                                        <p:cTn id="38" dur="500"/>
                                        <p:tgtEl>
                                          <p:spTgt spid="17613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76134"/>
                                        </p:tgtEl>
                                        <p:attrNameLst>
                                          <p:attrName>style.visibility</p:attrName>
                                        </p:attrNameLst>
                                      </p:cBhvr>
                                      <p:to>
                                        <p:strVal val="visible"/>
                                      </p:to>
                                    </p:set>
                                    <p:animEffect transition="in" filter="slide(fromBottom)">
                                      <p:cBhvr>
                                        <p:cTn id="43" dur="2000"/>
                                        <p:tgtEl>
                                          <p:spTgt spid="176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0" grpId="0"/>
      <p:bldP spid="176133" grpId="0"/>
      <p:bldP spid="17613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ext Box 2"/>
          <p:cNvSpPr txBox="1">
            <a:spLocks noChangeArrowheads="1"/>
          </p:cNvSpPr>
          <p:nvPr/>
        </p:nvSpPr>
        <p:spPr bwMode="auto">
          <a:xfrm>
            <a:off x="755650" y="549275"/>
            <a:ext cx="7416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2"/>
            </a:pPr>
            <a:r>
              <a:rPr kumimoji="1" lang="zh-CN" altLang="en-US" sz="2800">
                <a:solidFill>
                  <a:srgbClr val="FFFF00"/>
                </a:solidFill>
                <a:latin typeface="楷体_GB2312" pitchFamily="49" charset="-122"/>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联</a:t>
            </a:r>
            <a:r>
              <a:rPr kumimoji="1" lang="zh-CN" altLang="en-US" sz="2800" b="1">
                <a:solidFill>
                  <a:srgbClr val="FFFF00"/>
                </a:solidFill>
                <a:latin typeface="楷体_GB2312" pitchFamily="49" charset="-122"/>
                <a:ea typeface="楷体_GB2312" pitchFamily="49" charset="-122"/>
              </a:rPr>
              <a:t>接电源始端末端要依次相连。</a:t>
            </a:r>
          </a:p>
        </p:txBody>
      </p:sp>
      <p:sp>
        <p:nvSpPr>
          <p:cNvPr id="177155" name="Rectangle 3"/>
          <p:cNvSpPr>
            <a:spLocks noChangeArrowheads="1"/>
          </p:cNvSpPr>
          <p:nvPr/>
        </p:nvSpPr>
        <p:spPr bwMode="auto">
          <a:xfrm>
            <a:off x="755650" y="1484313"/>
            <a:ext cx="1655763" cy="51911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正确接法</a:t>
            </a:r>
          </a:p>
        </p:txBody>
      </p:sp>
      <p:sp>
        <p:nvSpPr>
          <p:cNvPr id="177156" name="Rectangle 4"/>
          <p:cNvSpPr>
            <a:spLocks noChangeArrowheads="1"/>
          </p:cNvSpPr>
          <p:nvPr/>
        </p:nvSpPr>
        <p:spPr bwMode="auto">
          <a:xfrm>
            <a:off x="755650" y="2781300"/>
            <a:ext cx="1800225" cy="519113"/>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latin typeface="Times New Roman" panose="02020603050405020304" pitchFamily="18" charset="0"/>
                <a:ea typeface="楷体_GB2312" pitchFamily="49" charset="-122"/>
              </a:rPr>
              <a:t>错误接法</a:t>
            </a:r>
          </a:p>
        </p:txBody>
      </p:sp>
      <p:sp>
        <p:nvSpPr>
          <p:cNvPr id="177157" name="Text Box 5"/>
          <p:cNvSpPr txBox="1">
            <a:spLocks noChangeArrowheads="1"/>
          </p:cNvSpPr>
          <p:nvPr/>
        </p:nvSpPr>
        <p:spPr bwMode="auto">
          <a:xfrm>
            <a:off x="4787900" y="1700213"/>
            <a:ext cx="381635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400" b="1" i="1">
                <a:solidFill>
                  <a:srgbClr val="FFFF00"/>
                </a:solidFill>
                <a:latin typeface="Times New Roman" panose="02020603050405020304" pitchFamily="18" charset="0"/>
                <a:ea typeface="宋体" panose="02010600030101010101" pitchFamily="2" charset="-122"/>
              </a:rPr>
              <a:t>     </a:t>
            </a:r>
            <a:r>
              <a:rPr kumimoji="1" lang="en-US" altLang="zh-CN" sz="3200" i="1">
                <a:solidFill>
                  <a:schemeClr val="bg1"/>
                </a:solidFill>
                <a:latin typeface="Times New Roman" panose="02020603050405020304" pitchFamily="18" charset="0"/>
                <a:ea typeface="宋体" panose="02010600030101010101" pitchFamily="2" charset="-122"/>
              </a:rPr>
              <a:t>I </a:t>
            </a:r>
            <a:r>
              <a:rPr kumimoji="1" lang="en-US" altLang="zh-CN" sz="3200">
                <a:solidFill>
                  <a:schemeClr val="bg1"/>
                </a:solidFill>
                <a:latin typeface="Times New Roman" panose="02020603050405020304" pitchFamily="18" charset="0"/>
                <a:ea typeface="宋体" panose="02010600030101010101" pitchFamily="2" charset="-122"/>
              </a:rPr>
              <a:t>=0 </a:t>
            </a:r>
            <a:r>
              <a:rPr kumimoji="1" lang="en-US" altLang="zh-CN" sz="2400" b="1">
                <a:solidFill>
                  <a:srgbClr val="FFFF00"/>
                </a:solidFill>
                <a:latin typeface="Times New Roman" panose="02020603050405020304" pitchFamily="18" charset="0"/>
                <a:ea typeface="宋体" panose="02010600030101010101" pitchFamily="2" charset="-122"/>
              </a:rPr>
              <a:t>   </a:t>
            </a:r>
          </a:p>
          <a:p>
            <a:pPr eaLnBrk="1" hangingPunct="1">
              <a:lnSpc>
                <a:spcPct val="120000"/>
              </a:lnSpc>
            </a:pPr>
            <a:r>
              <a:rPr kumimoji="1" lang="zh-CN" altLang="zh-CN" sz="2800" b="1">
                <a:solidFill>
                  <a:srgbClr val="FFFF00"/>
                </a:solidFill>
                <a:latin typeface="楷体_GB2312" pitchFamily="49" charset="-122"/>
                <a:ea typeface="楷体_GB2312" pitchFamily="49" charset="-122"/>
                <a:sym typeface="Symbol" panose="05050102010706020507" pitchFamily="18" charset="2"/>
              </a:rPr>
              <a:t>电源</a:t>
            </a:r>
            <a:r>
              <a:rPr kumimoji="1" lang="zh-CN" altLang="zh-CN" sz="2800" b="1">
                <a:solidFill>
                  <a:srgbClr val="FFFF00"/>
                </a:solidFill>
                <a:latin typeface="楷体_GB2312" pitchFamily="49" charset="-122"/>
                <a:ea typeface="楷体_GB2312" pitchFamily="49" charset="-122"/>
              </a:rPr>
              <a:t>中不会产生环流</a:t>
            </a:r>
            <a:endParaRPr kumimoji="1" lang="zh-CN" altLang="en-US" sz="2800" b="1">
              <a:solidFill>
                <a:srgbClr val="FFFF00"/>
              </a:solidFill>
              <a:latin typeface="楷体_GB2312" pitchFamily="49" charset="-122"/>
              <a:ea typeface="楷体_GB2312" pitchFamily="49" charset="-122"/>
            </a:endParaRPr>
          </a:p>
        </p:txBody>
      </p:sp>
      <p:grpSp>
        <p:nvGrpSpPr>
          <p:cNvPr id="177158" name="Group 6"/>
          <p:cNvGrpSpPr>
            <a:grpSpLocks/>
          </p:cNvGrpSpPr>
          <p:nvPr/>
        </p:nvGrpSpPr>
        <p:grpSpPr bwMode="auto">
          <a:xfrm>
            <a:off x="2687638" y="1196975"/>
            <a:ext cx="1693862" cy="2001838"/>
            <a:chOff x="1332" y="796"/>
            <a:chExt cx="1067" cy="1261"/>
          </a:xfrm>
        </p:grpSpPr>
        <p:graphicFrame>
          <p:nvGraphicFramePr>
            <p:cNvPr id="59424" name="Object 7"/>
            <p:cNvGraphicFramePr>
              <a:graphicFrameLocks noChangeAspect="1"/>
            </p:cNvGraphicFramePr>
            <p:nvPr/>
          </p:nvGraphicFramePr>
          <p:xfrm>
            <a:off x="2095" y="796"/>
            <a:ext cx="304" cy="398"/>
          </p:xfrm>
          <a:graphic>
            <a:graphicData uri="http://schemas.openxmlformats.org/presentationml/2006/ole">
              <mc:AlternateContent xmlns:mc="http://schemas.openxmlformats.org/markup-compatibility/2006">
                <mc:Choice xmlns:v="urn:schemas-microsoft-com:vml" Requires="v">
                  <p:oleObj spid="_x0000_s59516" name="公式" r:id="rId3" imgW="234765" imgH="310975" progId="Equation.3">
                    <p:embed/>
                  </p:oleObj>
                </mc:Choice>
                <mc:Fallback>
                  <p:oleObj name="公式" r:id="rId3" imgW="234765" imgH="310975"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 y="796"/>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25" name="Object 8"/>
            <p:cNvGraphicFramePr>
              <a:graphicFrameLocks noChangeAspect="1"/>
            </p:cNvGraphicFramePr>
            <p:nvPr/>
          </p:nvGraphicFramePr>
          <p:xfrm>
            <a:off x="2025" y="1659"/>
            <a:ext cx="286" cy="398"/>
          </p:xfrm>
          <a:graphic>
            <a:graphicData uri="http://schemas.openxmlformats.org/presentationml/2006/ole">
              <mc:AlternateContent xmlns:mc="http://schemas.openxmlformats.org/markup-compatibility/2006">
                <mc:Choice xmlns:v="urn:schemas-microsoft-com:vml" Requires="v">
                  <p:oleObj spid="_x0000_s59517" name="公式" r:id="rId5" imgW="222139" imgH="310975" progId="Equation.3">
                    <p:embed/>
                  </p:oleObj>
                </mc:Choice>
                <mc:Fallback>
                  <p:oleObj name="公式" r:id="rId5" imgW="222139" imgH="310975"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25" y="1659"/>
                          <a:ext cx="28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26" name="Object 9"/>
            <p:cNvGraphicFramePr>
              <a:graphicFrameLocks noChangeAspect="1"/>
            </p:cNvGraphicFramePr>
            <p:nvPr/>
          </p:nvGraphicFramePr>
          <p:xfrm>
            <a:off x="1332" y="1106"/>
            <a:ext cx="286" cy="398"/>
          </p:xfrm>
          <a:graphic>
            <a:graphicData uri="http://schemas.openxmlformats.org/presentationml/2006/ole">
              <mc:AlternateContent xmlns:mc="http://schemas.openxmlformats.org/markup-compatibility/2006">
                <mc:Choice xmlns:v="urn:schemas-microsoft-com:vml" Requires="v">
                  <p:oleObj spid="_x0000_s59518" name="公式" r:id="rId7" imgW="222139" imgH="310975" progId="Equation.3">
                    <p:embed/>
                  </p:oleObj>
                </mc:Choice>
                <mc:Fallback>
                  <p:oleObj name="公式" r:id="rId7" imgW="222139" imgH="310975"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2" y="1106"/>
                          <a:ext cx="28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27" name="Line 10"/>
            <p:cNvSpPr>
              <a:spLocks noChangeShapeType="1"/>
            </p:cNvSpPr>
            <p:nvPr/>
          </p:nvSpPr>
          <p:spPr bwMode="auto">
            <a:xfrm>
              <a:off x="1530" y="1168"/>
              <a:ext cx="848" cy="0"/>
            </a:xfrm>
            <a:prstGeom prst="line">
              <a:avLst/>
            </a:prstGeom>
            <a:noFill/>
            <a:ln w="28575">
              <a:solidFill>
                <a:srgbClr val="FFCC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28" name="Line 11"/>
            <p:cNvSpPr>
              <a:spLocks noChangeShapeType="1"/>
            </p:cNvSpPr>
            <p:nvPr/>
          </p:nvSpPr>
          <p:spPr bwMode="auto">
            <a:xfrm rot="-7200000">
              <a:off x="1293" y="1535"/>
              <a:ext cx="864" cy="0"/>
            </a:xfrm>
            <a:prstGeom prst="line">
              <a:avLst/>
            </a:prstGeom>
            <a:noFill/>
            <a:ln w="28575">
              <a:solidFill>
                <a:srgbClr val="FFCC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29" name="Line 12"/>
            <p:cNvSpPr>
              <a:spLocks noChangeShapeType="1"/>
            </p:cNvSpPr>
            <p:nvPr/>
          </p:nvSpPr>
          <p:spPr bwMode="auto">
            <a:xfrm rot="7200000">
              <a:off x="1716" y="1547"/>
              <a:ext cx="864" cy="0"/>
            </a:xfrm>
            <a:prstGeom prst="line">
              <a:avLst/>
            </a:prstGeom>
            <a:noFill/>
            <a:ln w="28575">
              <a:solidFill>
                <a:srgbClr val="FFCC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30" name="Arc 13"/>
            <p:cNvSpPr>
              <a:spLocks noChangeAspect="1"/>
            </p:cNvSpPr>
            <p:nvPr/>
          </p:nvSpPr>
          <p:spPr bwMode="auto">
            <a:xfrm>
              <a:off x="1761" y="1258"/>
              <a:ext cx="357" cy="367"/>
            </a:xfrm>
            <a:custGeom>
              <a:avLst/>
              <a:gdLst>
                <a:gd name="T0" fmla="*/ 179 w 43200"/>
                <a:gd name="T1" fmla="*/ 0 h 43200"/>
                <a:gd name="T2" fmla="*/ 73 w 43200"/>
                <a:gd name="T3" fmla="*/ 35 h 43200"/>
                <a:gd name="T4" fmla="*/ 179 w 43200"/>
                <a:gd name="T5" fmla="*/ 184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600" y="0"/>
                  </a:moveTo>
                  <a:cubicBezTo>
                    <a:pt x="33529" y="0"/>
                    <a:pt x="43200" y="9670"/>
                    <a:pt x="43200" y="21600"/>
                  </a:cubicBezTo>
                  <a:cubicBezTo>
                    <a:pt x="43200" y="33529"/>
                    <a:pt x="33529" y="43200"/>
                    <a:pt x="21600" y="43200"/>
                  </a:cubicBezTo>
                  <a:cubicBezTo>
                    <a:pt x="9670" y="43200"/>
                    <a:pt x="0" y="33529"/>
                    <a:pt x="0" y="21600"/>
                  </a:cubicBezTo>
                  <a:cubicBezTo>
                    <a:pt x="0" y="14701"/>
                    <a:pt x="3294" y="8218"/>
                    <a:pt x="8867" y="4152"/>
                  </a:cubicBezTo>
                </a:path>
                <a:path w="43200" h="43200" stroke="0" extrusionOk="0">
                  <a:moveTo>
                    <a:pt x="21600" y="0"/>
                  </a:moveTo>
                  <a:cubicBezTo>
                    <a:pt x="33529" y="0"/>
                    <a:pt x="43200" y="9670"/>
                    <a:pt x="43200" y="21600"/>
                  </a:cubicBezTo>
                  <a:cubicBezTo>
                    <a:pt x="43200" y="33529"/>
                    <a:pt x="33529" y="43200"/>
                    <a:pt x="21600" y="43200"/>
                  </a:cubicBezTo>
                  <a:cubicBezTo>
                    <a:pt x="9670" y="43200"/>
                    <a:pt x="0" y="33529"/>
                    <a:pt x="0" y="21600"/>
                  </a:cubicBezTo>
                  <a:cubicBezTo>
                    <a:pt x="0" y="14701"/>
                    <a:pt x="3294" y="8218"/>
                    <a:pt x="8867" y="4152"/>
                  </a:cubicBezTo>
                  <a:lnTo>
                    <a:pt x="21600" y="21600"/>
                  </a:lnTo>
                  <a:lnTo>
                    <a:pt x="21600" y="0"/>
                  </a:lnTo>
                  <a:close/>
                </a:path>
              </a:pathLst>
            </a:custGeom>
            <a:noFill/>
            <a:ln w="28575">
              <a:solidFill>
                <a:srgbClr val="FF33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9431" name="Object 14"/>
            <p:cNvGraphicFramePr>
              <a:graphicFrameLocks noChangeAspect="1"/>
            </p:cNvGraphicFramePr>
            <p:nvPr/>
          </p:nvGraphicFramePr>
          <p:xfrm>
            <a:off x="1853" y="1214"/>
            <a:ext cx="158" cy="350"/>
          </p:xfrm>
          <a:graphic>
            <a:graphicData uri="http://schemas.openxmlformats.org/presentationml/2006/ole">
              <mc:AlternateContent xmlns:mc="http://schemas.openxmlformats.org/markup-compatibility/2006">
                <mc:Choice xmlns:v="urn:schemas-microsoft-com:vml" Requires="v">
                  <p:oleObj spid="_x0000_s59519" name="公式" r:id="rId9" imgW="120736" imgH="273138" progId="Equation.3">
                    <p:embed/>
                  </p:oleObj>
                </mc:Choice>
                <mc:Fallback>
                  <p:oleObj name="公式" r:id="rId9" imgW="120736" imgH="273138"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53" y="1214"/>
                          <a:ext cx="158"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77167" name="Object 15"/>
          <p:cNvGraphicFramePr>
            <a:graphicFrameLocks noChangeAspect="1"/>
          </p:cNvGraphicFramePr>
          <p:nvPr/>
        </p:nvGraphicFramePr>
        <p:xfrm>
          <a:off x="5148263" y="1125538"/>
          <a:ext cx="2384425" cy="630237"/>
        </p:xfrm>
        <a:graphic>
          <a:graphicData uri="http://schemas.openxmlformats.org/presentationml/2006/ole">
            <mc:AlternateContent xmlns:mc="http://schemas.openxmlformats.org/markup-compatibility/2006">
              <mc:Choice xmlns:v="urn:schemas-microsoft-com:vml" Requires="v">
                <p:oleObj spid="_x0000_s59520" name="公式" r:id="rId11" imgW="1187635" imgH="310975" progId="Equation.3">
                  <p:embed/>
                </p:oleObj>
              </mc:Choice>
              <mc:Fallback>
                <p:oleObj name="公式" r:id="rId11" imgW="1187635" imgH="310975" progId="Equation.3">
                  <p:embed/>
                  <p:pic>
                    <p:nvPicPr>
                      <p:cNvPr id="0"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48263" y="1125538"/>
                        <a:ext cx="2384425" cy="630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7168" name="Object 16"/>
          <p:cNvGraphicFramePr>
            <a:graphicFrameLocks noChangeAspect="1"/>
          </p:cNvGraphicFramePr>
          <p:nvPr/>
        </p:nvGraphicFramePr>
        <p:xfrm>
          <a:off x="1042988" y="3573463"/>
          <a:ext cx="2967037" cy="630237"/>
        </p:xfrm>
        <a:graphic>
          <a:graphicData uri="http://schemas.openxmlformats.org/presentationml/2006/ole">
            <mc:AlternateContent xmlns:mc="http://schemas.openxmlformats.org/markup-compatibility/2006">
              <mc:Choice xmlns:v="urn:schemas-microsoft-com:vml" Requires="v">
                <p:oleObj spid="_x0000_s59521" name="公式" r:id="rId13" imgW="1479612" imgH="310975" progId="Equation.3">
                  <p:embed/>
                </p:oleObj>
              </mc:Choice>
              <mc:Fallback>
                <p:oleObj name="公式" r:id="rId13" imgW="1479612" imgH="310975" progId="Equation.3">
                  <p:embed/>
                  <p:pic>
                    <p:nvPicPr>
                      <p:cNvPr id="0"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2988" y="3573463"/>
                        <a:ext cx="2967037" cy="630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7169" name="Group 17"/>
          <p:cNvGrpSpPr>
            <a:grpSpLocks/>
          </p:cNvGrpSpPr>
          <p:nvPr/>
        </p:nvGrpSpPr>
        <p:grpSpPr bwMode="auto">
          <a:xfrm>
            <a:off x="5435600" y="3141663"/>
            <a:ext cx="2379663" cy="3127375"/>
            <a:chOff x="1002" y="2260"/>
            <a:chExt cx="1499" cy="1970"/>
          </a:xfrm>
        </p:grpSpPr>
        <p:graphicFrame>
          <p:nvGraphicFramePr>
            <p:cNvPr id="59412" name="Object 18"/>
            <p:cNvGraphicFramePr>
              <a:graphicFrameLocks noChangeAspect="1"/>
            </p:cNvGraphicFramePr>
            <p:nvPr/>
          </p:nvGraphicFramePr>
          <p:xfrm>
            <a:off x="1813" y="2260"/>
            <a:ext cx="304" cy="398"/>
          </p:xfrm>
          <a:graphic>
            <a:graphicData uri="http://schemas.openxmlformats.org/presentationml/2006/ole">
              <mc:AlternateContent xmlns:mc="http://schemas.openxmlformats.org/markup-compatibility/2006">
                <mc:Choice xmlns:v="urn:schemas-microsoft-com:vml" Requires="v">
                  <p:oleObj spid="_x0000_s59522" name="公式" r:id="rId15" imgW="234765" imgH="310975" progId="Equation.3">
                    <p:embed/>
                  </p:oleObj>
                </mc:Choice>
                <mc:Fallback>
                  <p:oleObj name="公式" r:id="rId15" imgW="234765" imgH="310975" progId="Equation.3">
                    <p:embed/>
                    <p:pic>
                      <p:nvPicPr>
                        <p:cNvPr id="0" name="Object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813" y="2260"/>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13" name="Object 19"/>
            <p:cNvGraphicFramePr>
              <a:graphicFrameLocks noChangeAspect="1"/>
            </p:cNvGraphicFramePr>
            <p:nvPr/>
          </p:nvGraphicFramePr>
          <p:xfrm>
            <a:off x="1744" y="3123"/>
            <a:ext cx="285" cy="398"/>
          </p:xfrm>
          <a:graphic>
            <a:graphicData uri="http://schemas.openxmlformats.org/presentationml/2006/ole">
              <mc:AlternateContent xmlns:mc="http://schemas.openxmlformats.org/markup-compatibility/2006">
                <mc:Choice xmlns:v="urn:schemas-microsoft-com:vml" Requires="v">
                  <p:oleObj spid="_x0000_s59523" name="公式" r:id="rId17" imgW="222139" imgH="310975" progId="Equation.3">
                    <p:embed/>
                  </p:oleObj>
                </mc:Choice>
                <mc:Fallback>
                  <p:oleObj name="公式" r:id="rId17" imgW="222139" imgH="310975" progId="Equation.3">
                    <p:embed/>
                    <p:pic>
                      <p:nvPicPr>
                        <p:cNvPr id="0" name="Object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44" y="3123"/>
                          <a:ext cx="285"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14" name="Object 20"/>
            <p:cNvGraphicFramePr>
              <a:graphicFrameLocks noChangeAspect="1"/>
            </p:cNvGraphicFramePr>
            <p:nvPr/>
          </p:nvGraphicFramePr>
          <p:xfrm>
            <a:off x="1002" y="2260"/>
            <a:ext cx="286" cy="398"/>
          </p:xfrm>
          <a:graphic>
            <a:graphicData uri="http://schemas.openxmlformats.org/presentationml/2006/ole">
              <mc:AlternateContent xmlns:mc="http://schemas.openxmlformats.org/markup-compatibility/2006">
                <mc:Choice xmlns:v="urn:schemas-microsoft-com:vml" Requires="v">
                  <p:oleObj spid="_x0000_s59524" name="公式" r:id="rId19" imgW="222139" imgH="310975" progId="Equation.3">
                    <p:embed/>
                  </p:oleObj>
                </mc:Choice>
                <mc:Fallback>
                  <p:oleObj name="公式" r:id="rId19" imgW="222139" imgH="310975" progId="Equation.3">
                    <p:embed/>
                    <p:pic>
                      <p:nvPicPr>
                        <p:cNvPr id="0" name="Object 2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02" y="2260"/>
                          <a:ext cx="28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15" name="Line 21"/>
            <p:cNvSpPr>
              <a:spLocks noChangeShapeType="1"/>
            </p:cNvSpPr>
            <p:nvPr/>
          </p:nvSpPr>
          <p:spPr bwMode="auto">
            <a:xfrm>
              <a:off x="1248" y="2632"/>
              <a:ext cx="848" cy="0"/>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6" name="Line 22"/>
            <p:cNvSpPr>
              <a:spLocks noChangeShapeType="1"/>
            </p:cNvSpPr>
            <p:nvPr/>
          </p:nvSpPr>
          <p:spPr bwMode="auto">
            <a:xfrm rot="-7200000">
              <a:off x="1011" y="2999"/>
              <a:ext cx="864" cy="0"/>
            </a:xfrm>
            <a:prstGeom prst="line">
              <a:avLst/>
            </a:prstGeom>
            <a:noFill/>
            <a:ln w="38100">
              <a:solidFill>
                <a:srgbClr val="FFFF00"/>
              </a:solidFill>
              <a:prstDash val="dash"/>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7" name="Line 23"/>
            <p:cNvSpPr>
              <a:spLocks noChangeShapeType="1"/>
            </p:cNvSpPr>
            <p:nvPr/>
          </p:nvSpPr>
          <p:spPr bwMode="auto">
            <a:xfrm rot="7200000">
              <a:off x="1434" y="3011"/>
              <a:ext cx="864" cy="0"/>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8" name="Arc 24"/>
            <p:cNvSpPr>
              <a:spLocks noChangeAspect="1"/>
            </p:cNvSpPr>
            <p:nvPr/>
          </p:nvSpPr>
          <p:spPr bwMode="auto">
            <a:xfrm>
              <a:off x="1575" y="2686"/>
              <a:ext cx="284" cy="292"/>
            </a:xfrm>
            <a:custGeom>
              <a:avLst/>
              <a:gdLst>
                <a:gd name="T0" fmla="*/ 142 w 43200"/>
                <a:gd name="T1" fmla="*/ 0 h 43200"/>
                <a:gd name="T2" fmla="*/ 58 w 43200"/>
                <a:gd name="T3" fmla="*/ 28 h 43200"/>
                <a:gd name="T4" fmla="*/ 142 w 43200"/>
                <a:gd name="T5" fmla="*/ 146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600" y="0"/>
                  </a:moveTo>
                  <a:cubicBezTo>
                    <a:pt x="33529" y="0"/>
                    <a:pt x="43200" y="9670"/>
                    <a:pt x="43200" y="21600"/>
                  </a:cubicBezTo>
                  <a:cubicBezTo>
                    <a:pt x="43200" y="33529"/>
                    <a:pt x="33529" y="43200"/>
                    <a:pt x="21600" y="43200"/>
                  </a:cubicBezTo>
                  <a:cubicBezTo>
                    <a:pt x="9670" y="43200"/>
                    <a:pt x="0" y="33529"/>
                    <a:pt x="0" y="21600"/>
                  </a:cubicBezTo>
                  <a:cubicBezTo>
                    <a:pt x="0" y="14701"/>
                    <a:pt x="3294" y="8218"/>
                    <a:pt x="8867" y="4152"/>
                  </a:cubicBezTo>
                </a:path>
                <a:path w="43200" h="43200" stroke="0" extrusionOk="0">
                  <a:moveTo>
                    <a:pt x="21600" y="0"/>
                  </a:moveTo>
                  <a:cubicBezTo>
                    <a:pt x="33529" y="0"/>
                    <a:pt x="43200" y="9670"/>
                    <a:pt x="43200" y="21600"/>
                  </a:cubicBezTo>
                  <a:cubicBezTo>
                    <a:pt x="43200" y="33529"/>
                    <a:pt x="33529" y="43200"/>
                    <a:pt x="21600" y="43200"/>
                  </a:cubicBezTo>
                  <a:cubicBezTo>
                    <a:pt x="9670" y="43200"/>
                    <a:pt x="0" y="33529"/>
                    <a:pt x="0" y="21600"/>
                  </a:cubicBezTo>
                  <a:cubicBezTo>
                    <a:pt x="0" y="14701"/>
                    <a:pt x="3294" y="8218"/>
                    <a:pt x="8867" y="4152"/>
                  </a:cubicBezTo>
                  <a:lnTo>
                    <a:pt x="21600" y="21600"/>
                  </a:lnTo>
                  <a:lnTo>
                    <a:pt x="21600" y="0"/>
                  </a:lnTo>
                  <a:close/>
                </a:path>
              </a:pathLst>
            </a:custGeom>
            <a:noFill/>
            <a:ln w="28575">
              <a:solidFill>
                <a:srgbClr val="FF33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9419" name="Object 25"/>
            <p:cNvGraphicFramePr>
              <a:graphicFrameLocks noChangeAspect="1"/>
            </p:cNvGraphicFramePr>
            <p:nvPr/>
          </p:nvGraphicFramePr>
          <p:xfrm>
            <a:off x="1625" y="2624"/>
            <a:ext cx="158" cy="350"/>
          </p:xfrm>
          <a:graphic>
            <a:graphicData uri="http://schemas.openxmlformats.org/presentationml/2006/ole">
              <mc:AlternateContent xmlns:mc="http://schemas.openxmlformats.org/markup-compatibility/2006">
                <mc:Choice xmlns:v="urn:schemas-microsoft-com:vml" Requires="v">
                  <p:oleObj spid="_x0000_s59525" name="公式" r:id="rId21" imgW="120736" imgH="273138" progId="Equation.3">
                    <p:embed/>
                  </p:oleObj>
                </mc:Choice>
                <mc:Fallback>
                  <p:oleObj name="公式" r:id="rId21" imgW="120736" imgH="273138" progId="Equation.3">
                    <p:embed/>
                    <p:pic>
                      <p:nvPicPr>
                        <p:cNvPr id="0" name="Object 2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625" y="2624"/>
                          <a:ext cx="158"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20" name="Line 26"/>
            <p:cNvSpPr>
              <a:spLocks noChangeShapeType="1"/>
            </p:cNvSpPr>
            <p:nvPr/>
          </p:nvSpPr>
          <p:spPr bwMode="auto">
            <a:xfrm rot="14400000" flipH="1">
              <a:off x="1428" y="3731"/>
              <a:ext cx="864" cy="0"/>
            </a:xfrm>
            <a:prstGeom prst="line">
              <a:avLst/>
            </a:prstGeom>
            <a:noFill/>
            <a:ln w="19050">
              <a:solidFill>
                <a:schemeClr val="accent2"/>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21" name="Line 27"/>
            <p:cNvSpPr>
              <a:spLocks noChangeShapeType="1"/>
            </p:cNvSpPr>
            <p:nvPr/>
          </p:nvSpPr>
          <p:spPr bwMode="auto">
            <a:xfrm rot="14400000" flipH="1">
              <a:off x="776" y="3380"/>
              <a:ext cx="1700"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9422" name="Object 28"/>
            <p:cNvGraphicFramePr>
              <a:graphicFrameLocks noChangeAspect="1"/>
            </p:cNvGraphicFramePr>
            <p:nvPr/>
          </p:nvGraphicFramePr>
          <p:xfrm>
            <a:off x="2005" y="3692"/>
            <a:ext cx="496" cy="398"/>
          </p:xfrm>
          <a:graphic>
            <a:graphicData uri="http://schemas.openxmlformats.org/presentationml/2006/ole">
              <mc:AlternateContent xmlns:mc="http://schemas.openxmlformats.org/markup-compatibility/2006">
                <mc:Choice xmlns:v="urn:schemas-microsoft-com:vml" Requires="v">
                  <p:oleObj spid="_x0000_s59526" name="公式" r:id="rId23" imgW="387461" imgH="310975" progId="Equation.3">
                    <p:embed/>
                  </p:oleObj>
                </mc:Choice>
                <mc:Fallback>
                  <p:oleObj name="公式" r:id="rId23" imgW="387461" imgH="310975" progId="Equation.3">
                    <p:embed/>
                    <p:pic>
                      <p:nvPicPr>
                        <p:cNvPr id="0" name="Object 2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005" y="3692"/>
                          <a:ext cx="496"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23" name="Object 29"/>
            <p:cNvGraphicFramePr>
              <a:graphicFrameLocks noChangeAspect="1"/>
            </p:cNvGraphicFramePr>
            <p:nvPr/>
          </p:nvGraphicFramePr>
          <p:xfrm>
            <a:off x="1337" y="3175"/>
            <a:ext cx="318" cy="414"/>
          </p:xfrm>
          <a:graphic>
            <a:graphicData uri="http://schemas.openxmlformats.org/presentationml/2006/ole">
              <mc:AlternateContent xmlns:mc="http://schemas.openxmlformats.org/markup-compatibility/2006">
                <mc:Choice xmlns:v="urn:schemas-microsoft-com:vml" Requires="v">
                  <p:oleObj spid="_x0000_s59527" name="公式" r:id="rId25" imgW="247786" imgH="323981" progId="Equation.3">
                    <p:embed/>
                  </p:oleObj>
                </mc:Choice>
                <mc:Fallback>
                  <p:oleObj name="公式" r:id="rId25" imgW="247786" imgH="323981" progId="Equation.3">
                    <p:embed/>
                    <p:pic>
                      <p:nvPicPr>
                        <p:cNvPr id="0" name="Object 2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337" y="3175"/>
                          <a:ext cx="318" cy="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7182" name="Text Box 30"/>
          <p:cNvSpPr txBox="1">
            <a:spLocks noChangeArrowheads="1"/>
          </p:cNvSpPr>
          <p:nvPr/>
        </p:nvSpPr>
        <p:spPr bwMode="auto">
          <a:xfrm>
            <a:off x="1042988" y="4221163"/>
            <a:ext cx="3744912"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en-US" altLang="zh-CN" sz="3200" i="1">
                <a:solidFill>
                  <a:schemeClr val="bg1"/>
                </a:solidFill>
                <a:latin typeface="Times New Roman" panose="02020603050405020304" pitchFamily="18" charset="0"/>
                <a:ea typeface="宋体" panose="02010600030101010101" pitchFamily="2" charset="-122"/>
              </a:rPr>
              <a:t>I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a:solidFill>
                  <a:schemeClr val="bg1"/>
                </a:solidFill>
                <a:latin typeface="Times New Roman" panose="02020603050405020304" pitchFamily="18" charset="0"/>
                <a:ea typeface="宋体" panose="02010600030101010101" pitchFamily="2" charset="-122"/>
              </a:rPr>
              <a:t>0 </a:t>
            </a:r>
            <a:r>
              <a:rPr kumimoji="1" lang="en-US" altLang="zh-CN" sz="2400" b="1">
                <a:solidFill>
                  <a:srgbClr val="FFFF00"/>
                </a:solidFill>
                <a:latin typeface="Times New Roman" panose="02020603050405020304" pitchFamily="18" charset="0"/>
                <a:ea typeface="宋体" panose="02010600030101010101" pitchFamily="2" charset="-122"/>
              </a:rPr>
              <a:t>  </a:t>
            </a:r>
          </a:p>
          <a:p>
            <a:pPr eaLnBrk="1" hangingPunct="1">
              <a:lnSpc>
                <a:spcPct val="120000"/>
              </a:lnSpc>
            </a:pPr>
            <a:r>
              <a:rPr kumimoji="1" lang="zh-CN" altLang="zh-CN" sz="2800" b="1">
                <a:solidFill>
                  <a:srgbClr val="FFFF00"/>
                </a:solidFill>
                <a:latin typeface="Times New Roman" panose="02020603050405020304" pitchFamily="18" charset="0"/>
                <a:ea typeface="楷体_GB2312" pitchFamily="49" charset="-122"/>
                <a:sym typeface="Symbol" panose="05050102010706020507" pitchFamily="18" charset="2"/>
              </a:rPr>
              <a:t>电源</a:t>
            </a:r>
            <a:r>
              <a:rPr kumimoji="1" lang="zh-CN" altLang="zh-CN" sz="2800" b="1">
                <a:solidFill>
                  <a:srgbClr val="FFFF00"/>
                </a:solidFill>
                <a:latin typeface="Times New Roman" panose="02020603050405020304" pitchFamily="18" charset="0"/>
                <a:ea typeface="楷体_GB2312" pitchFamily="49" charset="-122"/>
              </a:rPr>
              <a:t>中将会产生环流</a:t>
            </a:r>
            <a:endParaRPr kumimoji="1" lang="zh-CN" altLang="en-US" sz="2800" b="1">
              <a:solidFill>
                <a:srgbClr val="FFFF00"/>
              </a:solidFill>
              <a:latin typeface="Times New Roman" panose="02020603050405020304" pitchFamily="18" charset="0"/>
              <a:ea typeface="楷体_GB2312" pitchFamily="49" charset="-122"/>
            </a:endParaRPr>
          </a:p>
        </p:txBody>
      </p:sp>
      <p:grpSp>
        <p:nvGrpSpPr>
          <p:cNvPr id="59403" name="Group 31"/>
          <p:cNvGrpSpPr>
            <a:grpSpLocks/>
          </p:cNvGrpSpPr>
          <p:nvPr/>
        </p:nvGrpSpPr>
        <p:grpSpPr bwMode="auto">
          <a:xfrm>
            <a:off x="8316913" y="6445250"/>
            <a:ext cx="792162" cy="366713"/>
            <a:chOff x="5193" y="4020"/>
            <a:chExt cx="499" cy="231"/>
          </a:xfrm>
        </p:grpSpPr>
        <p:pic>
          <p:nvPicPr>
            <p:cNvPr id="59410" name="Picture 32" descr="7890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11" name="Text Box 33">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59404" name="Group 34"/>
          <p:cNvGrpSpPr>
            <a:grpSpLocks/>
          </p:cNvGrpSpPr>
          <p:nvPr/>
        </p:nvGrpSpPr>
        <p:grpSpPr bwMode="auto">
          <a:xfrm>
            <a:off x="7451725" y="6445250"/>
            <a:ext cx="792163" cy="366713"/>
            <a:chOff x="5193" y="4020"/>
            <a:chExt cx="499" cy="231"/>
          </a:xfrm>
        </p:grpSpPr>
        <p:pic>
          <p:nvPicPr>
            <p:cNvPr id="59408" name="Picture 35" descr="7890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9" name="Text Box 36">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59405" name="Group 37"/>
          <p:cNvGrpSpPr>
            <a:grpSpLocks/>
          </p:cNvGrpSpPr>
          <p:nvPr/>
        </p:nvGrpSpPr>
        <p:grpSpPr bwMode="auto">
          <a:xfrm>
            <a:off x="6588125" y="6446838"/>
            <a:ext cx="792163" cy="366712"/>
            <a:chOff x="4695" y="4061"/>
            <a:chExt cx="499" cy="231"/>
          </a:xfrm>
        </p:grpSpPr>
        <p:pic>
          <p:nvPicPr>
            <p:cNvPr id="59406" name="Picture 38" descr="7890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7" name="Text Box 39">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7154"/>
                                        </p:tgtEl>
                                        <p:attrNameLst>
                                          <p:attrName>style.visibility</p:attrName>
                                        </p:attrNameLst>
                                      </p:cBhvr>
                                      <p:to>
                                        <p:strVal val="visible"/>
                                      </p:to>
                                    </p:set>
                                    <p:animEffect transition="in" filter="wipe(left)">
                                      <p:cBhvr>
                                        <p:cTn id="7" dur="2000"/>
                                        <p:tgtEl>
                                          <p:spTgt spid="177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77155"/>
                                        </p:tgtEl>
                                        <p:attrNameLst>
                                          <p:attrName>style.visibility</p:attrName>
                                        </p:attrNameLst>
                                      </p:cBhvr>
                                      <p:to>
                                        <p:strVal val="visible"/>
                                      </p:to>
                                    </p:set>
                                    <p:anim calcmode="lin" valueType="num">
                                      <p:cBhvr additive="base">
                                        <p:cTn id="12" dur="500" fill="hold"/>
                                        <p:tgtEl>
                                          <p:spTgt spid="177155"/>
                                        </p:tgtEl>
                                        <p:attrNameLst>
                                          <p:attrName>ppt_x</p:attrName>
                                        </p:attrNameLst>
                                      </p:cBhvr>
                                      <p:tavLst>
                                        <p:tav tm="0">
                                          <p:val>
                                            <p:strVal val="0-#ppt_w/2"/>
                                          </p:val>
                                        </p:tav>
                                        <p:tav tm="100000">
                                          <p:val>
                                            <p:strVal val="#ppt_x"/>
                                          </p:val>
                                        </p:tav>
                                      </p:tavLst>
                                    </p:anim>
                                    <p:anim calcmode="lin" valueType="num">
                                      <p:cBhvr additive="base">
                                        <p:cTn id="13" dur="500" fill="hold"/>
                                        <p:tgtEl>
                                          <p:spTgt spid="17715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
                            </p:stCondLst>
                            <p:childTnLst>
                              <p:par>
                                <p:cTn id="15" presetID="22" presetClass="entr" presetSubtype="8" fill="hold" nodeType="afterEffect">
                                  <p:stCondLst>
                                    <p:cond delay="0"/>
                                  </p:stCondLst>
                                  <p:childTnLst>
                                    <p:set>
                                      <p:cBhvr>
                                        <p:cTn id="16" dur="1" fill="hold">
                                          <p:stCondLst>
                                            <p:cond delay="0"/>
                                          </p:stCondLst>
                                        </p:cTn>
                                        <p:tgtEl>
                                          <p:spTgt spid="177158"/>
                                        </p:tgtEl>
                                        <p:attrNameLst>
                                          <p:attrName>style.visibility</p:attrName>
                                        </p:attrNameLst>
                                      </p:cBhvr>
                                      <p:to>
                                        <p:strVal val="visible"/>
                                      </p:to>
                                    </p:set>
                                    <p:animEffect transition="in" filter="wipe(left)">
                                      <p:cBhvr>
                                        <p:cTn id="17" dur="500"/>
                                        <p:tgtEl>
                                          <p:spTgt spid="1771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nodeType="clickEffect">
                                  <p:stCondLst>
                                    <p:cond delay="0"/>
                                  </p:stCondLst>
                                  <p:childTnLst>
                                    <p:set>
                                      <p:cBhvr>
                                        <p:cTn id="21" dur="1" fill="hold">
                                          <p:stCondLst>
                                            <p:cond delay="0"/>
                                          </p:stCondLst>
                                        </p:cTn>
                                        <p:tgtEl>
                                          <p:spTgt spid="177167"/>
                                        </p:tgtEl>
                                        <p:attrNameLst>
                                          <p:attrName>style.visibility</p:attrName>
                                        </p:attrNameLst>
                                      </p:cBhvr>
                                      <p:to>
                                        <p:strVal val="visible"/>
                                      </p:to>
                                    </p:set>
                                    <p:animEffect transition="in" filter="slide(fromLeft)">
                                      <p:cBhvr>
                                        <p:cTn id="22" dur="500"/>
                                        <p:tgtEl>
                                          <p:spTgt spid="177167"/>
                                        </p:tgtEl>
                                      </p:cBhvr>
                                    </p:animEffect>
                                  </p:childTnLst>
                                </p:cTn>
                              </p:par>
                            </p:childTnLst>
                          </p:cTn>
                        </p:par>
                        <p:par>
                          <p:cTn id="23" fill="hold" nodeType="afterGroup">
                            <p:stCondLst>
                              <p:cond delay="500"/>
                            </p:stCondLst>
                            <p:childTnLst>
                              <p:par>
                                <p:cTn id="24" presetID="55" presetClass="entr" presetSubtype="0" fill="hold" grpId="0" nodeType="afterEffect">
                                  <p:stCondLst>
                                    <p:cond delay="0"/>
                                  </p:stCondLst>
                                  <p:childTnLst>
                                    <p:set>
                                      <p:cBhvr>
                                        <p:cTn id="25" dur="1" fill="hold">
                                          <p:stCondLst>
                                            <p:cond delay="0"/>
                                          </p:stCondLst>
                                        </p:cTn>
                                        <p:tgtEl>
                                          <p:spTgt spid="177157"/>
                                        </p:tgtEl>
                                        <p:attrNameLst>
                                          <p:attrName>style.visibility</p:attrName>
                                        </p:attrNameLst>
                                      </p:cBhvr>
                                      <p:to>
                                        <p:strVal val="visible"/>
                                      </p:to>
                                    </p:set>
                                    <p:anim calcmode="lin" valueType="num">
                                      <p:cBhvr>
                                        <p:cTn id="26" dur="1000" fill="hold"/>
                                        <p:tgtEl>
                                          <p:spTgt spid="177157"/>
                                        </p:tgtEl>
                                        <p:attrNameLst>
                                          <p:attrName>ppt_w</p:attrName>
                                        </p:attrNameLst>
                                      </p:cBhvr>
                                      <p:tavLst>
                                        <p:tav tm="0">
                                          <p:val>
                                            <p:strVal val="#ppt_w*0.70"/>
                                          </p:val>
                                        </p:tav>
                                        <p:tav tm="100000">
                                          <p:val>
                                            <p:strVal val="#ppt_w"/>
                                          </p:val>
                                        </p:tav>
                                      </p:tavLst>
                                    </p:anim>
                                    <p:anim calcmode="lin" valueType="num">
                                      <p:cBhvr>
                                        <p:cTn id="27" dur="1000" fill="hold"/>
                                        <p:tgtEl>
                                          <p:spTgt spid="177157"/>
                                        </p:tgtEl>
                                        <p:attrNameLst>
                                          <p:attrName>ppt_h</p:attrName>
                                        </p:attrNameLst>
                                      </p:cBhvr>
                                      <p:tavLst>
                                        <p:tav tm="0">
                                          <p:val>
                                            <p:strVal val="#ppt_h"/>
                                          </p:val>
                                        </p:tav>
                                        <p:tav tm="100000">
                                          <p:val>
                                            <p:strVal val="#ppt_h"/>
                                          </p:val>
                                        </p:tav>
                                      </p:tavLst>
                                    </p:anim>
                                    <p:animEffect transition="in" filter="fade">
                                      <p:cBhvr>
                                        <p:cTn id="28" dur="1000"/>
                                        <p:tgtEl>
                                          <p:spTgt spid="17715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77156"/>
                                        </p:tgtEl>
                                        <p:attrNameLst>
                                          <p:attrName>style.visibility</p:attrName>
                                        </p:attrNameLst>
                                      </p:cBhvr>
                                      <p:to>
                                        <p:strVal val="visible"/>
                                      </p:to>
                                    </p:set>
                                    <p:anim calcmode="lin" valueType="num">
                                      <p:cBhvr additive="base">
                                        <p:cTn id="33" dur="500" fill="hold"/>
                                        <p:tgtEl>
                                          <p:spTgt spid="177156"/>
                                        </p:tgtEl>
                                        <p:attrNameLst>
                                          <p:attrName>ppt_x</p:attrName>
                                        </p:attrNameLst>
                                      </p:cBhvr>
                                      <p:tavLst>
                                        <p:tav tm="0">
                                          <p:val>
                                            <p:strVal val="0-#ppt_w/2"/>
                                          </p:val>
                                        </p:tav>
                                        <p:tav tm="100000">
                                          <p:val>
                                            <p:strVal val="#ppt_x"/>
                                          </p:val>
                                        </p:tav>
                                      </p:tavLst>
                                    </p:anim>
                                    <p:anim calcmode="lin" valueType="num">
                                      <p:cBhvr additive="base">
                                        <p:cTn id="34" dur="500" fill="hold"/>
                                        <p:tgtEl>
                                          <p:spTgt spid="177156"/>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500"/>
                            </p:stCondLst>
                            <p:childTnLst>
                              <p:par>
                                <p:cTn id="36" presetID="22" presetClass="entr" presetSubtype="8" fill="hold" nodeType="afterEffect">
                                  <p:stCondLst>
                                    <p:cond delay="0"/>
                                  </p:stCondLst>
                                  <p:childTnLst>
                                    <p:set>
                                      <p:cBhvr>
                                        <p:cTn id="37" dur="1" fill="hold">
                                          <p:stCondLst>
                                            <p:cond delay="0"/>
                                          </p:stCondLst>
                                        </p:cTn>
                                        <p:tgtEl>
                                          <p:spTgt spid="177169"/>
                                        </p:tgtEl>
                                        <p:attrNameLst>
                                          <p:attrName>style.visibility</p:attrName>
                                        </p:attrNameLst>
                                      </p:cBhvr>
                                      <p:to>
                                        <p:strVal val="visible"/>
                                      </p:to>
                                    </p:set>
                                    <p:animEffect transition="in" filter="wipe(left)">
                                      <p:cBhvr>
                                        <p:cTn id="38" dur="500"/>
                                        <p:tgtEl>
                                          <p:spTgt spid="17716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nodeType="clickEffect">
                                  <p:stCondLst>
                                    <p:cond delay="0"/>
                                  </p:stCondLst>
                                  <p:childTnLst>
                                    <p:set>
                                      <p:cBhvr>
                                        <p:cTn id="42" dur="1" fill="hold">
                                          <p:stCondLst>
                                            <p:cond delay="0"/>
                                          </p:stCondLst>
                                        </p:cTn>
                                        <p:tgtEl>
                                          <p:spTgt spid="177168"/>
                                        </p:tgtEl>
                                        <p:attrNameLst>
                                          <p:attrName>style.visibility</p:attrName>
                                        </p:attrNameLst>
                                      </p:cBhvr>
                                      <p:to>
                                        <p:strVal val="visible"/>
                                      </p:to>
                                    </p:set>
                                    <p:animEffect transition="in" filter="slide(fromLeft)">
                                      <p:cBhvr>
                                        <p:cTn id="43" dur="500"/>
                                        <p:tgtEl>
                                          <p:spTgt spid="177168"/>
                                        </p:tgtEl>
                                      </p:cBhvr>
                                    </p:animEffect>
                                  </p:childTnLst>
                                </p:cTn>
                              </p:par>
                            </p:childTnLst>
                          </p:cTn>
                        </p:par>
                        <p:par>
                          <p:cTn id="44" fill="hold" nodeType="afterGroup">
                            <p:stCondLst>
                              <p:cond delay="500"/>
                            </p:stCondLst>
                            <p:childTnLst>
                              <p:par>
                                <p:cTn id="45" presetID="55" presetClass="entr" presetSubtype="0" fill="hold" grpId="0" nodeType="afterEffect">
                                  <p:stCondLst>
                                    <p:cond delay="0"/>
                                  </p:stCondLst>
                                  <p:childTnLst>
                                    <p:set>
                                      <p:cBhvr>
                                        <p:cTn id="46" dur="1" fill="hold">
                                          <p:stCondLst>
                                            <p:cond delay="0"/>
                                          </p:stCondLst>
                                        </p:cTn>
                                        <p:tgtEl>
                                          <p:spTgt spid="177182"/>
                                        </p:tgtEl>
                                        <p:attrNameLst>
                                          <p:attrName>style.visibility</p:attrName>
                                        </p:attrNameLst>
                                      </p:cBhvr>
                                      <p:to>
                                        <p:strVal val="visible"/>
                                      </p:to>
                                    </p:set>
                                    <p:anim calcmode="lin" valueType="num">
                                      <p:cBhvr>
                                        <p:cTn id="47" dur="1000" fill="hold"/>
                                        <p:tgtEl>
                                          <p:spTgt spid="177182"/>
                                        </p:tgtEl>
                                        <p:attrNameLst>
                                          <p:attrName>ppt_w</p:attrName>
                                        </p:attrNameLst>
                                      </p:cBhvr>
                                      <p:tavLst>
                                        <p:tav tm="0">
                                          <p:val>
                                            <p:strVal val="#ppt_w*0.70"/>
                                          </p:val>
                                        </p:tav>
                                        <p:tav tm="100000">
                                          <p:val>
                                            <p:strVal val="#ppt_w"/>
                                          </p:val>
                                        </p:tav>
                                      </p:tavLst>
                                    </p:anim>
                                    <p:anim calcmode="lin" valueType="num">
                                      <p:cBhvr>
                                        <p:cTn id="48" dur="1000" fill="hold"/>
                                        <p:tgtEl>
                                          <p:spTgt spid="177182"/>
                                        </p:tgtEl>
                                        <p:attrNameLst>
                                          <p:attrName>ppt_h</p:attrName>
                                        </p:attrNameLst>
                                      </p:cBhvr>
                                      <p:tavLst>
                                        <p:tav tm="0">
                                          <p:val>
                                            <p:strVal val="#ppt_h"/>
                                          </p:val>
                                        </p:tav>
                                        <p:tav tm="100000">
                                          <p:val>
                                            <p:strVal val="#ppt_h"/>
                                          </p:val>
                                        </p:tav>
                                      </p:tavLst>
                                    </p:anim>
                                    <p:animEffect transition="in" filter="fade">
                                      <p:cBhvr>
                                        <p:cTn id="49" dur="1000"/>
                                        <p:tgtEl>
                                          <p:spTgt spid="177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autoUpdateAnimBg="0"/>
      <p:bldP spid="177155" grpId="0" animBg="1" autoUpdateAnimBg="0"/>
      <p:bldP spid="177156" grpId="0" animBg="1" autoUpdateAnimBg="0"/>
      <p:bldP spid="177157" grpId="0" autoUpdateAnimBg="0"/>
      <p:bldP spid="177182"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 Box 2"/>
          <p:cNvSpPr txBox="1">
            <a:spLocks noChangeArrowheads="1"/>
          </p:cNvSpPr>
          <p:nvPr/>
        </p:nvSpPr>
        <p:spPr bwMode="auto">
          <a:xfrm>
            <a:off x="323850" y="549275"/>
            <a:ext cx="5545138"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b="1">
                <a:solidFill>
                  <a:schemeClr val="bg1"/>
                </a:solidFill>
                <a:latin typeface="楷体_GB2312" pitchFamily="49" charset="-122"/>
                <a:ea typeface="楷体_GB2312" pitchFamily="49" charset="-122"/>
              </a:rPr>
              <a:t>（</a:t>
            </a:r>
            <a:r>
              <a:rPr kumimoji="1" lang="en-US" altLang="zh-CN" sz="3200" b="1">
                <a:solidFill>
                  <a:schemeClr val="bg1"/>
                </a:solidFill>
                <a:latin typeface="楷体_GB2312" pitchFamily="49" charset="-122"/>
                <a:ea typeface="楷体_GB2312" pitchFamily="49" charset="-122"/>
              </a:rPr>
              <a:t>2</a:t>
            </a:r>
            <a:r>
              <a:rPr kumimoji="1" lang="zh-CN" altLang="en-US" sz="3200" b="1">
                <a:solidFill>
                  <a:schemeClr val="bg1"/>
                </a:solidFill>
                <a:latin typeface="楷体_GB2312" pitchFamily="49" charset="-122"/>
                <a:ea typeface="楷体_GB2312" pitchFamily="49" charset="-122"/>
              </a:rPr>
              <a:t>）相电流和线电流的关系</a:t>
            </a:r>
          </a:p>
        </p:txBody>
      </p:sp>
      <p:sp>
        <p:nvSpPr>
          <p:cNvPr id="178179" name="Text Box 3"/>
          <p:cNvSpPr txBox="1">
            <a:spLocks noChangeArrowheads="1"/>
          </p:cNvSpPr>
          <p:nvPr/>
        </p:nvSpPr>
        <p:spPr bwMode="auto">
          <a:xfrm>
            <a:off x="2195513" y="4941888"/>
            <a:ext cx="5761037" cy="519112"/>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楷体_GB2312" pitchFamily="49" charset="-122"/>
              </a:rPr>
              <a:t>Y</a:t>
            </a:r>
            <a:r>
              <a:rPr lang="zh-CN" altLang="en-US" sz="2800" b="1">
                <a:solidFill>
                  <a:srgbClr val="FFFF00"/>
                </a:solidFill>
                <a:ea typeface="楷体_GB2312" pitchFamily="49" charset="-122"/>
              </a:rPr>
              <a:t>联接时，线电流等于相电流。</a:t>
            </a:r>
          </a:p>
        </p:txBody>
      </p:sp>
      <p:grpSp>
        <p:nvGrpSpPr>
          <p:cNvPr id="178180" name="Group 4"/>
          <p:cNvGrpSpPr>
            <a:grpSpLocks/>
          </p:cNvGrpSpPr>
          <p:nvPr/>
        </p:nvGrpSpPr>
        <p:grpSpPr bwMode="auto">
          <a:xfrm>
            <a:off x="2484438" y="1052513"/>
            <a:ext cx="4500562" cy="3600450"/>
            <a:chOff x="295" y="1389"/>
            <a:chExt cx="2835" cy="2268"/>
          </a:xfrm>
        </p:grpSpPr>
        <p:sp>
          <p:nvSpPr>
            <p:cNvPr id="60434" name="Text Box 5"/>
            <p:cNvSpPr txBox="1">
              <a:spLocks noChangeArrowheads="1"/>
            </p:cNvSpPr>
            <p:nvPr/>
          </p:nvSpPr>
          <p:spPr bwMode="auto">
            <a:xfrm>
              <a:off x="2019" y="184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0435" name="Line 6"/>
            <p:cNvSpPr>
              <a:spLocks noChangeShapeType="1"/>
            </p:cNvSpPr>
            <p:nvPr/>
          </p:nvSpPr>
          <p:spPr bwMode="auto">
            <a:xfrm>
              <a:off x="2609" y="1798"/>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436" name="Line 7"/>
            <p:cNvSpPr>
              <a:spLocks noChangeShapeType="1"/>
            </p:cNvSpPr>
            <p:nvPr/>
          </p:nvSpPr>
          <p:spPr bwMode="auto">
            <a:xfrm>
              <a:off x="2972" y="2478"/>
              <a:ext cx="0" cy="117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437" name="Text Box 8"/>
            <p:cNvSpPr txBox="1">
              <a:spLocks noChangeArrowheads="1"/>
            </p:cNvSpPr>
            <p:nvPr/>
          </p:nvSpPr>
          <p:spPr bwMode="auto">
            <a:xfrm>
              <a:off x="2064" y="252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0438" name="Text Box 9"/>
            <p:cNvSpPr txBox="1">
              <a:spLocks noChangeArrowheads="1"/>
            </p:cNvSpPr>
            <p:nvPr/>
          </p:nvSpPr>
          <p:spPr bwMode="auto">
            <a:xfrm>
              <a:off x="2064" y="315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0439" name="Text Box 10"/>
            <p:cNvSpPr txBox="1">
              <a:spLocks noChangeArrowheads="1"/>
            </p:cNvSpPr>
            <p:nvPr/>
          </p:nvSpPr>
          <p:spPr bwMode="auto">
            <a:xfrm>
              <a:off x="2609" y="2478"/>
              <a:ext cx="52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0440" name="Oval 11"/>
            <p:cNvSpPr>
              <a:spLocks noChangeArrowheads="1"/>
            </p:cNvSpPr>
            <p:nvPr/>
          </p:nvSpPr>
          <p:spPr bwMode="auto">
            <a:xfrm>
              <a:off x="885" y="161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0441" name="Oval 12"/>
            <p:cNvSpPr>
              <a:spLocks noChangeArrowheads="1"/>
            </p:cNvSpPr>
            <p:nvPr/>
          </p:nvSpPr>
          <p:spPr bwMode="auto">
            <a:xfrm>
              <a:off x="840" y="229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0442" name="Oval 13"/>
            <p:cNvSpPr>
              <a:spLocks noChangeArrowheads="1"/>
            </p:cNvSpPr>
            <p:nvPr/>
          </p:nvSpPr>
          <p:spPr bwMode="auto">
            <a:xfrm>
              <a:off x="840" y="293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0443" name="Line 14"/>
            <p:cNvSpPr>
              <a:spLocks noChangeShapeType="1"/>
            </p:cNvSpPr>
            <p:nvPr/>
          </p:nvSpPr>
          <p:spPr bwMode="auto">
            <a:xfrm rot="5400000" flipH="1">
              <a:off x="1634" y="82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4" name="Text Box 15"/>
            <p:cNvSpPr txBox="1">
              <a:spLocks noChangeArrowheads="1"/>
            </p:cNvSpPr>
            <p:nvPr/>
          </p:nvSpPr>
          <p:spPr bwMode="auto">
            <a:xfrm rot="5400000">
              <a:off x="1281" y="176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45" name="Text Box 16"/>
            <p:cNvSpPr txBox="1">
              <a:spLocks noChangeArrowheads="1"/>
            </p:cNvSpPr>
            <p:nvPr/>
          </p:nvSpPr>
          <p:spPr bwMode="auto">
            <a:xfrm>
              <a:off x="658" y="175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46" name="Text Box 17"/>
            <p:cNvSpPr txBox="1">
              <a:spLocks noChangeArrowheads="1"/>
            </p:cNvSpPr>
            <p:nvPr/>
          </p:nvSpPr>
          <p:spPr bwMode="auto">
            <a:xfrm>
              <a:off x="341" y="247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0447" name="Line 18"/>
            <p:cNvSpPr>
              <a:spLocks noChangeShapeType="1"/>
            </p:cNvSpPr>
            <p:nvPr/>
          </p:nvSpPr>
          <p:spPr bwMode="auto">
            <a:xfrm rot="5400000" flipH="1">
              <a:off x="1634" y="150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8" name="Text Box 19"/>
            <p:cNvSpPr txBox="1">
              <a:spLocks noChangeArrowheads="1"/>
            </p:cNvSpPr>
            <p:nvPr/>
          </p:nvSpPr>
          <p:spPr bwMode="auto">
            <a:xfrm rot="5400000">
              <a:off x="1281" y="244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49" name="Text Box 20"/>
            <p:cNvSpPr txBox="1">
              <a:spLocks noChangeArrowheads="1"/>
            </p:cNvSpPr>
            <p:nvPr/>
          </p:nvSpPr>
          <p:spPr bwMode="auto">
            <a:xfrm>
              <a:off x="658" y="243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50" name="Line 21"/>
            <p:cNvSpPr>
              <a:spLocks noChangeShapeType="1"/>
            </p:cNvSpPr>
            <p:nvPr/>
          </p:nvSpPr>
          <p:spPr bwMode="auto">
            <a:xfrm rot="5400000" flipH="1">
              <a:off x="1634" y="2137"/>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1" name="Text Box 22"/>
            <p:cNvSpPr txBox="1">
              <a:spLocks noChangeArrowheads="1"/>
            </p:cNvSpPr>
            <p:nvPr/>
          </p:nvSpPr>
          <p:spPr bwMode="auto">
            <a:xfrm rot="5400000">
              <a:off x="1281" y="303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52" name="Text Box 23"/>
            <p:cNvSpPr txBox="1">
              <a:spLocks noChangeArrowheads="1"/>
            </p:cNvSpPr>
            <p:nvPr/>
          </p:nvSpPr>
          <p:spPr bwMode="auto">
            <a:xfrm>
              <a:off x="613" y="306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0453" name="Line 24"/>
            <p:cNvSpPr>
              <a:spLocks noChangeShapeType="1"/>
            </p:cNvSpPr>
            <p:nvPr/>
          </p:nvSpPr>
          <p:spPr bwMode="auto">
            <a:xfrm>
              <a:off x="658" y="1798"/>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4" name="Freeform 25"/>
            <p:cNvSpPr>
              <a:spLocks/>
            </p:cNvSpPr>
            <p:nvPr/>
          </p:nvSpPr>
          <p:spPr bwMode="auto">
            <a:xfrm>
              <a:off x="295" y="2478"/>
              <a:ext cx="2540" cy="1179"/>
            </a:xfrm>
            <a:custGeom>
              <a:avLst/>
              <a:gdLst>
                <a:gd name="T0" fmla="*/ 363 w 1680"/>
                <a:gd name="T1" fmla="*/ 0 h 996"/>
                <a:gd name="T2" fmla="*/ 0 w 1680"/>
                <a:gd name="T3" fmla="*/ 0 h 996"/>
                <a:gd name="T4" fmla="*/ 0 w 1680"/>
                <a:gd name="T5" fmla="*/ 1179 h 996"/>
                <a:gd name="T6" fmla="*/ 2540 w 1680"/>
                <a:gd name="T7" fmla="*/ 1179 h 9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 h="996">
                  <a:moveTo>
                    <a:pt x="240" y="0"/>
                  </a:moveTo>
                  <a:lnTo>
                    <a:pt x="0" y="0"/>
                  </a:lnTo>
                  <a:lnTo>
                    <a:pt x="0" y="996"/>
                  </a:lnTo>
                  <a:lnTo>
                    <a:pt x="1680" y="996"/>
                  </a:lnTo>
                </a:path>
              </a:pathLst>
            </a:custGeom>
            <a:noFill/>
            <a:ln w="28575" cmpd="sng">
              <a:solidFill>
                <a:srgbClr val="FFCC00"/>
              </a:solidFill>
              <a:round/>
              <a:headEnd type="oval"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0455" name="Object 26"/>
            <p:cNvGraphicFramePr>
              <a:graphicFrameLocks noChangeAspect="1"/>
            </p:cNvGraphicFramePr>
            <p:nvPr/>
          </p:nvGraphicFramePr>
          <p:xfrm>
            <a:off x="976" y="1934"/>
            <a:ext cx="284" cy="381"/>
          </p:xfrm>
          <a:graphic>
            <a:graphicData uri="http://schemas.openxmlformats.org/presentationml/2006/ole">
              <mc:AlternateContent xmlns:mc="http://schemas.openxmlformats.org/markup-compatibility/2006">
                <mc:Choice xmlns:v="urn:schemas-microsoft-com:vml" Requires="v">
                  <p:oleObj spid="_x0000_s60520" name="公式" r:id="rId3" imgW="222139" imgH="298362" progId="Equation.3">
                    <p:embed/>
                  </p:oleObj>
                </mc:Choice>
                <mc:Fallback>
                  <p:oleObj name="公式" r:id="rId3" imgW="222139" imgH="298362" progId="Equation.3">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 y="1934"/>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56" name="Object 27"/>
            <p:cNvGraphicFramePr>
              <a:graphicFrameLocks noChangeAspect="1"/>
            </p:cNvGraphicFramePr>
            <p:nvPr/>
          </p:nvGraphicFramePr>
          <p:xfrm>
            <a:off x="885" y="2569"/>
            <a:ext cx="285" cy="397"/>
          </p:xfrm>
          <a:graphic>
            <a:graphicData uri="http://schemas.openxmlformats.org/presentationml/2006/ole">
              <mc:AlternateContent xmlns:mc="http://schemas.openxmlformats.org/markup-compatibility/2006">
                <mc:Choice xmlns:v="urn:schemas-microsoft-com:vml" Requires="v">
                  <p:oleObj spid="_x0000_s60521" name="公式" r:id="rId5" imgW="222139" imgH="310975" progId="Equation.3">
                    <p:embed/>
                  </p:oleObj>
                </mc:Choice>
                <mc:Fallback>
                  <p:oleObj name="公式" r:id="rId5" imgW="222139" imgH="310975"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 y="2569"/>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57" name="Object 28"/>
            <p:cNvGraphicFramePr>
              <a:graphicFrameLocks noChangeAspect="1"/>
            </p:cNvGraphicFramePr>
            <p:nvPr/>
          </p:nvGraphicFramePr>
          <p:xfrm>
            <a:off x="931" y="3249"/>
            <a:ext cx="285" cy="397"/>
          </p:xfrm>
          <a:graphic>
            <a:graphicData uri="http://schemas.openxmlformats.org/presentationml/2006/ole">
              <mc:AlternateContent xmlns:mc="http://schemas.openxmlformats.org/markup-compatibility/2006">
                <mc:Choice xmlns:v="urn:schemas-microsoft-com:vml" Requires="v">
                  <p:oleObj spid="_x0000_s60522" name="公式" r:id="rId7" imgW="222139" imgH="310975" progId="Equation.3">
                    <p:embed/>
                  </p:oleObj>
                </mc:Choice>
                <mc:Fallback>
                  <p:oleObj name="公式" r:id="rId7" imgW="222139" imgH="310975" progId="Equation.3">
                    <p:embed/>
                    <p:pic>
                      <p:nvPicPr>
                        <p:cNvPr id="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1" y="3249"/>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58" name="Rectangle 29"/>
            <p:cNvSpPr>
              <a:spLocks noChangeArrowheads="1"/>
            </p:cNvSpPr>
            <p:nvPr/>
          </p:nvSpPr>
          <p:spPr bwMode="auto">
            <a:xfrm>
              <a:off x="2064" y="306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59" name="Rectangle 30"/>
            <p:cNvSpPr>
              <a:spLocks noChangeArrowheads="1"/>
            </p:cNvSpPr>
            <p:nvPr/>
          </p:nvSpPr>
          <p:spPr bwMode="auto">
            <a:xfrm>
              <a:off x="2064" y="243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60" name="Rectangle 31"/>
            <p:cNvSpPr>
              <a:spLocks noChangeArrowheads="1"/>
            </p:cNvSpPr>
            <p:nvPr/>
          </p:nvSpPr>
          <p:spPr bwMode="auto">
            <a:xfrm>
              <a:off x="2019" y="1752"/>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0461" name="Line 32"/>
            <p:cNvSpPr>
              <a:spLocks noChangeShapeType="1"/>
            </p:cNvSpPr>
            <p:nvPr/>
          </p:nvSpPr>
          <p:spPr bwMode="auto">
            <a:xfrm>
              <a:off x="2609" y="2478"/>
              <a:ext cx="36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462" name="Line 33"/>
            <p:cNvSpPr>
              <a:spLocks noChangeShapeType="1"/>
            </p:cNvSpPr>
            <p:nvPr/>
          </p:nvSpPr>
          <p:spPr bwMode="auto">
            <a:xfrm>
              <a:off x="2835" y="3657"/>
              <a:ext cx="137"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463" name="Line 34"/>
            <p:cNvSpPr>
              <a:spLocks noChangeShapeType="1"/>
            </p:cNvSpPr>
            <p:nvPr/>
          </p:nvSpPr>
          <p:spPr bwMode="auto">
            <a:xfrm rot="-5400000">
              <a:off x="1757"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0464" name="Object 35"/>
            <p:cNvGraphicFramePr>
              <a:graphicFrameLocks noChangeAspect="1"/>
            </p:cNvGraphicFramePr>
            <p:nvPr/>
          </p:nvGraphicFramePr>
          <p:xfrm>
            <a:off x="1610" y="1389"/>
            <a:ext cx="221" cy="381"/>
          </p:xfrm>
          <a:graphic>
            <a:graphicData uri="http://schemas.openxmlformats.org/presentationml/2006/ole">
              <mc:AlternateContent xmlns:mc="http://schemas.openxmlformats.org/markup-compatibility/2006">
                <mc:Choice xmlns:v="urn:schemas-microsoft-com:vml" Requires="v">
                  <p:oleObj spid="_x0000_s60523" name="公式" r:id="rId9" imgW="171635" imgH="298362" progId="Equation.3">
                    <p:embed/>
                  </p:oleObj>
                </mc:Choice>
                <mc:Fallback>
                  <p:oleObj name="公式" r:id="rId9" imgW="171635" imgH="298362" progId="Equation.3">
                    <p:embed/>
                    <p:pic>
                      <p:nvPicPr>
                        <p:cNvPr id="0" name="Object 3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0" y="138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65" name="Line 36"/>
            <p:cNvSpPr>
              <a:spLocks noChangeShapeType="1"/>
            </p:cNvSpPr>
            <p:nvPr/>
          </p:nvSpPr>
          <p:spPr bwMode="auto">
            <a:xfrm rot="5400000" flipH="1">
              <a:off x="1711" y="3420"/>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0466" name="Object 37"/>
            <p:cNvGraphicFramePr>
              <a:graphicFrameLocks noChangeAspect="1"/>
            </p:cNvGraphicFramePr>
            <p:nvPr/>
          </p:nvGraphicFramePr>
          <p:xfrm>
            <a:off x="1655" y="2024"/>
            <a:ext cx="224" cy="381"/>
          </p:xfrm>
          <a:graphic>
            <a:graphicData uri="http://schemas.openxmlformats.org/presentationml/2006/ole">
              <mc:AlternateContent xmlns:mc="http://schemas.openxmlformats.org/markup-compatibility/2006">
                <mc:Choice xmlns:v="urn:schemas-microsoft-com:vml" Requires="v">
                  <p:oleObj spid="_x0000_s60524" name="公式" r:id="rId11" imgW="171635" imgH="298362" progId="Equation.3">
                    <p:embed/>
                  </p:oleObj>
                </mc:Choice>
                <mc:Fallback>
                  <p:oleObj name="公式" r:id="rId11" imgW="171635" imgH="298362" progId="Equation.3">
                    <p:embed/>
                    <p:pic>
                      <p:nvPicPr>
                        <p:cNvPr id="0" name="Object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55" y="2024"/>
                          <a:ext cx="22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67" name="Line 38"/>
            <p:cNvSpPr>
              <a:spLocks noChangeShapeType="1"/>
            </p:cNvSpPr>
            <p:nvPr/>
          </p:nvSpPr>
          <p:spPr bwMode="auto">
            <a:xfrm rot="-5400000">
              <a:off x="1756" y="2831"/>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0468" name="Object 39"/>
            <p:cNvGraphicFramePr>
              <a:graphicFrameLocks noChangeAspect="1"/>
            </p:cNvGraphicFramePr>
            <p:nvPr/>
          </p:nvGraphicFramePr>
          <p:xfrm>
            <a:off x="1610" y="2614"/>
            <a:ext cx="223" cy="381"/>
          </p:xfrm>
          <a:graphic>
            <a:graphicData uri="http://schemas.openxmlformats.org/presentationml/2006/ole">
              <mc:AlternateContent xmlns:mc="http://schemas.openxmlformats.org/markup-compatibility/2006">
                <mc:Choice xmlns:v="urn:schemas-microsoft-com:vml" Requires="v">
                  <p:oleObj spid="_x0000_s60525" name="公式" r:id="rId13" imgW="171635" imgH="298362" progId="Equation.3">
                    <p:embed/>
                  </p:oleObj>
                </mc:Choice>
                <mc:Fallback>
                  <p:oleObj name="公式" r:id="rId13" imgW="171635" imgH="298362" progId="Equation.3">
                    <p:embed/>
                    <p:pic>
                      <p:nvPicPr>
                        <p:cNvPr id="0" name="Object 3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0" y="2614"/>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69" name="Line 40"/>
            <p:cNvSpPr>
              <a:spLocks noChangeShapeType="1"/>
            </p:cNvSpPr>
            <p:nvPr/>
          </p:nvSpPr>
          <p:spPr bwMode="auto">
            <a:xfrm rot="-5400000">
              <a:off x="1757" y="2240"/>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0470" name="Object 41"/>
            <p:cNvGraphicFramePr>
              <a:graphicFrameLocks noChangeAspect="1"/>
            </p:cNvGraphicFramePr>
            <p:nvPr/>
          </p:nvGraphicFramePr>
          <p:xfrm>
            <a:off x="1610" y="3203"/>
            <a:ext cx="239" cy="381"/>
          </p:xfrm>
          <a:graphic>
            <a:graphicData uri="http://schemas.openxmlformats.org/presentationml/2006/ole">
              <mc:AlternateContent xmlns:mc="http://schemas.openxmlformats.org/markup-compatibility/2006">
                <mc:Choice xmlns:v="urn:schemas-microsoft-com:vml" Requires="v">
                  <p:oleObj spid="_x0000_s60526" name="公式" r:id="rId15" imgW="184261" imgH="298362" progId="Equation.3">
                    <p:embed/>
                  </p:oleObj>
                </mc:Choice>
                <mc:Fallback>
                  <p:oleObj name="公式" r:id="rId15" imgW="184261" imgH="298362" progId="Equation.3">
                    <p:embed/>
                    <p:pic>
                      <p:nvPicPr>
                        <p:cNvPr id="0" name="Object 4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10" y="3203"/>
                          <a:ext cx="239"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8218" name="Text Box 42"/>
          <p:cNvSpPr txBox="1">
            <a:spLocks noChangeArrowheads="1"/>
          </p:cNvSpPr>
          <p:nvPr/>
        </p:nvSpPr>
        <p:spPr bwMode="auto">
          <a:xfrm>
            <a:off x="827088" y="1412875"/>
            <a:ext cx="2016125" cy="519113"/>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a:pPr>
            <a:r>
              <a:rPr kumimoji="1" lang="en-US" altLang="zh-CN" sz="2800">
                <a:solidFill>
                  <a:srgbClr val="FFFF00"/>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联接</a:t>
            </a:r>
          </a:p>
        </p:txBody>
      </p:sp>
      <p:grpSp>
        <p:nvGrpSpPr>
          <p:cNvPr id="178219" name="Group 43"/>
          <p:cNvGrpSpPr>
            <a:grpSpLocks/>
          </p:cNvGrpSpPr>
          <p:nvPr/>
        </p:nvGrpSpPr>
        <p:grpSpPr bwMode="auto">
          <a:xfrm>
            <a:off x="468313" y="4797425"/>
            <a:ext cx="1644650" cy="850900"/>
            <a:chOff x="385" y="3022"/>
            <a:chExt cx="1036" cy="536"/>
          </a:xfrm>
        </p:grpSpPr>
        <p:pic>
          <p:nvPicPr>
            <p:cNvPr id="60432" name="Picture 44" descr="1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3" name="Text Box 45"/>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结论</a:t>
              </a:r>
            </a:p>
          </p:txBody>
        </p:sp>
      </p:grpSp>
      <p:grpSp>
        <p:nvGrpSpPr>
          <p:cNvPr id="60423" name="Group 46"/>
          <p:cNvGrpSpPr>
            <a:grpSpLocks/>
          </p:cNvGrpSpPr>
          <p:nvPr/>
        </p:nvGrpSpPr>
        <p:grpSpPr bwMode="auto">
          <a:xfrm>
            <a:off x="8316913" y="6445250"/>
            <a:ext cx="792162" cy="366713"/>
            <a:chOff x="5193" y="4020"/>
            <a:chExt cx="499" cy="231"/>
          </a:xfrm>
        </p:grpSpPr>
        <p:pic>
          <p:nvPicPr>
            <p:cNvPr id="60430" name="Picture 47" descr="7890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1" name="Text Box 48">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0424" name="Group 49"/>
          <p:cNvGrpSpPr>
            <a:grpSpLocks/>
          </p:cNvGrpSpPr>
          <p:nvPr/>
        </p:nvGrpSpPr>
        <p:grpSpPr bwMode="auto">
          <a:xfrm>
            <a:off x="7451725" y="6445250"/>
            <a:ext cx="792163" cy="366713"/>
            <a:chOff x="5193" y="4020"/>
            <a:chExt cx="499" cy="231"/>
          </a:xfrm>
        </p:grpSpPr>
        <p:pic>
          <p:nvPicPr>
            <p:cNvPr id="60428" name="Picture 50" descr="7890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9" name="Text Box 51">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0425" name="Group 52"/>
          <p:cNvGrpSpPr>
            <a:grpSpLocks/>
          </p:cNvGrpSpPr>
          <p:nvPr/>
        </p:nvGrpSpPr>
        <p:grpSpPr bwMode="auto">
          <a:xfrm>
            <a:off x="6588125" y="6446838"/>
            <a:ext cx="792163" cy="366712"/>
            <a:chOff x="4695" y="4061"/>
            <a:chExt cx="499" cy="231"/>
          </a:xfrm>
        </p:grpSpPr>
        <p:pic>
          <p:nvPicPr>
            <p:cNvPr id="60426" name="Picture 53" descr="7890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7" name="Text Box 54">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8178"/>
                                        </p:tgtEl>
                                        <p:attrNameLst>
                                          <p:attrName>style.visibility</p:attrName>
                                        </p:attrNameLst>
                                      </p:cBhvr>
                                      <p:to>
                                        <p:strVal val="visible"/>
                                      </p:to>
                                    </p:set>
                                    <p:anim calcmode="lin" valueType="num">
                                      <p:cBhvr additive="base">
                                        <p:cTn id="7" dur="500" fill="hold"/>
                                        <p:tgtEl>
                                          <p:spTgt spid="178178"/>
                                        </p:tgtEl>
                                        <p:attrNameLst>
                                          <p:attrName>ppt_x</p:attrName>
                                        </p:attrNameLst>
                                      </p:cBhvr>
                                      <p:tavLst>
                                        <p:tav tm="0">
                                          <p:val>
                                            <p:strVal val="0-#ppt_w/2"/>
                                          </p:val>
                                        </p:tav>
                                        <p:tav tm="100000">
                                          <p:val>
                                            <p:strVal val="#ppt_x"/>
                                          </p:val>
                                        </p:tav>
                                      </p:tavLst>
                                    </p:anim>
                                    <p:anim calcmode="lin" valueType="num">
                                      <p:cBhvr additive="base">
                                        <p:cTn id="8" dur="500" fill="hold"/>
                                        <p:tgtEl>
                                          <p:spTgt spid="1781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8218"/>
                                        </p:tgtEl>
                                        <p:attrNameLst>
                                          <p:attrName>style.visibility</p:attrName>
                                        </p:attrNameLst>
                                      </p:cBhvr>
                                      <p:to>
                                        <p:strVal val="visible"/>
                                      </p:to>
                                    </p:set>
                                    <p:anim calcmode="lin" valueType="num">
                                      <p:cBhvr additive="base">
                                        <p:cTn id="13" dur="500" fill="hold"/>
                                        <p:tgtEl>
                                          <p:spTgt spid="178218"/>
                                        </p:tgtEl>
                                        <p:attrNameLst>
                                          <p:attrName>ppt_x</p:attrName>
                                        </p:attrNameLst>
                                      </p:cBhvr>
                                      <p:tavLst>
                                        <p:tav tm="0">
                                          <p:val>
                                            <p:strVal val="0-#ppt_w/2"/>
                                          </p:val>
                                        </p:tav>
                                        <p:tav tm="100000">
                                          <p:val>
                                            <p:strVal val="#ppt_x"/>
                                          </p:val>
                                        </p:tav>
                                      </p:tavLst>
                                    </p:anim>
                                    <p:anim calcmode="lin" valueType="num">
                                      <p:cBhvr additive="base">
                                        <p:cTn id="14" dur="500" fill="hold"/>
                                        <p:tgtEl>
                                          <p:spTgt spid="17821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78180"/>
                                        </p:tgtEl>
                                        <p:attrNameLst>
                                          <p:attrName>style.visibility</p:attrName>
                                        </p:attrNameLst>
                                      </p:cBhvr>
                                      <p:to>
                                        <p:strVal val="visible"/>
                                      </p:to>
                                    </p:set>
                                    <p:animEffect transition="in" filter="blinds(horizontal)">
                                      <p:cBhvr>
                                        <p:cTn id="19" dur="500"/>
                                        <p:tgtEl>
                                          <p:spTgt spid="17818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78219"/>
                                        </p:tgtEl>
                                        <p:attrNameLst>
                                          <p:attrName>style.visibility</p:attrName>
                                        </p:attrNameLst>
                                      </p:cBhvr>
                                      <p:to>
                                        <p:strVal val="visible"/>
                                      </p:to>
                                    </p:set>
                                    <p:animEffect transition="in" filter="blinds(horizontal)">
                                      <p:cBhvr>
                                        <p:cTn id="24" dur="500"/>
                                        <p:tgtEl>
                                          <p:spTgt spid="17821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178179"/>
                                        </p:tgtEl>
                                        <p:attrNameLst>
                                          <p:attrName>style.visibility</p:attrName>
                                        </p:attrNameLst>
                                      </p:cBhvr>
                                      <p:to>
                                        <p:strVal val="visible"/>
                                      </p:to>
                                    </p:set>
                                    <p:anim calcmode="lin" valueType="num">
                                      <p:cBhvr>
                                        <p:cTn id="29" dur="1000" fill="hold"/>
                                        <p:tgtEl>
                                          <p:spTgt spid="178179"/>
                                        </p:tgtEl>
                                        <p:attrNameLst>
                                          <p:attrName>ppt_w</p:attrName>
                                        </p:attrNameLst>
                                      </p:cBhvr>
                                      <p:tavLst>
                                        <p:tav tm="0">
                                          <p:val>
                                            <p:strVal val="#ppt_w*0.70"/>
                                          </p:val>
                                        </p:tav>
                                        <p:tav tm="100000">
                                          <p:val>
                                            <p:strVal val="#ppt_w"/>
                                          </p:val>
                                        </p:tav>
                                      </p:tavLst>
                                    </p:anim>
                                    <p:anim calcmode="lin" valueType="num">
                                      <p:cBhvr>
                                        <p:cTn id="30" dur="1000" fill="hold"/>
                                        <p:tgtEl>
                                          <p:spTgt spid="178179"/>
                                        </p:tgtEl>
                                        <p:attrNameLst>
                                          <p:attrName>ppt_h</p:attrName>
                                        </p:attrNameLst>
                                      </p:cBhvr>
                                      <p:tavLst>
                                        <p:tav tm="0">
                                          <p:val>
                                            <p:strVal val="#ppt_h"/>
                                          </p:val>
                                        </p:tav>
                                        <p:tav tm="100000">
                                          <p:val>
                                            <p:strVal val="#ppt_h"/>
                                          </p:val>
                                        </p:tav>
                                      </p:tavLst>
                                    </p:anim>
                                    <p:animEffect transition="in" filter="fade">
                                      <p:cBhvr>
                                        <p:cTn id="31" dur="1000"/>
                                        <p:tgtEl>
                                          <p:spTgt spid="178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8" grpId="0"/>
      <p:bldP spid="178179" grpId="0"/>
      <p:bldP spid="17821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202" name="Group 2"/>
          <p:cNvGrpSpPr>
            <a:grpSpLocks/>
          </p:cNvGrpSpPr>
          <p:nvPr/>
        </p:nvGrpSpPr>
        <p:grpSpPr bwMode="auto">
          <a:xfrm>
            <a:off x="395288" y="1268413"/>
            <a:ext cx="4949825" cy="2824162"/>
            <a:chOff x="521" y="1751"/>
            <a:chExt cx="3118" cy="1779"/>
          </a:xfrm>
        </p:grpSpPr>
        <p:sp>
          <p:nvSpPr>
            <p:cNvPr id="61475" name="Oval 3"/>
            <p:cNvSpPr>
              <a:spLocks noChangeArrowheads="1"/>
            </p:cNvSpPr>
            <p:nvPr/>
          </p:nvSpPr>
          <p:spPr bwMode="auto">
            <a:xfrm>
              <a:off x="521" y="23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1476" name="Oval 4"/>
            <p:cNvSpPr>
              <a:spLocks noChangeArrowheads="1"/>
            </p:cNvSpPr>
            <p:nvPr/>
          </p:nvSpPr>
          <p:spPr bwMode="auto">
            <a:xfrm>
              <a:off x="1246" y="197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1477" name="Oval 5"/>
            <p:cNvSpPr>
              <a:spLocks noChangeArrowheads="1"/>
            </p:cNvSpPr>
            <p:nvPr/>
          </p:nvSpPr>
          <p:spPr bwMode="auto">
            <a:xfrm>
              <a:off x="1246" y="288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1478" name="Line 6"/>
            <p:cNvSpPr>
              <a:spLocks noChangeShapeType="1"/>
            </p:cNvSpPr>
            <p:nvPr/>
          </p:nvSpPr>
          <p:spPr bwMode="auto">
            <a:xfrm rot="10800000">
              <a:off x="702" y="1751"/>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9" name="Text Box 7"/>
            <p:cNvSpPr txBox="1">
              <a:spLocks noChangeArrowheads="1"/>
            </p:cNvSpPr>
            <p:nvPr/>
          </p:nvSpPr>
          <p:spPr bwMode="auto">
            <a:xfrm rot="10800000">
              <a:off x="747" y="2749"/>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80" name="Text Box 8"/>
            <p:cNvSpPr txBox="1">
              <a:spLocks noChangeArrowheads="1"/>
            </p:cNvSpPr>
            <p:nvPr/>
          </p:nvSpPr>
          <p:spPr bwMode="auto">
            <a:xfrm>
              <a:off x="747" y="202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81" name="Line 9"/>
            <p:cNvSpPr>
              <a:spLocks noChangeShapeType="1"/>
            </p:cNvSpPr>
            <p:nvPr/>
          </p:nvSpPr>
          <p:spPr bwMode="auto">
            <a:xfrm>
              <a:off x="702" y="1751"/>
              <a:ext cx="2768" cy="1"/>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82" name="Line 10"/>
            <p:cNvSpPr>
              <a:spLocks noChangeShapeType="1"/>
            </p:cNvSpPr>
            <p:nvPr/>
          </p:nvSpPr>
          <p:spPr bwMode="auto">
            <a:xfrm flipV="1">
              <a:off x="1428" y="2659"/>
              <a:ext cx="1134" cy="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83" name="Line 11"/>
            <p:cNvSpPr>
              <a:spLocks noChangeShapeType="1"/>
            </p:cNvSpPr>
            <p:nvPr/>
          </p:nvSpPr>
          <p:spPr bwMode="auto">
            <a:xfrm>
              <a:off x="702" y="3520"/>
              <a:ext cx="2768" cy="1"/>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484" name="Object 12"/>
            <p:cNvGraphicFramePr>
              <a:graphicFrameLocks noChangeAspect="1"/>
            </p:cNvGraphicFramePr>
            <p:nvPr/>
          </p:nvGraphicFramePr>
          <p:xfrm>
            <a:off x="1655" y="1933"/>
            <a:ext cx="285" cy="381"/>
          </p:xfrm>
          <a:graphic>
            <a:graphicData uri="http://schemas.openxmlformats.org/presentationml/2006/ole">
              <mc:AlternateContent xmlns:mc="http://schemas.openxmlformats.org/markup-compatibility/2006">
                <mc:Choice xmlns:v="urn:schemas-microsoft-com:vml" Requires="v">
                  <p:oleObj spid="_x0000_s61653" name="公式" r:id="rId3" imgW="222139" imgH="298362" progId="Equation.3">
                    <p:embed/>
                  </p:oleObj>
                </mc:Choice>
                <mc:Fallback>
                  <p:oleObj name="公式" r:id="rId3" imgW="222139" imgH="298362" progId="Equation.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5" y="1933"/>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85" name="Object 13"/>
            <p:cNvGraphicFramePr>
              <a:graphicFrameLocks noChangeAspect="1"/>
            </p:cNvGraphicFramePr>
            <p:nvPr/>
          </p:nvGraphicFramePr>
          <p:xfrm>
            <a:off x="1700" y="2840"/>
            <a:ext cx="285" cy="397"/>
          </p:xfrm>
          <a:graphic>
            <a:graphicData uri="http://schemas.openxmlformats.org/presentationml/2006/ole">
              <mc:AlternateContent xmlns:mc="http://schemas.openxmlformats.org/markup-compatibility/2006">
                <mc:Choice xmlns:v="urn:schemas-microsoft-com:vml" Requires="v">
                  <p:oleObj spid="_x0000_s61654" name="公式" r:id="rId5" imgW="222139" imgH="310975" progId="Equation.3">
                    <p:embed/>
                  </p:oleObj>
                </mc:Choice>
                <mc:Fallback>
                  <p:oleObj name="公式" r:id="rId5" imgW="222139" imgH="310975"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0" y="2840"/>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86" name="Object 14"/>
            <p:cNvGraphicFramePr>
              <a:graphicFrameLocks noChangeAspect="1"/>
            </p:cNvGraphicFramePr>
            <p:nvPr/>
          </p:nvGraphicFramePr>
          <p:xfrm>
            <a:off x="921" y="2379"/>
            <a:ext cx="299" cy="416"/>
          </p:xfrm>
          <a:graphic>
            <a:graphicData uri="http://schemas.openxmlformats.org/presentationml/2006/ole">
              <mc:AlternateContent xmlns:mc="http://schemas.openxmlformats.org/markup-compatibility/2006">
                <mc:Choice xmlns:v="urn:schemas-microsoft-com:vml" Requires="v">
                  <p:oleObj spid="_x0000_s61655" name="公式" r:id="rId7" imgW="222139" imgH="310975" progId="Equation.3">
                    <p:embed/>
                  </p:oleObj>
                </mc:Choice>
                <mc:Fallback>
                  <p:oleObj name="公式" r:id="rId7" imgW="222139" imgH="310975" progId="Equation.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1" y="2379"/>
                          <a:ext cx="29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87" name="Line 15"/>
            <p:cNvSpPr>
              <a:spLocks noChangeShapeType="1"/>
            </p:cNvSpPr>
            <p:nvPr/>
          </p:nvSpPr>
          <p:spPr bwMode="auto">
            <a:xfrm flipH="1">
              <a:off x="1428" y="1751"/>
              <a:ext cx="0" cy="90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88" name="Text Box 16"/>
            <p:cNvSpPr txBox="1">
              <a:spLocks noChangeArrowheads="1"/>
            </p:cNvSpPr>
            <p:nvPr/>
          </p:nvSpPr>
          <p:spPr bwMode="auto">
            <a:xfrm>
              <a:off x="1564" y="175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89" name="Text Box 17"/>
            <p:cNvSpPr txBox="1">
              <a:spLocks noChangeArrowheads="1"/>
            </p:cNvSpPr>
            <p:nvPr/>
          </p:nvSpPr>
          <p:spPr bwMode="auto">
            <a:xfrm rot="10800000">
              <a:off x="1564" y="229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90" name="Line 18"/>
            <p:cNvSpPr>
              <a:spLocks noChangeShapeType="1"/>
            </p:cNvSpPr>
            <p:nvPr/>
          </p:nvSpPr>
          <p:spPr bwMode="auto">
            <a:xfrm flipH="1">
              <a:off x="1428" y="2659"/>
              <a:ext cx="0" cy="86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91" name="Text Box 19"/>
            <p:cNvSpPr txBox="1">
              <a:spLocks noChangeArrowheads="1"/>
            </p:cNvSpPr>
            <p:nvPr/>
          </p:nvSpPr>
          <p:spPr bwMode="auto">
            <a:xfrm>
              <a:off x="1518" y="261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92" name="Text Box 20"/>
            <p:cNvSpPr txBox="1">
              <a:spLocks noChangeArrowheads="1"/>
            </p:cNvSpPr>
            <p:nvPr/>
          </p:nvSpPr>
          <p:spPr bwMode="auto">
            <a:xfrm rot="10800000">
              <a:off x="1609" y="320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1493" name="Line 21"/>
            <p:cNvSpPr>
              <a:spLocks noChangeShapeType="1"/>
            </p:cNvSpPr>
            <p:nvPr/>
          </p:nvSpPr>
          <p:spPr bwMode="auto">
            <a:xfrm>
              <a:off x="2562" y="1752"/>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494" name="Line 22"/>
            <p:cNvSpPr>
              <a:spLocks noChangeShapeType="1"/>
            </p:cNvSpPr>
            <p:nvPr/>
          </p:nvSpPr>
          <p:spPr bwMode="auto">
            <a:xfrm>
              <a:off x="3470" y="1752"/>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495" name="Rectangle 23"/>
            <p:cNvSpPr>
              <a:spLocks noChangeArrowheads="1"/>
            </p:cNvSpPr>
            <p:nvPr/>
          </p:nvSpPr>
          <p:spPr bwMode="auto">
            <a:xfrm>
              <a:off x="3424" y="2432"/>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496" name="Rectangle 24"/>
            <p:cNvSpPr>
              <a:spLocks noChangeArrowheads="1"/>
            </p:cNvSpPr>
            <p:nvPr/>
          </p:nvSpPr>
          <p:spPr bwMode="auto">
            <a:xfrm>
              <a:off x="2517" y="288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497" name="Rectangle 25"/>
            <p:cNvSpPr>
              <a:spLocks noChangeArrowheads="1"/>
            </p:cNvSpPr>
            <p:nvPr/>
          </p:nvSpPr>
          <p:spPr bwMode="auto">
            <a:xfrm>
              <a:off x="2517" y="2024"/>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1498" name="Line 26"/>
            <p:cNvSpPr>
              <a:spLocks noChangeShapeType="1"/>
            </p:cNvSpPr>
            <p:nvPr/>
          </p:nvSpPr>
          <p:spPr bwMode="auto">
            <a:xfrm rot="-5400000">
              <a:off x="2074" y="2422"/>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499" name="Object 27"/>
            <p:cNvGraphicFramePr>
              <a:graphicFrameLocks noChangeAspect="1"/>
            </p:cNvGraphicFramePr>
            <p:nvPr/>
          </p:nvGraphicFramePr>
          <p:xfrm>
            <a:off x="1927" y="1752"/>
            <a:ext cx="221" cy="381"/>
          </p:xfrm>
          <a:graphic>
            <a:graphicData uri="http://schemas.openxmlformats.org/presentationml/2006/ole">
              <mc:AlternateContent xmlns:mc="http://schemas.openxmlformats.org/markup-compatibility/2006">
                <mc:Choice xmlns:v="urn:schemas-microsoft-com:vml" Requires="v">
                  <p:oleObj spid="_x0000_s61656" name="公式" r:id="rId9" imgW="171635" imgH="298362" progId="Equation.3">
                    <p:embed/>
                  </p:oleObj>
                </mc:Choice>
                <mc:Fallback>
                  <p:oleObj name="公式" r:id="rId9" imgW="171635" imgH="298362" progId="Equation.3">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27" y="1752"/>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00" name="Line 28"/>
            <p:cNvSpPr>
              <a:spLocks noChangeShapeType="1"/>
            </p:cNvSpPr>
            <p:nvPr/>
          </p:nvSpPr>
          <p:spPr bwMode="auto">
            <a:xfrm rot="1800000">
              <a:off x="2653" y="2024"/>
              <a:ext cx="136" cy="249"/>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501" name="Object 29"/>
            <p:cNvGraphicFramePr>
              <a:graphicFrameLocks noChangeAspect="1"/>
            </p:cNvGraphicFramePr>
            <p:nvPr/>
          </p:nvGraphicFramePr>
          <p:xfrm>
            <a:off x="1973" y="2205"/>
            <a:ext cx="223" cy="381"/>
          </p:xfrm>
          <a:graphic>
            <a:graphicData uri="http://schemas.openxmlformats.org/presentationml/2006/ole">
              <mc:AlternateContent xmlns:mc="http://schemas.openxmlformats.org/markup-compatibility/2006">
                <mc:Choice xmlns:v="urn:schemas-microsoft-com:vml" Requires="v">
                  <p:oleObj spid="_x0000_s61657" name="公式" r:id="rId11" imgW="171635" imgH="298362" progId="Equation.3">
                    <p:embed/>
                  </p:oleObj>
                </mc:Choice>
                <mc:Fallback>
                  <p:oleObj name="公式" r:id="rId11" imgW="171635" imgH="298362" progId="Equation.3">
                    <p:embed/>
                    <p:pic>
                      <p:nvPicPr>
                        <p:cNvPr id="0" name="Object 2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73" y="2205"/>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02" name="Line 30"/>
            <p:cNvSpPr>
              <a:spLocks noChangeShapeType="1"/>
            </p:cNvSpPr>
            <p:nvPr/>
          </p:nvSpPr>
          <p:spPr bwMode="auto">
            <a:xfrm rot="-5400000">
              <a:off x="2073" y="3284"/>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503" name="Object 31"/>
            <p:cNvGraphicFramePr>
              <a:graphicFrameLocks noChangeAspect="1"/>
            </p:cNvGraphicFramePr>
            <p:nvPr/>
          </p:nvGraphicFramePr>
          <p:xfrm>
            <a:off x="1973" y="3067"/>
            <a:ext cx="223" cy="381"/>
          </p:xfrm>
          <a:graphic>
            <a:graphicData uri="http://schemas.openxmlformats.org/presentationml/2006/ole">
              <mc:AlternateContent xmlns:mc="http://schemas.openxmlformats.org/markup-compatibility/2006">
                <mc:Choice xmlns:v="urn:schemas-microsoft-com:vml" Requires="v">
                  <p:oleObj spid="_x0000_s61658" name="公式" r:id="rId13" imgW="171635" imgH="298362" progId="Equation.3">
                    <p:embed/>
                  </p:oleObj>
                </mc:Choice>
                <mc:Fallback>
                  <p:oleObj name="公式" r:id="rId13" imgW="171635" imgH="298362" progId="Equation.3">
                    <p:embed/>
                    <p:pic>
                      <p:nvPicPr>
                        <p:cNvPr id="0" name="Object 3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73" y="3067"/>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04" name="Line 32"/>
            <p:cNvSpPr>
              <a:spLocks noChangeShapeType="1"/>
            </p:cNvSpPr>
            <p:nvPr/>
          </p:nvSpPr>
          <p:spPr bwMode="auto">
            <a:xfrm rot="-5400000">
              <a:off x="2029" y="1605"/>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05" name="Text Box 33"/>
            <p:cNvSpPr txBox="1">
              <a:spLocks noChangeArrowheads="1"/>
            </p:cNvSpPr>
            <p:nvPr/>
          </p:nvSpPr>
          <p:spPr bwMode="auto">
            <a:xfrm>
              <a:off x="3198" y="2432"/>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61506" name="Text Box 34"/>
            <p:cNvSpPr txBox="1">
              <a:spLocks noChangeArrowheads="1"/>
            </p:cNvSpPr>
            <p:nvPr/>
          </p:nvSpPr>
          <p:spPr bwMode="auto">
            <a:xfrm>
              <a:off x="2245" y="2886"/>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61507" name="Text Box 35"/>
            <p:cNvSpPr txBox="1">
              <a:spLocks noChangeArrowheads="1"/>
            </p:cNvSpPr>
            <p:nvPr/>
          </p:nvSpPr>
          <p:spPr bwMode="auto">
            <a:xfrm>
              <a:off x="2245" y="2069"/>
              <a:ext cx="2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graphicFrame>
          <p:nvGraphicFramePr>
            <p:cNvPr id="61508" name="Object 36"/>
            <p:cNvGraphicFramePr>
              <a:graphicFrameLocks noChangeAspect="1"/>
            </p:cNvGraphicFramePr>
            <p:nvPr/>
          </p:nvGraphicFramePr>
          <p:xfrm>
            <a:off x="2744" y="1933"/>
            <a:ext cx="287" cy="380"/>
          </p:xfrm>
          <a:graphic>
            <a:graphicData uri="http://schemas.openxmlformats.org/presentationml/2006/ole">
              <mc:AlternateContent xmlns:mc="http://schemas.openxmlformats.org/markup-compatibility/2006">
                <mc:Choice xmlns:v="urn:schemas-microsoft-com:vml" Requires="v">
                  <p:oleObj spid="_x0000_s61659" name="公式" r:id="rId15" imgW="222139" imgH="298362" progId="Equation.3">
                    <p:embed/>
                  </p:oleObj>
                </mc:Choice>
                <mc:Fallback>
                  <p:oleObj name="公式" r:id="rId15" imgW="222139" imgH="298362" progId="Equation.3">
                    <p:embed/>
                    <p:pic>
                      <p:nvPicPr>
                        <p:cNvPr id="0"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744" y="1933"/>
                          <a:ext cx="287" cy="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09" name="Line 37"/>
            <p:cNvSpPr>
              <a:spLocks noChangeShapeType="1"/>
            </p:cNvSpPr>
            <p:nvPr/>
          </p:nvSpPr>
          <p:spPr bwMode="auto">
            <a:xfrm rot="5400000" flipV="1">
              <a:off x="2495" y="2999"/>
              <a:ext cx="408" cy="0"/>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510" name="Object 38"/>
            <p:cNvGraphicFramePr>
              <a:graphicFrameLocks noChangeAspect="1"/>
            </p:cNvGraphicFramePr>
            <p:nvPr/>
          </p:nvGraphicFramePr>
          <p:xfrm>
            <a:off x="2744" y="2840"/>
            <a:ext cx="308" cy="409"/>
          </p:xfrm>
          <a:graphic>
            <a:graphicData uri="http://schemas.openxmlformats.org/presentationml/2006/ole">
              <mc:AlternateContent xmlns:mc="http://schemas.openxmlformats.org/markup-compatibility/2006">
                <mc:Choice xmlns:v="urn:schemas-microsoft-com:vml" Requires="v">
                  <p:oleObj spid="_x0000_s61660" name="公式" r:id="rId17" imgW="222139" imgH="298362" progId="Equation.3">
                    <p:embed/>
                  </p:oleObj>
                </mc:Choice>
                <mc:Fallback>
                  <p:oleObj name="公式" r:id="rId17" imgW="222139" imgH="298362" progId="Equation.3">
                    <p:embed/>
                    <p:pic>
                      <p:nvPicPr>
                        <p:cNvPr id="0" name="Object 3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44" y="2840"/>
                          <a:ext cx="308"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511" name="Object 39"/>
            <p:cNvGraphicFramePr>
              <a:graphicFrameLocks noChangeAspect="1"/>
            </p:cNvGraphicFramePr>
            <p:nvPr/>
          </p:nvGraphicFramePr>
          <p:xfrm>
            <a:off x="3107" y="2976"/>
            <a:ext cx="286" cy="381"/>
          </p:xfrm>
          <a:graphic>
            <a:graphicData uri="http://schemas.openxmlformats.org/presentationml/2006/ole">
              <mc:AlternateContent xmlns:mc="http://schemas.openxmlformats.org/markup-compatibility/2006">
                <mc:Choice xmlns:v="urn:schemas-microsoft-com:vml" Requires="v">
                  <p:oleObj spid="_x0000_s61661" name="公式" r:id="rId19" imgW="222139" imgH="298362" progId="Equation.3">
                    <p:embed/>
                  </p:oleObj>
                </mc:Choice>
                <mc:Fallback>
                  <p:oleObj name="公式" r:id="rId19" imgW="222139" imgH="298362" progId="Equation.3">
                    <p:embed/>
                    <p:pic>
                      <p:nvPicPr>
                        <p:cNvPr id="0" name="Object 3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07" y="2976"/>
                          <a:ext cx="28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12" name="Line 40"/>
            <p:cNvSpPr>
              <a:spLocks noChangeShapeType="1"/>
            </p:cNvSpPr>
            <p:nvPr/>
          </p:nvSpPr>
          <p:spPr bwMode="auto">
            <a:xfrm rot="19800000" flipV="1">
              <a:off x="3295" y="2971"/>
              <a:ext cx="226" cy="386"/>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79241" name="Text Box 41"/>
          <p:cNvSpPr txBox="1">
            <a:spLocks noChangeArrowheads="1"/>
          </p:cNvSpPr>
          <p:nvPr/>
        </p:nvSpPr>
        <p:spPr bwMode="auto">
          <a:xfrm>
            <a:off x="395288" y="549275"/>
            <a:ext cx="2016125" cy="519113"/>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2"/>
            </a:pPr>
            <a:r>
              <a:rPr kumimoji="1" lang="zh-CN" altLang="en-US"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rPr>
              <a:t>联接</a:t>
            </a:r>
          </a:p>
        </p:txBody>
      </p:sp>
      <p:grpSp>
        <p:nvGrpSpPr>
          <p:cNvPr id="61444" name="Group 42"/>
          <p:cNvGrpSpPr>
            <a:grpSpLocks/>
          </p:cNvGrpSpPr>
          <p:nvPr/>
        </p:nvGrpSpPr>
        <p:grpSpPr bwMode="auto">
          <a:xfrm>
            <a:off x="8316913" y="6445250"/>
            <a:ext cx="792162" cy="366713"/>
            <a:chOff x="5193" y="4020"/>
            <a:chExt cx="499" cy="231"/>
          </a:xfrm>
        </p:grpSpPr>
        <p:pic>
          <p:nvPicPr>
            <p:cNvPr id="61473" name="Picture 43"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4" name="Text Box 4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1445" name="Group 45"/>
          <p:cNvGrpSpPr>
            <a:grpSpLocks/>
          </p:cNvGrpSpPr>
          <p:nvPr/>
        </p:nvGrpSpPr>
        <p:grpSpPr bwMode="auto">
          <a:xfrm>
            <a:off x="7451725" y="6445250"/>
            <a:ext cx="792163" cy="366713"/>
            <a:chOff x="5193" y="4020"/>
            <a:chExt cx="499" cy="231"/>
          </a:xfrm>
        </p:grpSpPr>
        <p:pic>
          <p:nvPicPr>
            <p:cNvPr id="61471" name="Picture 46"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2" name="Text Box 47">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1446" name="Group 48"/>
          <p:cNvGrpSpPr>
            <a:grpSpLocks/>
          </p:cNvGrpSpPr>
          <p:nvPr/>
        </p:nvGrpSpPr>
        <p:grpSpPr bwMode="auto">
          <a:xfrm>
            <a:off x="6588125" y="6446838"/>
            <a:ext cx="792163" cy="366712"/>
            <a:chOff x="4695" y="4061"/>
            <a:chExt cx="499" cy="231"/>
          </a:xfrm>
        </p:grpSpPr>
        <p:pic>
          <p:nvPicPr>
            <p:cNvPr id="61469" name="Picture 49"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0" name="Text Box 50">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grpSp>
        <p:nvGrpSpPr>
          <p:cNvPr id="61447" name="Group 51"/>
          <p:cNvGrpSpPr>
            <a:grpSpLocks/>
          </p:cNvGrpSpPr>
          <p:nvPr/>
        </p:nvGrpSpPr>
        <p:grpSpPr bwMode="auto">
          <a:xfrm>
            <a:off x="5724525" y="692150"/>
            <a:ext cx="3168650" cy="3529013"/>
            <a:chOff x="941" y="327"/>
            <a:chExt cx="1395" cy="1673"/>
          </a:xfrm>
        </p:grpSpPr>
        <p:sp>
          <p:nvSpPr>
            <p:cNvPr id="61453" name="Line 52"/>
            <p:cNvSpPr>
              <a:spLocks noChangeShapeType="1"/>
            </p:cNvSpPr>
            <p:nvPr/>
          </p:nvSpPr>
          <p:spPr bwMode="auto">
            <a:xfrm rot="14510035" flipV="1">
              <a:off x="1261" y="699"/>
              <a:ext cx="760" cy="510"/>
            </a:xfrm>
            <a:prstGeom prst="line">
              <a:avLst/>
            </a:prstGeom>
            <a:noFill/>
            <a:ln w="28575">
              <a:solidFill>
                <a:srgbClr val="FF3300"/>
              </a:solidFill>
              <a:round/>
              <a:headEnd type="stealth"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454" name="Object 53"/>
            <p:cNvGraphicFramePr>
              <a:graphicFrameLocks noChangeAspect="1"/>
            </p:cNvGraphicFramePr>
            <p:nvPr/>
          </p:nvGraphicFramePr>
          <p:xfrm>
            <a:off x="1746" y="709"/>
            <a:ext cx="222" cy="382"/>
          </p:xfrm>
          <a:graphic>
            <a:graphicData uri="http://schemas.openxmlformats.org/presentationml/2006/ole">
              <mc:AlternateContent xmlns:mc="http://schemas.openxmlformats.org/markup-compatibility/2006">
                <mc:Choice xmlns:v="urn:schemas-microsoft-com:vml" Requires="v">
                  <p:oleObj spid="_x0000_s61662" name="Equation" r:id="rId22" imgW="171635" imgH="298362" progId="Equation.DSMT4">
                    <p:embed/>
                  </p:oleObj>
                </mc:Choice>
                <mc:Fallback>
                  <p:oleObj name="Equation" r:id="rId22" imgW="171635" imgH="298362" progId="Equation.DSMT4">
                    <p:embed/>
                    <p:pic>
                      <p:nvPicPr>
                        <p:cNvPr id="0" name="Object 5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746" y="709"/>
                          <a:ext cx="222"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55" name="Text Box 54"/>
            <p:cNvSpPr txBox="1">
              <a:spLocks noChangeArrowheads="1"/>
            </p:cNvSpPr>
            <p:nvPr/>
          </p:nvSpPr>
          <p:spPr bwMode="auto">
            <a:xfrm>
              <a:off x="1654" y="1162"/>
              <a:ext cx="328"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sp>
          <p:nvSpPr>
            <p:cNvPr id="61456" name="Arc 55"/>
            <p:cNvSpPr>
              <a:spLocks/>
            </p:cNvSpPr>
            <p:nvPr/>
          </p:nvSpPr>
          <p:spPr bwMode="auto">
            <a:xfrm rot="17161359" flipV="1">
              <a:off x="1592" y="1228"/>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38100">
              <a:solidFill>
                <a:srgbClr val="66FF33"/>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57" name="Line 56"/>
            <p:cNvSpPr>
              <a:spLocks noChangeShapeType="1"/>
            </p:cNvSpPr>
            <p:nvPr/>
          </p:nvSpPr>
          <p:spPr bwMode="auto">
            <a:xfrm>
              <a:off x="1465" y="1214"/>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458" name="Object 57"/>
            <p:cNvGraphicFramePr>
              <a:graphicFrameLocks noChangeAspect="1"/>
            </p:cNvGraphicFramePr>
            <p:nvPr/>
          </p:nvGraphicFramePr>
          <p:xfrm>
            <a:off x="2082" y="981"/>
            <a:ext cx="254" cy="382"/>
          </p:xfrm>
          <a:graphic>
            <a:graphicData uri="http://schemas.openxmlformats.org/presentationml/2006/ole">
              <mc:AlternateContent xmlns:mc="http://schemas.openxmlformats.org/markup-compatibility/2006">
                <mc:Choice xmlns:v="urn:schemas-microsoft-com:vml" Requires="v">
                  <p:oleObj spid="_x0000_s61663" name="Equation" r:id="rId24" imgW="196887" imgH="298362" progId="Equation.DSMT4">
                    <p:embed/>
                  </p:oleObj>
                </mc:Choice>
                <mc:Fallback>
                  <p:oleObj name="Equation" r:id="rId24" imgW="196887" imgH="298362" progId="Equation.DSMT4">
                    <p:embed/>
                    <p:pic>
                      <p:nvPicPr>
                        <p:cNvPr id="0" name="Object 57"/>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082" y="981"/>
                          <a:ext cx="254"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59" name="Object 58"/>
            <p:cNvGraphicFramePr>
              <a:graphicFrameLocks noChangeAspect="1"/>
            </p:cNvGraphicFramePr>
            <p:nvPr/>
          </p:nvGraphicFramePr>
          <p:xfrm>
            <a:off x="1066" y="1618"/>
            <a:ext cx="240" cy="382"/>
          </p:xfrm>
          <a:graphic>
            <a:graphicData uri="http://schemas.openxmlformats.org/presentationml/2006/ole">
              <mc:AlternateContent xmlns:mc="http://schemas.openxmlformats.org/markup-compatibility/2006">
                <mc:Choice xmlns:v="urn:schemas-microsoft-com:vml" Requires="v">
                  <p:oleObj spid="_x0000_s61664" name="Equation" r:id="rId26" imgW="184261" imgH="298362" progId="Equation.DSMT4">
                    <p:embed/>
                  </p:oleObj>
                </mc:Choice>
                <mc:Fallback>
                  <p:oleObj name="Equation" r:id="rId26" imgW="184261" imgH="298362" progId="Equation.DSMT4">
                    <p:embed/>
                    <p:pic>
                      <p:nvPicPr>
                        <p:cNvPr id="0" name="Object 5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66" y="1618"/>
                          <a:ext cx="240"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60" name="Object 59"/>
            <p:cNvGraphicFramePr>
              <a:graphicFrameLocks noChangeAspect="1"/>
            </p:cNvGraphicFramePr>
            <p:nvPr/>
          </p:nvGraphicFramePr>
          <p:xfrm>
            <a:off x="975" y="327"/>
            <a:ext cx="239" cy="382"/>
          </p:xfrm>
          <a:graphic>
            <a:graphicData uri="http://schemas.openxmlformats.org/presentationml/2006/ole">
              <mc:AlternateContent xmlns:mc="http://schemas.openxmlformats.org/markup-compatibility/2006">
                <mc:Choice xmlns:v="urn:schemas-microsoft-com:vml" Requires="v">
                  <p:oleObj spid="_x0000_s61665" name="Equation" r:id="rId28" imgW="184261" imgH="298362" progId="Equation.DSMT4">
                    <p:embed/>
                  </p:oleObj>
                </mc:Choice>
                <mc:Fallback>
                  <p:oleObj name="Equation" r:id="rId28" imgW="184261" imgH="298362" progId="Equation.DSMT4">
                    <p:embed/>
                    <p:pic>
                      <p:nvPicPr>
                        <p:cNvPr id="0" name="Object 5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975" y="327"/>
                          <a:ext cx="239"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61" name="Line 60"/>
            <p:cNvSpPr>
              <a:spLocks noChangeShapeType="1"/>
            </p:cNvSpPr>
            <p:nvPr/>
          </p:nvSpPr>
          <p:spPr bwMode="auto">
            <a:xfrm rot="-7200000">
              <a:off x="1027" y="956"/>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2" name="Line 61"/>
            <p:cNvSpPr>
              <a:spLocks noChangeShapeType="1"/>
            </p:cNvSpPr>
            <p:nvPr/>
          </p:nvSpPr>
          <p:spPr bwMode="auto">
            <a:xfrm rot="7200000">
              <a:off x="1027" y="1460"/>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463" name="Object 62"/>
            <p:cNvGraphicFramePr>
              <a:graphicFrameLocks noChangeAspect="1"/>
            </p:cNvGraphicFramePr>
            <p:nvPr/>
          </p:nvGraphicFramePr>
          <p:xfrm>
            <a:off x="1474" y="1434"/>
            <a:ext cx="208" cy="382"/>
          </p:xfrm>
          <a:graphic>
            <a:graphicData uri="http://schemas.openxmlformats.org/presentationml/2006/ole">
              <mc:AlternateContent xmlns:mc="http://schemas.openxmlformats.org/markup-compatibility/2006">
                <mc:Choice xmlns:v="urn:schemas-microsoft-com:vml" Requires="v">
                  <p:oleObj spid="_x0000_s61666" name="Equation" r:id="rId30" imgW="158614" imgH="298362" progId="Equation.DSMT4">
                    <p:embed/>
                  </p:oleObj>
                </mc:Choice>
                <mc:Fallback>
                  <p:oleObj name="Equation" r:id="rId30" imgW="158614" imgH="298362" progId="Equation.DSMT4">
                    <p:embed/>
                    <p:pic>
                      <p:nvPicPr>
                        <p:cNvPr id="0" name="Object 6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474" y="1434"/>
                          <a:ext cx="208"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64" name="Object 63"/>
            <p:cNvGraphicFramePr>
              <a:graphicFrameLocks noChangeAspect="1"/>
            </p:cNvGraphicFramePr>
            <p:nvPr/>
          </p:nvGraphicFramePr>
          <p:xfrm>
            <a:off x="970" y="935"/>
            <a:ext cx="207" cy="382"/>
          </p:xfrm>
          <a:graphic>
            <a:graphicData uri="http://schemas.openxmlformats.org/presentationml/2006/ole">
              <mc:AlternateContent xmlns:mc="http://schemas.openxmlformats.org/markup-compatibility/2006">
                <mc:Choice xmlns:v="urn:schemas-microsoft-com:vml" Requires="v">
                  <p:oleObj spid="_x0000_s61667" name="Equation" r:id="rId32" imgW="158614" imgH="298362" progId="Equation.DSMT4">
                    <p:embed/>
                  </p:oleObj>
                </mc:Choice>
                <mc:Fallback>
                  <p:oleObj name="Equation" r:id="rId32" imgW="158614" imgH="298362" progId="Equation.DSMT4">
                    <p:embed/>
                    <p:pic>
                      <p:nvPicPr>
                        <p:cNvPr id="0" name="Object 63"/>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970" y="935"/>
                          <a:ext cx="207"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65" name="Line 64"/>
            <p:cNvSpPr>
              <a:spLocks noChangeShapeType="1"/>
            </p:cNvSpPr>
            <p:nvPr/>
          </p:nvSpPr>
          <p:spPr bwMode="auto">
            <a:xfrm rot="7200000" flipV="1">
              <a:off x="775" y="981"/>
              <a:ext cx="777" cy="445"/>
            </a:xfrm>
            <a:prstGeom prst="line">
              <a:avLst/>
            </a:prstGeom>
            <a:noFill/>
            <a:ln w="28575">
              <a:solidFill>
                <a:srgbClr val="FF3300"/>
              </a:solidFill>
              <a:round/>
              <a:headEnd type="stealth"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6" name="Line 65"/>
            <p:cNvSpPr>
              <a:spLocks noChangeShapeType="1"/>
            </p:cNvSpPr>
            <p:nvPr/>
          </p:nvSpPr>
          <p:spPr bwMode="auto">
            <a:xfrm rot="76899" flipH="1">
              <a:off x="1239" y="1245"/>
              <a:ext cx="771" cy="454"/>
            </a:xfrm>
            <a:prstGeom prst="line">
              <a:avLst/>
            </a:prstGeom>
            <a:noFill/>
            <a:ln w="28575">
              <a:solidFill>
                <a:srgbClr val="FF33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7" name="Line 66"/>
            <p:cNvSpPr>
              <a:spLocks noChangeShapeType="1"/>
            </p:cNvSpPr>
            <p:nvPr/>
          </p:nvSpPr>
          <p:spPr bwMode="auto">
            <a:xfrm rot="14510035" flipV="1">
              <a:off x="1485" y="1175"/>
              <a:ext cx="760" cy="510"/>
            </a:xfrm>
            <a:prstGeom prst="line">
              <a:avLst/>
            </a:prstGeom>
            <a:noFill/>
            <a:ln w="28575">
              <a:solidFill>
                <a:srgbClr val="00FFFF"/>
              </a:solidFill>
              <a:round/>
              <a:headEnd type="stealth"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1468" name="Object 67"/>
            <p:cNvGraphicFramePr>
              <a:graphicFrameLocks noChangeAspect="1"/>
            </p:cNvGraphicFramePr>
            <p:nvPr/>
          </p:nvGraphicFramePr>
          <p:xfrm>
            <a:off x="1932" y="1460"/>
            <a:ext cx="222" cy="382"/>
          </p:xfrm>
          <a:graphic>
            <a:graphicData uri="http://schemas.openxmlformats.org/presentationml/2006/ole">
              <mc:AlternateContent xmlns:mc="http://schemas.openxmlformats.org/markup-compatibility/2006">
                <mc:Choice xmlns:v="urn:schemas-microsoft-com:vml" Requires="v">
                  <p:oleObj spid="_x0000_s61668" name="Equation" r:id="rId34" imgW="171635" imgH="298362" progId="Equation.DSMT4">
                    <p:embed/>
                  </p:oleObj>
                </mc:Choice>
                <mc:Fallback>
                  <p:oleObj name="Equation" r:id="rId34" imgW="171635" imgH="298362" progId="Equation.DSMT4">
                    <p:embed/>
                    <p:pic>
                      <p:nvPicPr>
                        <p:cNvPr id="0" name="Object 67"/>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932" y="1460"/>
                          <a:ext cx="222"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79268" name="Object 68"/>
          <p:cNvGraphicFramePr>
            <a:graphicFrameLocks noChangeAspect="1"/>
          </p:cNvGraphicFramePr>
          <p:nvPr/>
        </p:nvGraphicFramePr>
        <p:xfrm>
          <a:off x="666750" y="4437063"/>
          <a:ext cx="3763963" cy="566737"/>
        </p:xfrm>
        <a:graphic>
          <a:graphicData uri="http://schemas.openxmlformats.org/presentationml/2006/ole">
            <mc:AlternateContent xmlns:mc="http://schemas.openxmlformats.org/markup-compatibility/2006">
              <mc:Choice xmlns:v="urn:schemas-microsoft-com:vml" Requires="v">
                <p:oleObj spid="_x0000_s61669" name="Equation" r:id="rId36" imgW="1733710" imgH="247519" progId="Equation.DSMT4">
                  <p:embed/>
                </p:oleObj>
              </mc:Choice>
              <mc:Fallback>
                <p:oleObj name="Equation" r:id="rId36" imgW="1733710" imgH="247519" progId="Equation.DSMT4">
                  <p:embed/>
                  <p:pic>
                    <p:nvPicPr>
                      <p:cNvPr id="0" name="Object 68"/>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66750" y="4437063"/>
                        <a:ext cx="3763963"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9269" name="Object 69"/>
          <p:cNvGraphicFramePr>
            <a:graphicFrameLocks noChangeAspect="1"/>
          </p:cNvGraphicFramePr>
          <p:nvPr/>
        </p:nvGraphicFramePr>
        <p:xfrm>
          <a:off x="611188" y="5229225"/>
          <a:ext cx="3865562" cy="566738"/>
        </p:xfrm>
        <a:graphic>
          <a:graphicData uri="http://schemas.openxmlformats.org/presentationml/2006/ole">
            <mc:AlternateContent xmlns:mc="http://schemas.openxmlformats.org/markup-compatibility/2006">
              <mc:Choice xmlns:v="urn:schemas-microsoft-com:vml" Requires="v">
                <p:oleObj spid="_x0000_s61670" name="Equation" r:id="rId38" imgW="1720690" imgH="247519" progId="Equation.DSMT4">
                  <p:embed/>
                </p:oleObj>
              </mc:Choice>
              <mc:Fallback>
                <p:oleObj name="Equation" r:id="rId38" imgW="1720690" imgH="247519" progId="Equation.DSMT4">
                  <p:embed/>
                  <p:pic>
                    <p:nvPicPr>
                      <p:cNvPr id="0" name="Object 69"/>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611188" y="5229225"/>
                        <a:ext cx="3865562"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9270" name="Object 70"/>
          <p:cNvGraphicFramePr>
            <a:graphicFrameLocks noChangeAspect="1"/>
          </p:cNvGraphicFramePr>
          <p:nvPr/>
        </p:nvGraphicFramePr>
        <p:xfrm>
          <a:off x="612775" y="6037263"/>
          <a:ext cx="3798888" cy="557212"/>
        </p:xfrm>
        <a:graphic>
          <a:graphicData uri="http://schemas.openxmlformats.org/presentationml/2006/ole">
            <mc:AlternateContent xmlns:mc="http://schemas.openxmlformats.org/markup-compatibility/2006">
              <mc:Choice xmlns:v="urn:schemas-microsoft-com:vml" Requires="v">
                <p:oleObj spid="_x0000_s61671" name="Equation" r:id="rId40" imgW="1720690" imgH="247519" progId="Equation.DSMT4">
                  <p:embed/>
                </p:oleObj>
              </mc:Choice>
              <mc:Fallback>
                <p:oleObj name="Equation" r:id="rId40" imgW="1720690" imgH="247519" progId="Equation.DSMT4">
                  <p:embed/>
                  <p:pic>
                    <p:nvPicPr>
                      <p:cNvPr id="0" name="Object 70"/>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612775" y="6037263"/>
                        <a:ext cx="3798888" cy="557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51" name="Object 71"/>
          <p:cNvGraphicFramePr>
            <a:graphicFrameLocks noChangeAspect="1"/>
          </p:cNvGraphicFramePr>
          <p:nvPr/>
        </p:nvGraphicFramePr>
        <p:xfrm>
          <a:off x="5076825" y="4797425"/>
          <a:ext cx="3841750" cy="1033463"/>
        </p:xfrm>
        <a:graphic>
          <a:graphicData uri="http://schemas.openxmlformats.org/presentationml/2006/ole">
            <mc:AlternateContent xmlns:mc="http://schemas.openxmlformats.org/markup-compatibility/2006">
              <mc:Choice xmlns:v="urn:schemas-microsoft-com:vml" Requires="v">
                <p:oleObj spid="_x0000_s61672" name="Equation" r:id="rId42" imgW="1053643" imgH="266584" progId="Equation.DSMT4">
                  <p:embed/>
                </p:oleObj>
              </mc:Choice>
              <mc:Fallback>
                <p:oleObj name="Equation" r:id="rId42" imgW="1053643" imgH="266584" progId="Equation.DSMT4">
                  <p:embed/>
                  <p:pic>
                    <p:nvPicPr>
                      <p:cNvPr id="0" name="Object 71"/>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5076825" y="4797425"/>
                        <a:ext cx="3841750" cy="1033463"/>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52" name="AutoShape 72"/>
          <p:cNvSpPr>
            <a:spLocks/>
          </p:cNvSpPr>
          <p:nvPr/>
        </p:nvSpPr>
        <p:spPr bwMode="auto">
          <a:xfrm>
            <a:off x="250825" y="4724400"/>
            <a:ext cx="288925" cy="1584325"/>
          </a:xfrm>
          <a:prstGeom prst="leftBrace">
            <a:avLst>
              <a:gd name="adj1" fmla="val 45696"/>
              <a:gd name="adj2" fmla="val 50000"/>
            </a:avLst>
          </a:prstGeom>
          <a:noFill/>
          <a:ln w="9525">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9241"/>
                                        </p:tgtEl>
                                        <p:attrNameLst>
                                          <p:attrName>style.visibility</p:attrName>
                                        </p:attrNameLst>
                                      </p:cBhvr>
                                      <p:to>
                                        <p:strVal val="visible"/>
                                      </p:to>
                                    </p:set>
                                    <p:anim calcmode="lin" valueType="num">
                                      <p:cBhvr additive="base">
                                        <p:cTn id="7" dur="500" fill="hold"/>
                                        <p:tgtEl>
                                          <p:spTgt spid="179241"/>
                                        </p:tgtEl>
                                        <p:attrNameLst>
                                          <p:attrName>ppt_x</p:attrName>
                                        </p:attrNameLst>
                                      </p:cBhvr>
                                      <p:tavLst>
                                        <p:tav tm="0">
                                          <p:val>
                                            <p:strVal val="0-#ppt_w/2"/>
                                          </p:val>
                                        </p:tav>
                                        <p:tav tm="100000">
                                          <p:val>
                                            <p:strVal val="#ppt_x"/>
                                          </p:val>
                                        </p:tav>
                                      </p:tavLst>
                                    </p:anim>
                                    <p:anim calcmode="lin" valueType="num">
                                      <p:cBhvr additive="base">
                                        <p:cTn id="8" dur="500" fill="hold"/>
                                        <p:tgtEl>
                                          <p:spTgt spid="17924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79202"/>
                                        </p:tgtEl>
                                        <p:attrNameLst>
                                          <p:attrName>style.visibility</p:attrName>
                                        </p:attrNameLst>
                                      </p:cBhvr>
                                      <p:to>
                                        <p:strVal val="visible"/>
                                      </p:to>
                                    </p:set>
                                    <p:animEffect transition="in" filter="blinds(horizontal)">
                                      <p:cBhvr>
                                        <p:cTn id="13" dur="500"/>
                                        <p:tgtEl>
                                          <p:spTgt spid="17920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nodeType="clickEffect">
                                  <p:stCondLst>
                                    <p:cond delay="0"/>
                                  </p:stCondLst>
                                  <p:childTnLst>
                                    <p:set>
                                      <p:cBhvr>
                                        <p:cTn id="17" dur="1" fill="hold">
                                          <p:stCondLst>
                                            <p:cond delay="0"/>
                                          </p:stCondLst>
                                        </p:cTn>
                                        <p:tgtEl>
                                          <p:spTgt spid="179268"/>
                                        </p:tgtEl>
                                        <p:attrNameLst>
                                          <p:attrName>style.visibility</p:attrName>
                                        </p:attrNameLst>
                                      </p:cBhvr>
                                      <p:to>
                                        <p:strVal val="visible"/>
                                      </p:to>
                                    </p:set>
                                    <p:animEffect transition="in" filter="strips(downRight)">
                                      <p:cBhvr>
                                        <p:cTn id="18" dur="2000"/>
                                        <p:tgtEl>
                                          <p:spTgt spid="17926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179269"/>
                                        </p:tgtEl>
                                        <p:attrNameLst>
                                          <p:attrName>style.visibility</p:attrName>
                                        </p:attrNameLst>
                                      </p:cBhvr>
                                      <p:to>
                                        <p:strVal val="visible"/>
                                      </p:to>
                                    </p:set>
                                    <p:animEffect transition="in" filter="strips(downRight)">
                                      <p:cBhvr>
                                        <p:cTn id="23" dur="2000"/>
                                        <p:tgtEl>
                                          <p:spTgt spid="17926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179270"/>
                                        </p:tgtEl>
                                        <p:attrNameLst>
                                          <p:attrName>style.visibility</p:attrName>
                                        </p:attrNameLst>
                                      </p:cBhvr>
                                      <p:to>
                                        <p:strVal val="visible"/>
                                      </p:to>
                                    </p:set>
                                    <p:animEffect transition="in" filter="strips(downRight)">
                                      <p:cBhvr>
                                        <p:cTn id="28" dur="2000"/>
                                        <p:tgtEl>
                                          <p:spTgt spid="179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4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332" name="Object 4"/>
          <p:cNvGraphicFramePr>
            <a:graphicFrameLocks noChangeAspect="1"/>
          </p:cNvGraphicFramePr>
          <p:nvPr/>
        </p:nvGraphicFramePr>
        <p:xfrm>
          <a:off x="5580063" y="1684338"/>
          <a:ext cx="2908300" cy="1039812"/>
        </p:xfrm>
        <a:graphic>
          <a:graphicData uri="http://schemas.openxmlformats.org/presentationml/2006/ole">
            <mc:AlternateContent xmlns:mc="http://schemas.openxmlformats.org/markup-compatibility/2006">
              <mc:Choice xmlns:v="urn:schemas-microsoft-com:vml" Requires="v">
                <p:oleObj spid="_x0000_s62649" name="公式" r:id="rId3" imgW="1301664" imgH="463506" progId="Equation.3">
                  <p:embed/>
                </p:oleObj>
              </mc:Choice>
              <mc:Fallback>
                <p:oleObj name="公式" r:id="rId3" imgW="1301664" imgH="463506"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1684338"/>
                        <a:ext cx="2908300" cy="1039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7333" name="Object 5"/>
          <p:cNvGraphicFramePr>
            <a:graphicFrameLocks noChangeAspect="1"/>
          </p:cNvGraphicFramePr>
          <p:nvPr/>
        </p:nvGraphicFramePr>
        <p:xfrm>
          <a:off x="5580063" y="2836863"/>
          <a:ext cx="3263900" cy="977900"/>
        </p:xfrm>
        <a:graphic>
          <a:graphicData uri="http://schemas.openxmlformats.org/presentationml/2006/ole">
            <mc:AlternateContent xmlns:mc="http://schemas.openxmlformats.org/markup-compatibility/2006">
              <mc:Choice xmlns:v="urn:schemas-microsoft-com:vml" Requires="v">
                <p:oleObj spid="_x0000_s62650" name="公式" r:id="rId5" imgW="1555762" imgH="463506" progId="Equation.3">
                  <p:embed/>
                </p:oleObj>
              </mc:Choice>
              <mc:Fallback>
                <p:oleObj name="公式" r:id="rId5" imgW="1555762" imgH="463506"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063" y="2836863"/>
                        <a:ext cx="3263900" cy="97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7334" name="Object 6"/>
          <p:cNvGraphicFramePr>
            <a:graphicFrameLocks noChangeAspect="1"/>
          </p:cNvGraphicFramePr>
          <p:nvPr/>
        </p:nvGraphicFramePr>
        <p:xfrm>
          <a:off x="5580063" y="4637088"/>
          <a:ext cx="2487612" cy="642937"/>
        </p:xfrm>
        <a:graphic>
          <a:graphicData uri="http://schemas.openxmlformats.org/presentationml/2006/ole">
            <mc:AlternateContent xmlns:mc="http://schemas.openxmlformats.org/markup-compatibility/2006">
              <mc:Choice xmlns:v="urn:schemas-microsoft-com:vml" Requires="v">
                <p:oleObj spid="_x0000_s62651" name="公式" r:id="rId7" imgW="1073212" imgH="273138" progId="Equation.3">
                  <p:embed/>
                </p:oleObj>
              </mc:Choice>
              <mc:Fallback>
                <p:oleObj name="公式" r:id="rId7" imgW="1073212" imgH="273138"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0063" y="4637088"/>
                        <a:ext cx="2487612" cy="642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7335" name="Group 7"/>
          <p:cNvGrpSpPr>
            <a:grpSpLocks/>
          </p:cNvGrpSpPr>
          <p:nvPr/>
        </p:nvGrpSpPr>
        <p:grpSpPr bwMode="auto">
          <a:xfrm>
            <a:off x="323850" y="1468438"/>
            <a:ext cx="4949825" cy="2824162"/>
            <a:chOff x="521" y="1751"/>
            <a:chExt cx="3118" cy="1779"/>
          </a:xfrm>
        </p:grpSpPr>
        <p:sp>
          <p:nvSpPr>
            <p:cNvPr id="62506" name="Oval 8"/>
            <p:cNvSpPr>
              <a:spLocks noChangeArrowheads="1"/>
            </p:cNvSpPr>
            <p:nvPr/>
          </p:nvSpPr>
          <p:spPr bwMode="auto">
            <a:xfrm>
              <a:off x="521" y="23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2507" name="Oval 9"/>
            <p:cNvSpPr>
              <a:spLocks noChangeArrowheads="1"/>
            </p:cNvSpPr>
            <p:nvPr/>
          </p:nvSpPr>
          <p:spPr bwMode="auto">
            <a:xfrm>
              <a:off x="1246" y="197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2508" name="Oval 10"/>
            <p:cNvSpPr>
              <a:spLocks noChangeArrowheads="1"/>
            </p:cNvSpPr>
            <p:nvPr/>
          </p:nvSpPr>
          <p:spPr bwMode="auto">
            <a:xfrm>
              <a:off x="1246" y="288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2509" name="Line 11"/>
            <p:cNvSpPr>
              <a:spLocks noChangeShapeType="1"/>
            </p:cNvSpPr>
            <p:nvPr/>
          </p:nvSpPr>
          <p:spPr bwMode="auto">
            <a:xfrm rot="10800000">
              <a:off x="702" y="1751"/>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10" name="Text Box 12"/>
            <p:cNvSpPr txBox="1">
              <a:spLocks noChangeArrowheads="1"/>
            </p:cNvSpPr>
            <p:nvPr/>
          </p:nvSpPr>
          <p:spPr bwMode="auto">
            <a:xfrm rot="10800000">
              <a:off x="747" y="2749"/>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511" name="Text Box 13"/>
            <p:cNvSpPr txBox="1">
              <a:spLocks noChangeArrowheads="1"/>
            </p:cNvSpPr>
            <p:nvPr/>
          </p:nvSpPr>
          <p:spPr bwMode="auto">
            <a:xfrm>
              <a:off x="747" y="202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512" name="Line 14"/>
            <p:cNvSpPr>
              <a:spLocks noChangeShapeType="1"/>
            </p:cNvSpPr>
            <p:nvPr/>
          </p:nvSpPr>
          <p:spPr bwMode="auto">
            <a:xfrm>
              <a:off x="702" y="1751"/>
              <a:ext cx="2768" cy="1"/>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13" name="Line 15"/>
            <p:cNvSpPr>
              <a:spLocks noChangeShapeType="1"/>
            </p:cNvSpPr>
            <p:nvPr/>
          </p:nvSpPr>
          <p:spPr bwMode="auto">
            <a:xfrm flipV="1">
              <a:off x="1428" y="2659"/>
              <a:ext cx="1134" cy="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14" name="Line 16"/>
            <p:cNvSpPr>
              <a:spLocks noChangeShapeType="1"/>
            </p:cNvSpPr>
            <p:nvPr/>
          </p:nvSpPr>
          <p:spPr bwMode="auto">
            <a:xfrm>
              <a:off x="702" y="3520"/>
              <a:ext cx="2768" cy="1"/>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2515" name="Object 17"/>
            <p:cNvGraphicFramePr>
              <a:graphicFrameLocks noChangeAspect="1"/>
            </p:cNvGraphicFramePr>
            <p:nvPr/>
          </p:nvGraphicFramePr>
          <p:xfrm>
            <a:off x="1655" y="1933"/>
            <a:ext cx="285" cy="381"/>
          </p:xfrm>
          <a:graphic>
            <a:graphicData uri="http://schemas.openxmlformats.org/presentationml/2006/ole">
              <mc:AlternateContent xmlns:mc="http://schemas.openxmlformats.org/markup-compatibility/2006">
                <mc:Choice xmlns:v="urn:schemas-microsoft-com:vml" Requires="v">
                  <p:oleObj spid="_x0000_s62652" name="公式" r:id="rId9" imgW="222139" imgH="298362" progId="Equation.3">
                    <p:embed/>
                  </p:oleObj>
                </mc:Choice>
                <mc:Fallback>
                  <p:oleObj name="公式" r:id="rId9" imgW="222139" imgH="298362"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55" y="1933"/>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516" name="Object 18"/>
            <p:cNvGraphicFramePr>
              <a:graphicFrameLocks noChangeAspect="1"/>
            </p:cNvGraphicFramePr>
            <p:nvPr/>
          </p:nvGraphicFramePr>
          <p:xfrm>
            <a:off x="1700" y="2840"/>
            <a:ext cx="285" cy="397"/>
          </p:xfrm>
          <a:graphic>
            <a:graphicData uri="http://schemas.openxmlformats.org/presentationml/2006/ole">
              <mc:AlternateContent xmlns:mc="http://schemas.openxmlformats.org/markup-compatibility/2006">
                <mc:Choice xmlns:v="urn:schemas-microsoft-com:vml" Requires="v">
                  <p:oleObj spid="_x0000_s62653" name="公式" r:id="rId11" imgW="222139" imgH="310975" progId="Equation.3">
                    <p:embed/>
                  </p:oleObj>
                </mc:Choice>
                <mc:Fallback>
                  <p:oleObj name="公式" r:id="rId11" imgW="222139" imgH="310975"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00" y="2840"/>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517" name="Object 19"/>
            <p:cNvGraphicFramePr>
              <a:graphicFrameLocks noChangeAspect="1"/>
            </p:cNvGraphicFramePr>
            <p:nvPr/>
          </p:nvGraphicFramePr>
          <p:xfrm>
            <a:off x="921" y="2379"/>
            <a:ext cx="299" cy="416"/>
          </p:xfrm>
          <a:graphic>
            <a:graphicData uri="http://schemas.openxmlformats.org/presentationml/2006/ole">
              <mc:AlternateContent xmlns:mc="http://schemas.openxmlformats.org/markup-compatibility/2006">
                <mc:Choice xmlns:v="urn:schemas-microsoft-com:vml" Requires="v">
                  <p:oleObj spid="_x0000_s62654" name="公式" r:id="rId13" imgW="222139" imgH="310975" progId="Equation.3">
                    <p:embed/>
                  </p:oleObj>
                </mc:Choice>
                <mc:Fallback>
                  <p:oleObj name="公式" r:id="rId13" imgW="222139" imgH="310975"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1" y="2379"/>
                          <a:ext cx="29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18" name="Line 20"/>
            <p:cNvSpPr>
              <a:spLocks noChangeShapeType="1"/>
            </p:cNvSpPr>
            <p:nvPr/>
          </p:nvSpPr>
          <p:spPr bwMode="auto">
            <a:xfrm flipH="1">
              <a:off x="1428" y="1751"/>
              <a:ext cx="0" cy="90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19" name="Text Box 21"/>
            <p:cNvSpPr txBox="1">
              <a:spLocks noChangeArrowheads="1"/>
            </p:cNvSpPr>
            <p:nvPr/>
          </p:nvSpPr>
          <p:spPr bwMode="auto">
            <a:xfrm>
              <a:off x="1564" y="175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520" name="Text Box 22"/>
            <p:cNvSpPr txBox="1">
              <a:spLocks noChangeArrowheads="1"/>
            </p:cNvSpPr>
            <p:nvPr/>
          </p:nvSpPr>
          <p:spPr bwMode="auto">
            <a:xfrm rot="10800000">
              <a:off x="1564" y="229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521" name="Line 23"/>
            <p:cNvSpPr>
              <a:spLocks noChangeShapeType="1"/>
            </p:cNvSpPr>
            <p:nvPr/>
          </p:nvSpPr>
          <p:spPr bwMode="auto">
            <a:xfrm flipH="1">
              <a:off x="1428" y="2659"/>
              <a:ext cx="0" cy="86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22" name="Text Box 24"/>
            <p:cNvSpPr txBox="1">
              <a:spLocks noChangeArrowheads="1"/>
            </p:cNvSpPr>
            <p:nvPr/>
          </p:nvSpPr>
          <p:spPr bwMode="auto">
            <a:xfrm>
              <a:off x="1518" y="261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523" name="Text Box 25"/>
            <p:cNvSpPr txBox="1">
              <a:spLocks noChangeArrowheads="1"/>
            </p:cNvSpPr>
            <p:nvPr/>
          </p:nvSpPr>
          <p:spPr bwMode="auto">
            <a:xfrm rot="10800000">
              <a:off x="1609" y="320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2524" name="Line 26"/>
            <p:cNvSpPr>
              <a:spLocks noChangeShapeType="1"/>
            </p:cNvSpPr>
            <p:nvPr/>
          </p:nvSpPr>
          <p:spPr bwMode="auto">
            <a:xfrm>
              <a:off x="2562" y="1752"/>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525" name="Line 27"/>
            <p:cNvSpPr>
              <a:spLocks noChangeShapeType="1"/>
            </p:cNvSpPr>
            <p:nvPr/>
          </p:nvSpPr>
          <p:spPr bwMode="auto">
            <a:xfrm>
              <a:off x="3470" y="1752"/>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526" name="Rectangle 28"/>
            <p:cNvSpPr>
              <a:spLocks noChangeArrowheads="1"/>
            </p:cNvSpPr>
            <p:nvPr/>
          </p:nvSpPr>
          <p:spPr bwMode="auto">
            <a:xfrm>
              <a:off x="3424" y="2432"/>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527" name="Rectangle 29"/>
            <p:cNvSpPr>
              <a:spLocks noChangeArrowheads="1"/>
            </p:cNvSpPr>
            <p:nvPr/>
          </p:nvSpPr>
          <p:spPr bwMode="auto">
            <a:xfrm>
              <a:off x="2517" y="288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528" name="Rectangle 30"/>
            <p:cNvSpPr>
              <a:spLocks noChangeArrowheads="1"/>
            </p:cNvSpPr>
            <p:nvPr/>
          </p:nvSpPr>
          <p:spPr bwMode="auto">
            <a:xfrm>
              <a:off x="2517" y="2024"/>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529" name="Line 31"/>
            <p:cNvSpPr>
              <a:spLocks noChangeShapeType="1"/>
            </p:cNvSpPr>
            <p:nvPr/>
          </p:nvSpPr>
          <p:spPr bwMode="auto">
            <a:xfrm rot="-5400000">
              <a:off x="2074" y="2422"/>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2530" name="Object 32"/>
            <p:cNvGraphicFramePr>
              <a:graphicFrameLocks noChangeAspect="1"/>
            </p:cNvGraphicFramePr>
            <p:nvPr/>
          </p:nvGraphicFramePr>
          <p:xfrm>
            <a:off x="1927" y="1752"/>
            <a:ext cx="221" cy="381"/>
          </p:xfrm>
          <a:graphic>
            <a:graphicData uri="http://schemas.openxmlformats.org/presentationml/2006/ole">
              <mc:AlternateContent xmlns:mc="http://schemas.openxmlformats.org/markup-compatibility/2006">
                <mc:Choice xmlns:v="urn:schemas-microsoft-com:vml" Requires="v">
                  <p:oleObj spid="_x0000_s62655" name="公式" r:id="rId15" imgW="171635" imgH="298362" progId="Equation.3">
                    <p:embed/>
                  </p:oleObj>
                </mc:Choice>
                <mc:Fallback>
                  <p:oleObj name="公式" r:id="rId15" imgW="171635" imgH="298362" progId="Equation.3">
                    <p:embed/>
                    <p:pic>
                      <p:nvPicPr>
                        <p:cNvPr id="0" name="Object 3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27" y="1752"/>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31" name="Line 33"/>
            <p:cNvSpPr>
              <a:spLocks noChangeShapeType="1"/>
            </p:cNvSpPr>
            <p:nvPr/>
          </p:nvSpPr>
          <p:spPr bwMode="auto">
            <a:xfrm rot="1800000">
              <a:off x="2653" y="2024"/>
              <a:ext cx="136" cy="249"/>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2532" name="Object 34"/>
            <p:cNvGraphicFramePr>
              <a:graphicFrameLocks noChangeAspect="1"/>
            </p:cNvGraphicFramePr>
            <p:nvPr/>
          </p:nvGraphicFramePr>
          <p:xfrm>
            <a:off x="1973" y="2205"/>
            <a:ext cx="223" cy="381"/>
          </p:xfrm>
          <a:graphic>
            <a:graphicData uri="http://schemas.openxmlformats.org/presentationml/2006/ole">
              <mc:AlternateContent xmlns:mc="http://schemas.openxmlformats.org/markup-compatibility/2006">
                <mc:Choice xmlns:v="urn:schemas-microsoft-com:vml" Requires="v">
                  <p:oleObj spid="_x0000_s62656" name="公式" r:id="rId17" imgW="171635" imgH="298362" progId="Equation.3">
                    <p:embed/>
                  </p:oleObj>
                </mc:Choice>
                <mc:Fallback>
                  <p:oleObj name="公式" r:id="rId17" imgW="171635" imgH="298362" progId="Equation.3">
                    <p:embed/>
                    <p:pic>
                      <p:nvPicPr>
                        <p:cNvPr id="0" name="Object 3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73" y="2205"/>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33" name="Line 35"/>
            <p:cNvSpPr>
              <a:spLocks noChangeShapeType="1"/>
            </p:cNvSpPr>
            <p:nvPr/>
          </p:nvSpPr>
          <p:spPr bwMode="auto">
            <a:xfrm rot="-5400000">
              <a:off x="2073" y="3284"/>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2534" name="Object 36"/>
            <p:cNvGraphicFramePr>
              <a:graphicFrameLocks noChangeAspect="1"/>
            </p:cNvGraphicFramePr>
            <p:nvPr/>
          </p:nvGraphicFramePr>
          <p:xfrm>
            <a:off x="1973" y="3067"/>
            <a:ext cx="223" cy="381"/>
          </p:xfrm>
          <a:graphic>
            <a:graphicData uri="http://schemas.openxmlformats.org/presentationml/2006/ole">
              <mc:AlternateContent xmlns:mc="http://schemas.openxmlformats.org/markup-compatibility/2006">
                <mc:Choice xmlns:v="urn:schemas-microsoft-com:vml" Requires="v">
                  <p:oleObj spid="_x0000_s62657" name="公式" r:id="rId19" imgW="171635" imgH="298362" progId="Equation.3">
                    <p:embed/>
                  </p:oleObj>
                </mc:Choice>
                <mc:Fallback>
                  <p:oleObj name="公式" r:id="rId19" imgW="171635" imgH="298362" progId="Equation.3">
                    <p:embed/>
                    <p:pic>
                      <p:nvPicPr>
                        <p:cNvPr id="0" name="Object 3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73" y="3067"/>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35" name="Line 37"/>
            <p:cNvSpPr>
              <a:spLocks noChangeShapeType="1"/>
            </p:cNvSpPr>
            <p:nvPr/>
          </p:nvSpPr>
          <p:spPr bwMode="auto">
            <a:xfrm rot="-5400000">
              <a:off x="2029" y="1605"/>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36" name="Text Box 38"/>
            <p:cNvSpPr txBox="1">
              <a:spLocks noChangeArrowheads="1"/>
            </p:cNvSpPr>
            <p:nvPr/>
          </p:nvSpPr>
          <p:spPr bwMode="auto">
            <a:xfrm>
              <a:off x="3198" y="2432"/>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62537" name="Text Box 39"/>
            <p:cNvSpPr txBox="1">
              <a:spLocks noChangeArrowheads="1"/>
            </p:cNvSpPr>
            <p:nvPr/>
          </p:nvSpPr>
          <p:spPr bwMode="auto">
            <a:xfrm>
              <a:off x="2245" y="2886"/>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62538" name="Text Box 40"/>
            <p:cNvSpPr txBox="1">
              <a:spLocks noChangeArrowheads="1"/>
            </p:cNvSpPr>
            <p:nvPr/>
          </p:nvSpPr>
          <p:spPr bwMode="auto">
            <a:xfrm>
              <a:off x="2245" y="2069"/>
              <a:ext cx="2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graphicFrame>
          <p:nvGraphicFramePr>
            <p:cNvPr id="62539" name="Object 41"/>
            <p:cNvGraphicFramePr>
              <a:graphicFrameLocks noChangeAspect="1"/>
            </p:cNvGraphicFramePr>
            <p:nvPr/>
          </p:nvGraphicFramePr>
          <p:xfrm>
            <a:off x="2744" y="1933"/>
            <a:ext cx="287" cy="380"/>
          </p:xfrm>
          <a:graphic>
            <a:graphicData uri="http://schemas.openxmlformats.org/presentationml/2006/ole">
              <mc:AlternateContent xmlns:mc="http://schemas.openxmlformats.org/markup-compatibility/2006">
                <mc:Choice xmlns:v="urn:schemas-microsoft-com:vml" Requires="v">
                  <p:oleObj spid="_x0000_s62658" name="公式" r:id="rId21" imgW="222139" imgH="298362" progId="Equation.3">
                    <p:embed/>
                  </p:oleObj>
                </mc:Choice>
                <mc:Fallback>
                  <p:oleObj name="公式" r:id="rId21" imgW="222139" imgH="298362" progId="Equation.3">
                    <p:embed/>
                    <p:pic>
                      <p:nvPicPr>
                        <p:cNvPr id="0" name="Object 4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744" y="1933"/>
                          <a:ext cx="287" cy="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40" name="Line 42"/>
            <p:cNvSpPr>
              <a:spLocks noChangeShapeType="1"/>
            </p:cNvSpPr>
            <p:nvPr/>
          </p:nvSpPr>
          <p:spPr bwMode="auto">
            <a:xfrm rot="5400000" flipV="1">
              <a:off x="2495" y="2999"/>
              <a:ext cx="408" cy="0"/>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2541" name="Object 43"/>
            <p:cNvGraphicFramePr>
              <a:graphicFrameLocks noChangeAspect="1"/>
            </p:cNvGraphicFramePr>
            <p:nvPr/>
          </p:nvGraphicFramePr>
          <p:xfrm>
            <a:off x="2744" y="2840"/>
            <a:ext cx="308" cy="409"/>
          </p:xfrm>
          <a:graphic>
            <a:graphicData uri="http://schemas.openxmlformats.org/presentationml/2006/ole">
              <mc:AlternateContent xmlns:mc="http://schemas.openxmlformats.org/markup-compatibility/2006">
                <mc:Choice xmlns:v="urn:schemas-microsoft-com:vml" Requires="v">
                  <p:oleObj spid="_x0000_s62659" name="公式" r:id="rId23" imgW="222139" imgH="298362" progId="Equation.3">
                    <p:embed/>
                  </p:oleObj>
                </mc:Choice>
                <mc:Fallback>
                  <p:oleObj name="公式" r:id="rId23" imgW="222139" imgH="298362" progId="Equation.3">
                    <p:embed/>
                    <p:pic>
                      <p:nvPicPr>
                        <p:cNvPr id="0" name="Object 4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744" y="2840"/>
                          <a:ext cx="308"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542" name="Object 44"/>
            <p:cNvGraphicFramePr>
              <a:graphicFrameLocks noChangeAspect="1"/>
            </p:cNvGraphicFramePr>
            <p:nvPr/>
          </p:nvGraphicFramePr>
          <p:xfrm>
            <a:off x="3107" y="2976"/>
            <a:ext cx="286" cy="381"/>
          </p:xfrm>
          <a:graphic>
            <a:graphicData uri="http://schemas.openxmlformats.org/presentationml/2006/ole">
              <mc:AlternateContent xmlns:mc="http://schemas.openxmlformats.org/markup-compatibility/2006">
                <mc:Choice xmlns:v="urn:schemas-microsoft-com:vml" Requires="v">
                  <p:oleObj spid="_x0000_s62660" name="公式" r:id="rId25" imgW="222139" imgH="298362" progId="Equation.3">
                    <p:embed/>
                  </p:oleObj>
                </mc:Choice>
                <mc:Fallback>
                  <p:oleObj name="公式" r:id="rId25" imgW="222139" imgH="298362" progId="Equation.3">
                    <p:embed/>
                    <p:pic>
                      <p:nvPicPr>
                        <p:cNvPr id="0" name="Object 4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107" y="2976"/>
                          <a:ext cx="28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43" name="Line 45"/>
            <p:cNvSpPr>
              <a:spLocks noChangeShapeType="1"/>
            </p:cNvSpPr>
            <p:nvPr/>
          </p:nvSpPr>
          <p:spPr bwMode="auto">
            <a:xfrm rot="19800000" flipV="1">
              <a:off x="3295" y="2971"/>
              <a:ext cx="226" cy="386"/>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227374" name="Object 46"/>
          <p:cNvGraphicFramePr>
            <a:graphicFrameLocks noChangeAspect="1"/>
          </p:cNvGraphicFramePr>
          <p:nvPr/>
        </p:nvGraphicFramePr>
        <p:xfrm>
          <a:off x="5651500" y="3700463"/>
          <a:ext cx="2339975" cy="936625"/>
        </p:xfrm>
        <a:graphic>
          <a:graphicData uri="http://schemas.openxmlformats.org/presentationml/2006/ole">
            <mc:AlternateContent xmlns:mc="http://schemas.openxmlformats.org/markup-compatibility/2006">
              <mc:Choice xmlns:v="urn:schemas-microsoft-com:vml" Requires="v">
                <p:oleObj spid="_x0000_s62661" name="公式" r:id="rId27" imgW="1034939" imgH="412662" progId="Equation.3">
                  <p:embed/>
                </p:oleObj>
              </mc:Choice>
              <mc:Fallback>
                <p:oleObj name="公式" r:id="rId27" imgW="1034939" imgH="412662" progId="Equation.3">
                  <p:embed/>
                  <p:pic>
                    <p:nvPicPr>
                      <p:cNvPr id="0" name="Object 46"/>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651500" y="3700463"/>
                        <a:ext cx="2339975" cy="936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7375" name="Group 47"/>
          <p:cNvGrpSpPr>
            <a:grpSpLocks/>
          </p:cNvGrpSpPr>
          <p:nvPr/>
        </p:nvGrpSpPr>
        <p:grpSpPr bwMode="auto">
          <a:xfrm>
            <a:off x="250825" y="4564063"/>
            <a:ext cx="1644650" cy="850900"/>
            <a:chOff x="385" y="3022"/>
            <a:chExt cx="1036" cy="536"/>
          </a:xfrm>
        </p:grpSpPr>
        <p:pic>
          <p:nvPicPr>
            <p:cNvPr id="62504" name="Picture 48" descr="123"/>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505" name="Text Box 49"/>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结论</a:t>
              </a:r>
            </a:p>
          </p:txBody>
        </p:sp>
      </p:grpSp>
      <p:sp>
        <p:nvSpPr>
          <p:cNvPr id="227378" name="Text Box 50"/>
          <p:cNvSpPr txBox="1">
            <a:spLocks noChangeArrowheads="1"/>
          </p:cNvSpPr>
          <p:nvPr/>
        </p:nvSpPr>
        <p:spPr bwMode="auto">
          <a:xfrm>
            <a:off x="1763713" y="4708525"/>
            <a:ext cx="4248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a:solidFill>
                  <a:schemeClr val="bg1"/>
                </a:solidFill>
                <a:latin typeface="楷体_GB2312" pitchFamily="49" charset="-122"/>
                <a:ea typeface="楷体_GB2312" pitchFamily="49" charset="-122"/>
              </a:rPr>
              <a:t>△</a:t>
            </a:r>
            <a:r>
              <a:rPr lang="zh-CN" altLang="en-US" sz="2800" b="1">
                <a:solidFill>
                  <a:srgbClr val="FFFF00"/>
                </a:solidFill>
                <a:latin typeface="楷体_GB2312" pitchFamily="49" charset="-122"/>
                <a:ea typeface="楷体_GB2312" pitchFamily="49" charset="-122"/>
              </a:rPr>
              <a:t>联接的对称电路：</a:t>
            </a:r>
          </a:p>
        </p:txBody>
      </p:sp>
      <p:graphicFrame>
        <p:nvGraphicFramePr>
          <p:cNvPr id="227379" name="Object 51"/>
          <p:cNvGraphicFramePr>
            <a:graphicFrameLocks noChangeAspect="1"/>
          </p:cNvGraphicFramePr>
          <p:nvPr/>
        </p:nvGraphicFramePr>
        <p:xfrm>
          <a:off x="755650" y="5284788"/>
          <a:ext cx="7766050" cy="619125"/>
        </p:xfrm>
        <a:graphic>
          <a:graphicData uri="http://schemas.openxmlformats.org/presentationml/2006/ole">
            <mc:AlternateContent xmlns:mc="http://schemas.openxmlformats.org/markup-compatibility/2006">
              <mc:Choice xmlns:v="urn:schemas-microsoft-com:vml" Requires="v">
                <p:oleObj spid="_x0000_s62662" name="公式" r:id="rId30" imgW="3600388" imgH="298362" progId="Equation.3">
                  <p:embed/>
                </p:oleObj>
              </mc:Choice>
              <mc:Fallback>
                <p:oleObj name="公式" r:id="rId30" imgW="3600388" imgH="298362" progId="Equation.3">
                  <p:embed/>
                  <p:pic>
                    <p:nvPicPr>
                      <p:cNvPr id="0" name="Object 5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755650" y="5284788"/>
                        <a:ext cx="7766050" cy="61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7380" name="Rectangle 52"/>
          <p:cNvSpPr>
            <a:spLocks noChangeArrowheads="1"/>
          </p:cNvSpPr>
          <p:nvPr/>
        </p:nvSpPr>
        <p:spPr bwMode="auto">
          <a:xfrm>
            <a:off x="611188" y="5876925"/>
            <a:ext cx="6337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zh-CN" sz="2800">
                <a:solidFill>
                  <a:srgbClr val="FFFF00"/>
                </a:solidFill>
                <a:latin typeface="楷体_GB2312" pitchFamily="49" charset="-122"/>
                <a:ea typeface="楷体_GB2312" pitchFamily="49" charset="-122"/>
              </a:rPr>
              <a:t>(</a:t>
            </a:r>
            <a:r>
              <a:rPr kumimoji="1" lang="en-US" altLang="zh-CN" sz="2800">
                <a:solidFill>
                  <a:srgbClr val="FFFF00"/>
                </a:solidFill>
                <a:latin typeface="楷体_GB2312" pitchFamily="49" charset="-122"/>
                <a:ea typeface="楷体_GB2312" pitchFamily="49" charset="-122"/>
              </a:rPr>
              <a:t>2</a:t>
            </a:r>
            <a:r>
              <a:rPr kumimoji="1" lang="zh-CN" altLang="zh-CN" sz="2800">
                <a:solidFill>
                  <a:srgbClr val="FFFF00"/>
                </a:solidFill>
                <a:latin typeface="楷体_GB2312" pitchFamily="49" charset="-122"/>
                <a:ea typeface="楷体_GB2312" pitchFamily="49" charset="-122"/>
              </a:rPr>
              <a:t>)</a:t>
            </a:r>
            <a:r>
              <a:rPr kumimoji="1" lang="en-US" altLang="zh-CN" sz="2800">
                <a:solidFill>
                  <a:srgbClr val="FFFF00"/>
                </a:solidFill>
                <a:latin typeface="楷体_GB2312" pitchFamily="49" charset="-122"/>
                <a:ea typeface="楷体_GB2312" pitchFamily="49" charset="-122"/>
              </a:rPr>
              <a:t> </a:t>
            </a:r>
            <a:r>
              <a:rPr kumimoji="1" lang="zh-CN" altLang="zh-CN" sz="2800" b="1">
                <a:solidFill>
                  <a:srgbClr val="FFFF00"/>
                </a:solidFill>
                <a:latin typeface="楷体_GB2312" pitchFamily="49" charset="-122"/>
                <a:ea typeface="楷体_GB2312" pitchFamily="49" charset="-122"/>
              </a:rPr>
              <a:t>线电</a:t>
            </a:r>
            <a:r>
              <a:rPr kumimoji="1" lang="zh-CN" altLang="en-US" sz="2800" b="1">
                <a:solidFill>
                  <a:srgbClr val="FFFF00"/>
                </a:solidFill>
                <a:latin typeface="楷体_GB2312" pitchFamily="49" charset="-122"/>
                <a:ea typeface="楷体_GB2312" pitchFamily="49" charset="-122"/>
              </a:rPr>
              <a:t>流</a:t>
            </a:r>
            <a:r>
              <a:rPr kumimoji="1" lang="zh-CN" altLang="zh-CN" sz="2800" b="1">
                <a:solidFill>
                  <a:srgbClr val="FFFF00"/>
                </a:solidFill>
                <a:latin typeface="楷体_GB2312" pitchFamily="49" charset="-122"/>
                <a:ea typeface="楷体_GB2312" pitchFamily="49" charset="-122"/>
              </a:rPr>
              <a:t>相位</a:t>
            </a:r>
            <a:r>
              <a:rPr kumimoji="1" lang="zh-CN" altLang="en-US" sz="2800" b="1">
                <a:solidFill>
                  <a:srgbClr val="FFFF00"/>
                </a:solidFill>
                <a:latin typeface="楷体_GB2312" pitchFamily="49" charset="-122"/>
                <a:ea typeface="楷体_GB2312" pitchFamily="49" charset="-122"/>
              </a:rPr>
              <a:t>滞后</a:t>
            </a:r>
            <a:r>
              <a:rPr kumimoji="1" lang="zh-CN" altLang="zh-CN" sz="2800" b="1">
                <a:solidFill>
                  <a:srgbClr val="FFFF00"/>
                </a:solidFill>
                <a:latin typeface="楷体_GB2312" pitchFamily="49" charset="-122"/>
                <a:ea typeface="楷体_GB2312" pitchFamily="49" charset="-122"/>
              </a:rPr>
              <a:t>对应相电</a:t>
            </a:r>
            <a:r>
              <a:rPr kumimoji="1" lang="zh-CN" altLang="en-US" sz="2800" b="1">
                <a:solidFill>
                  <a:srgbClr val="FFFF00"/>
                </a:solidFill>
                <a:latin typeface="楷体_GB2312" pitchFamily="49" charset="-122"/>
                <a:ea typeface="楷体_GB2312" pitchFamily="49" charset="-122"/>
              </a:rPr>
              <a:t>流</a:t>
            </a:r>
            <a:r>
              <a:rPr kumimoji="1" lang="zh-CN" altLang="zh-CN" sz="2800">
                <a:solidFill>
                  <a:schemeClr val="bg1"/>
                </a:solidFill>
                <a:latin typeface="Times New Roman" panose="02020603050405020304" pitchFamily="18" charset="0"/>
                <a:ea typeface="楷体_GB2312" pitchFamily="49" charset="-122"/>
              </a:rPr>
              <a:t>30</a:t>
            </a:r>
            <a:r>
              <a:rPr kumimoji="1" lang="en-US" altLang="zh-CN" sz="2800" baseline="42000">
                <a:solidFill>
                  <a:schemeClr val="bg1"/>
                </a:solidFill>
                <a:latin typeface="Times New Roman" panose="02020603050405020304" pitchFamily="18" charset="0"/>
                <a:ea typeface="楷体_GB2312" pitchFamily="49" charset="-122"/>
              </a:rPr>
              <a:t>o</a:t>
            </a:r>
            <a:r>
              <a:rPr kumimoji="1" lang="zh-CN" altLang="en-US" sz="2800">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楷体_GB2312" pitchFamily="49" charset="-122"/>
                <a:ea typeface="楷体_GB2312" pitchFamily="49" charset="-122"/>
              </a:rPr>
              <a:t> </a:t>
            </a:r>
            <a:endParaRPr kumimoji="1" lang="zh-CN" altLang="en-US" sz="2800" b="1" baseline="42000">
              <a:solidFill>
                <a:srgbClr val="FFFF00"/>
              </a:solidFill>
              <a:latin typeface="楷体_GB2312" pitchFamily="49" charset="-122"/>
              <a:ea typeface="楷体_GB2312" pitchFamily="49" charset="-122"/>
            </a:endParaRPr>
          </a:p>
        </p:txBody>
      </p:sp>
      <p:grpSp>
        <p:nvGrpSpPr>
          <p:cNvPr id="227381" name="Group 53"/>
          <p:cNvGrpSpPr>
            <a:grpSpLocks/>
          </p:cNvGrpSpPr>
          <p:nvPr/>
        </p:nvGrpSpPr>
        <p:grpSpPr bwMode="auto">
          <a:xfrm>
            <a:off x="2843213" y="1252538"/>
            <a:ext cx="2408237" cy="3168650"/>
            <a:chOff x="1273" y="1797"/>
            <a:chExt cx="1517" cy="1996"/>
          </a:xfrm>
        </p:grpSpPr>
        <p:grpSp>
          <p:nvGrpSpPr>
            <p:cNvPr id="62488" name="Group 54"/>
            <p:cNvGrpSpPr>
              <a:grpSpLocks/>
            </p:cNvGrpSpPr>
            <p:nvPr/>
          </p:nvGrpSpPr>
          <p:grpSpPr bwMode="auto">
            <a:xfrm>
              <a:off x="1429" y="1797"/>
              <a:ext cx="1361" cy="1996"/>
              <a:chOff x="2154" y="1842"/>
              <a:chExt cx="1361" cy="1996"/>
            </a:xfrm>
          </p:grpSpPr>
          <p:sp>
            <p:nvSpPr>
              <p:cNvPr id="62492" name="Rectangle 55"/>
              <p:cNvSpPr>
                <a:spLocks noChangeArrowheads="1"/>
              </p:cNvSpPr>
              <p:nvPr/>
            </p:nvSpPr>
            <p:spPr bwMode="auto">
              <a:xfrm>
                <a:off x="2154" y="1842"/>
                <a:ext cx="1361" cy="1996"/>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493" name="Line 56"/>
              <p:cNvSpPr>
                <a:spLocks noChangeShapeType="1"/>
              </p:cNvSpPr>
              <p:nvPr/>
            </p:nvSpPr>
            <p:spPr bwMode="auto">
              <a:xfrm>
                <a:off x="2154" y="3748"/>
                <a:ext cx="10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494" name="Line 57"/>
              <p:cNvSpPr>
                <a:spLocks noChangeShapeType="1"/>
              </p:cNvSpPr>
              <p:nvPr/>
            </p:nvSpPr>
            <p:spPr bwMode="auto">
              <a:xfrm flipV="1">
                <a:off x="2154" y="2886"/>
                <a:ext cx="1044" cy="5"/>
              </a:xfrm>
              <a:prstGeom prst="line">
                <a:avLst/>
              </a:prstGeom>
              <a:noFill/>
              <a:ln w="28575">
                <a:solidFill>
                  <a:srgbClr val="FFCC00"/>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495" name="Line 58"/>
              <p:cNvSpPr>
                <a:spLocks noChangeShapeType="1"/>
              </p:cNvSpPr>
              <p:nvPr/>
            </p:nvSpPr>
            <p:spPr bwMode="auto">
              <a:xfrm flipV="1">
                <a:off x="2154" y="1979"/>
                <a:ext cx="10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496" name="Rectangle 59"/>
              <p:cNvSpPr>
                <a:spLocks noChangeArrowheads="1"/>
              </p:cNvSpPr>
              <p:nvPr/>
            </p:nvSpPr>
            <p:spPr bwMode="auto">
              <a:xfrm>
                <a:off x="2426" y="365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497" name="Rectangle 60"/>
              <p:cNvSpPr>
                <a:spLocks noChangeArrowheads="1"/>
              </p:cNvSpPr>
              <p:nvPr/>
            </p:nvSpPr>
            <p:spPr bwMode="auto">
              <a:xfrm>
                <a:off x="2426" y="2795"/>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498" name="Rectangle 61"/>
              <p:cNvSpPr>
                <a:spLocks noChangeArrowheads="1"/>
              </p:cNvSpPr>
              <p:nvPr/>
            </p:nvSpPr>
            <p:spPr bwMode="auto">
              <a:xfrm>
                <a:off x="2426" y="193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2499" name="Line 62"/>
              <p:cNvSpPr>
                <a:spLocks noChangeShapeType="1"/>
              </p:cNvSpPr>
              <p:nvPr/>
            </p:nvSpPr>
            <p:spPr bwMode="auto">
              <a:xfrm>
                <a:off x="3198" y="1979"/>
                <a:ext cx="1"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500" name="Text Box 63"/>
              <p:cNvSpPr txBox="1">
                <a:spLocks noChangeArrowheads="1"/>
              </p:cNvSpPr>
              <p:nvPr/>
            </p:nvSpPr>
            <p:spPr bwMode="auto">
              <a:xfrm>
                <a:off x="2381" y="2024"/>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Z/3</a:t>
                </a:r>
              </a:p>
            </p:txBody>
          </p:sp>
          <p:sp>
            <p:nvSpPr>
              <p:cNvPr id="62501" name="Text Box 64"/>
              <p:cNvSpPr txBox="1">
                <a:spLocks noChangeArrowheads="1"/>
              </p:cNvSpPr>
              <p:nvPr/>
            </p:nvSpPr>
            <p:spPr bwMode="auto">
              <a:xfrm>
                <a:off x="2336" y="2478"/>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Z/3</a:t>
                </a:r>
              </a:p>
            </p:txBody>
          </p:sp>
          <p:sp>
            <p:nvSpPr>
              <p:cNvPr id="62502" name="Text Box 65"/>
              <p:cNvSpPr txBox="1">
                <a:spLocks noChangeArrowheads="1"/>
              </p:cNvSpPr>
              <p:nvPr/>
            </p:nvSpPr>
            <p:spPr bwMode="auto">
              <a:xfrm>
                <a:off x="2336" y="3339"/>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Z/3</a:t>
                </a:r>
              </a:p>
            </p:txBody>
          </p:sp>
          <p:sp>
            <p:nvSpPr>
              <p:cNvPr id="62503" name="Text Box 66"/>
              <p:cNvSpPr txBox="1">
                <a:spLocks noChangeArrowheads="1"/>
              </p:cNvSpPr>
              <p:nvPr/>
            </p:nvSpPr>
            <p:spPr bwMode="auto">
              <a:xfrm>
                <a:off x="2835" y="2886"/>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N’</a:t>
                </a:r>
              </a:p>
            </p:txBody>
          </p:sp>
        </p:grpSp>
        <p:sp>
          <p:nvSpPr>
            <p:cNvPr id="62489" name="Text Box 67"/>
            <p:cNvSpPr txBox="1">
              <a:spLocks noChangeArrowheads="1"/>
            </p:cNvSpPr>
            <p:nvPr/>
          </p:nvSpPr>
          <p:spPr bwMode="auto">
            <a:xfrm>
              <a:off x="1274" y="3385"/>
              <a:ext cx="5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62490" name="Text Box 68"/>
            <p:cNvSpPr txBox="1">
              <a:spLocks noChangeArrowheads="1"/>
            </p:cNvSpPr>
            <p:nvPr/>
          </p:nvSpPr>
          <p:spPr bwMode="auto">
            <a:xfrm>
              <a:off x="1319" y="2523"/>
              <a:ext cx="5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62491" name="Text Box 69"/>
            <p:cNvSpPr txBox="1">
              <a:spLocks noChangeArrowheads="1"/>
            </p:cNvSpPr>
            <p:nvPr/>
          </p:nvSpPr>
          <p:spPr bwMode="auto">
            <a:xfrm>
              <a:off x="1273" y="1933"/>
              <a:ext cx="5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grpSp>
      <p:graphicFrame>
        <p:nvGraphicFramePr>
          <p:cNvPr id="227398" name="Object 70"/>
          <p:cNvGraphicFramePr>
            <a:graphicFrameLocks noChangeAspect="1"/>
          </p:cNvGraphicFramePr>
          <p:nvPr/>
        </p:nvGraphicFramePr>
        <p:xfrm>
          <a:off x="6421438" y="876300"/>
          <a:ext cx="1374775" cy="963613"/>
        </p:xfrm>
        <a:graphic>
          <a:graphicData uri="http://schemas.openxmlformats.org/presentationml/2006/ole">
            <mc:AlternateContent xmlns:mc="http://schemas.openxmlformats.org/markup-compatibility/2006">
              <mc:Choice xmlns:v="urn:schemas-microsoft-com:vml" Requires="v">
                <p:oleObj spid="_x0000_s62663" name="公式" r:id="rId32" imgW="590661" imgH="412662" progId="Equation.3">
                  <p:embed/>
                </p:oleObj>
              </mc:Choice>
              <mc:Fallback>
                <p:oleObj name="公式" r:id="rId32" imgW="590661" imgH="412662" progId="Equation.3">
                  <p:embed/>
                  <p:pic>
                    <p:nvPicPr>
                      <p:cNvPr id="0" name="Object 70"/>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6421438" y="876300"/>
                        <a:ext cx="1374775" cy="963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7399" name="Text Box 71"/>
          <p:cNvSpPr txBox="1">
            <a:spLocks noChangeArrowheads="1"/>
          </p:cNvSpPr>
          <p:nvPr/>
        </p:nvSpPr>
        <p:spPr bwMode="auto">
          <a:xfrm>
            <a:off x="395288" y="549275"/>
            <a:ext cx="2016125"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b="1">
                <a:solidFill>
                  <a:schemeClr val="bg1"/>
                </a:solidFill>
                <a:latin typeface="Times New Roman" panose="02020603050405020304" pitchFamily="18" charset="0"/>
                <a:ea typeface="楷体_GB2312" pitchFamily="49" charset="-122"/>
                <a:sym typeface="Symbol" panose="05050102010706020507" pitchFamily="18" charset="2"/>
              </a:rPr>
              <a:t>法</a:t>
            </a:r>
            <a:r>
              <a:rPr kumimoji="1" lang="en-US" altLang="zh-CN" sz="3200" b="1">
                <a:solidFill>
                  <a:schemeClr val="bg1"/>
                </a:solidFill>
                <a:latin typeface="Times New Roman" panose="02020603050405020304" pitchFamily="18" charset="0"/>
                <a:ea typeface="楷体_GB2312" pitchFamily="49" charset="-122"/>
                <a:sym typeface="Symbol" panose="05050102010706020507" pitchFamily="18" charset="2"/>
              </a:rPr>
              <a:t>2</a:t>
            </a:r>
            <a:endParaRPr kumimoji="1" lang="en-US" altLang="zh-CN" sz="3200" b="1">
              <a:solidFill>
                <a:schemeClr val="bg1"/>
              </a:solidFill>
              <a:latin typeface="楷体_GB2312" pitchFamily="49" charset="-122"/>
              <a:ea typeface="楷体_GB2312" pitchFamily="49" charset="-122"/>
            </a:endParaRPr>
          </a:p>
        </p:txBody>
      </p:sp>
      <p:grpSp>
        <p:nvGrpSpPr>
          <p:cNvPr id="62478" name="Group 72"/>
          <p:cNvGrpSpPr>
            <a:grpSpLocks/>
          </p:cNvGrpSpPr>
          <p:nvPr/>
        </p:nvGrpSpPr>
        <p:grpSpPr bwMode="auto">
          <a:xfrm>
            <a:off x="8316913" y="6445250"/>
            <a:ext cx="792162" cy="366713"/>
            <a:chOff x="5193" y="4020"/>
            <a:chExt cx="499" cy="231"/>
          </a:xfrm>
        </p:grpSpPr>
        <p:pic>
          <p:nvPicPr>
            <p:cNvPr id="62486" name="Picture 73" descr="78900"/>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7" name="Text Box 7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2479" name="Group 75"/>
          <p:cNvGrpSpPr>
            <a:grpSpLocks/>
          </p:cNvGrpSpPr>
          <p:nvPr/>
        </p:nvGrpSpPr>
        <p:grpSpPr bwMode="auto">
          <a:xfrm>
            <a:off x="7451725" y="6445250"/>
            <a:ext cx="792163" cy="366713"/>
            <a:chOff x="5193" y="4020"/>
            <a:chExt cx="499" cy="231"/>
          </a:xfrm>
        </p:grpSpPr>
        <p:pic>
          <p:nvPicPr>
            <p:cNvPr id="62484" name="Picture 76" descr="78900"/>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5" name="Text Box 77">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2480" name="Group 78"/>
          <p:cNvGrpSpPr>
            <a:grpSpLocks/>
          </p:cNvGrpSpPr>
          <p:nvPr/>
        </p:nvGrpSpPr>
        <p:grpSpPr bwMode="auto">
          <a:xfrm>
            <a:off x="6588125" y="6446838"/>
            <a:ext cx="792163" cy="366712"/>
            <a:chOff x="4695" y="4061"/>
            <a:chExt cx="499" cy="231"/>
          </a:xfrm>
        </p:grpSpPr>
        <p:pic>
          <p:nvPicPr>
            <p:cNvPr id="62482" name="Picture 79" descr="78900"/>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3" name="Text Box 80">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62481" name="AutoShape 81"/>
          <p:cNvSpPr>
            <a:spLocks noChangeArrowheads="1"/>
          </p:cNvSpPr>
          <p:nvPr/>
        </p:nvSpPr>
        <p:spPr bwMode="auto">
          <a:xfrm>
            <a:off x="179388" y="260350"/>
            <a:ext cx="360362" cy="287338"/>
          </a:xfrm>
          <a:prstGeom prst="cloudCallout">
            <a:avLst>
              <a:gd name="adj1" fmla="val 83481"/>
              <a:gd name="adj2" fmla="val 2108009"/>
            </a:avLst>
          </a:prstGeom>
          <a:gradFill rotWithShape="1">
            <a:gsLst>
              <a:gs pos="0">
                <a:srgbClr val="FFCCFF"/>
              </a:gs>
              <a:gs pos="100000">
                <a:srgbClr val="FF0066"/>
              </a:gs>
            </a:gsLst>
            <a:path path="rect">
              <a:fillToRect r="100000" b="100000"/>
            </a:path>
          </a:gradFill>
          <a:ln>
            <a:noFill/>
          </a:ln>
          <a:effectLst>
            <a:prstShdw prst="shdw17" dist="17961" dir="2700000">
              <a:srgbClr val="997A99"/>
            </a:prstShdw>
          </a:effectLst>
          <a:extLst>
            <a:ext uri="{91240B29-F687-4F45-9708-019B960494DF}">
              <a14:hiddenLine xmlns:a14="http://schemas.microsoft.com/office/drawing/2010/main" w="9525">
                <a:solidFill>
                  <a:schemeClr val="tx1"/>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zh-CN" altLang="en-US">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7399"/>
                                        </p:tgtEl>
                                        <p:attrNameLst>
                                          <p:attrName>style.visibility</p:attrName>
                                        </p:attrNameLst>
                                      </p:cBhvr>
                                      <p:to>
                                        <p:strVal val="visible"/>
                                      </p:to>
                                    </p:set>
                                    <p:anim calcmode="lin" valueType="num">
                                      <p:cBhvr additive="base">
                                        <p:cTn id="7" dur="500" fill="hold"/>
                                        <p:tgtEl>
                                          <p:spTgt spid="227399"/>
                                        </p:tgtEl>
                                        <p:attrNameLst>
                                          <p:attrName>ppt_x</p:attrName>
                                        </p:attrNameLst>
                                      </p:cBhvr>
                                      <p:tavLst>
                                        <p:tav tm="0">
                                          <p:val>
                                            <p:strVal val="0-#ppt_w/2"/>
                                          </p:val>
                                        </p:tav>
                                        <p:tav tm="100000">
                                          <p:val>
                                            <p:strVal val="#ppt_x"/>
                                          </p:val>
                                        </p:tav>
                                      </p:tavLst>
                                    </p:anim>
                                    <p:anim calcmode="lin" valueType="num">
                                      <p:cBhvr additive="base">
                                        <p:cTn id="8" dur="500" fill="hold"/>
                                        <p:tgtEl>
                                          <p:spTgt spid="22739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27335"/>
                                        </p:tgtEl>
                                        <p:attrNameLst>
                                          <p:attrName>style.visibility</p:attrName>
                                        </p:attrNameLst>
                                      </p:cBhvr>
                                      <p:to>
                                        <p:strVal val="visible"/>
                                      </p:to>
                                    </p:set>
                                    <p:animEffect transition="in" filter="blinds(horizontal)">
                                      <p:cBhvr>
                                        <p:cTn id="13" dur="500"/>
                                        <p:tgtEl>
                                          <p:spTgt spid="22733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227398"/>
                                        </p:tgtEl>
                                        <p:attrNameLst>
                                          <p:attrName>style.visibility</p:attrName>
                                        </p:attrNameLst>
                                      </p:cBhvr>
                                      <p:to>
                                        <p:strVal val="visible"/>
                                      </p:to>
                                    </p:set>
                                    <p:animEffect transition="in" filter="wipe(left)">
                                      <p:cBhvr>
                                        <p:cTn id="18" dur="2000"/>
                                        <p:tgtEl>
                                          <p:spTgt spid="22739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27381"/>
                                        </p:tgtEl>
                                        <p:attrNameLst>
                                          <p:attrName>style.visibility</p:attrName>
                                        </p:attrNameLst>
                                      </p:cBhvr>
                                      <p:to>
                                        <p:strVal val="visible"/>
                                      </p:to>
                                    </p:set>
                                    <p:animEffect transition="in" filter="blinds(horizontal)">
                                      <p:cBhvr>
                                        <p:cTn id="23" dur="500"/>
                                        <p:tgtEl>
                                          <p:spTgt spid="22738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227332"/>
                                        </p:tgtEl>
                                        <p:attrNameLst>
                                          <p:attrName>style.visibility</p:attrName>
                                        </p:attrNameLst>
                                      </p:cBhvr>
                                      <p:to>
                                        <p:strVal val="visible"/>
                                      </p:to>
                                    </p:set>
                                    <p:animEffect transition="in" filter="strips(downRight)">
                                      <p:cBhvr>
                                        <p:cTn id="28" dur="2000"/>
                                        <p:tgtEl>
                                          <p:spTgt spid="22733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nodeType="clickEffect">
                                  <p:stCondLst>
                                    <p:cond delay="0"/>
                                  </p:stCondLst>
                                  <p:childTnLst>
                                    <p:set>
                                      <p:cBhvr>
                                        <p:cTn id="32" dur="1" fill="hold">
                                          <p:stCondLst>
                                            <p:cond delay="0"/>
                                          </p:stCondLst>
                                        </p:cTn>
                                        <p:tgtEl>
                                          <p:spTgt spid="227333"/>
                                        </p:tgtEl>
                                        <p:attrNameLst>
                                          <p:attrName>style.visibility</p:attrName>
                                        </p:attrNameLst>
                                      </p:cBhvr>
                                      <p:to>
                                        <p:strVal val="visible"/>
                                      </p:to>
                                    </p:set>
                                    <p:animEffect transition="in" filter="slide(fromBottom)">
                                      <p:cBhvr>
                                        <p:cTn id="33" dur="2000"/>
                                        <p:tgtEl>
                                          <p:spTgt spid="22733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4" fill="hold" nodeType="clickEffect">
                                  <p:stCondLst>
                                    <p:cond delay="0"/>
                                  </p:stCondLst>
                                  <p:childTnLst>
                                    <p:set>
                                      <p:cBhvr>
                                        <p:cTn id="37" dur="1" fill="hold">
                                          <p:stCondLst>
                                            <p:cond delay="0"/>
                                          </p:stCondLst>
                                        </p:cTn>
                                        <p:tgtEl>
                                          <p:spTgt spid="227374"/>
                                        </p:tgtEl>
                                        <p:attrNameLst>
                                          <p:attrName>style.visibility</p:attrName>
                                        </p:attrNameLst>
                                      </p:cBhvr>
                                      <p:to>
                                        <p:strVal val="visible"/>
                                      </p:to>
                                    </p:set>
                                    <p:animEffect transition="in" filter="slide(fromBottom)">
                                      <p:cBhvr>
                                        <p:cTn id="38" dur="2000"/>
                                        <p:tgtEl>
                                          <p:spTgt spid="22737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227334"/>
                                        </p:tgtEl>
                                        <p:attrNameLst>
                                          <p:attrName>style.visibility</p:attrName>
                                        </p:attrNameLst>
                                      </p:cBhvr>
                                      <p:to>
                                        <p:strVal val="visible"/>
                                      </p:to>
                                    </p:set>
                                    <p:animEffect transition="in" filter="wipe(left)">
                                      <p:cBhvr>
                                        <p:cTn id="43" dur="2000"/>
                                        <p:tgtEl>
                                          <p:spTgt spid="22733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227375"/>
                                        </p:tgtEl>
                                        <p:attrNameLst>
                                          <p:attrName>style.visibility</p:attrName>
                                        </p:attrNameLst>
                                      </p:cBhvr>
                                      <p:to>
                                        <p:strVal val="visible"/>
                                      </p:to>
                                    </p:set>
                                    <p:animEffect transition="in" filter="blinds(horizontal)">
                                      <p:cBhvr>
                                        <p:cTn id="48" dur="500"/>
                                        <p:tgtEl>
                                          <p:spTgt spid="227375"/>
                                        </p:tgtEl>
                                      </p:cBhvr>
                                    </p:animEffect>
                                  </p:childTnLst>
                                </p:cTn>
                              </p:par>
                            </p:childTnLst>
                          </p:cTn>
                        </p:par>
                        <p:par>
                          <p:cTn id="49" fill="hold" nodeType="afterGroup">
                            <p:stCondLst>
                              <p:cond delay="500"/>
                            </p:stCondLst>
                            <p:childTnLst>
                              <p:par>
                                <p:cTn id="50" presetID="55" presetClass="entr" presetSubtype="0" fill="hold" grpId="0" nodeType="afterEffect">
                                  <p:stCondLst>
                                    <p:cond delay="0"/>
                                  </p:stCondLst>
                                  <p:childTnLst>
                                    <p:set>
                                      <p:cBhvr>
                                        <p:cTn id="51" dur="1" fill="hold">
                                          <p:stCondLst>
                                            <p:cond delay="0"/>
                                          </p:stCondLst>
                                        </p:cTn>
                                        <p:tgtEl>
                                          <p:spTgt spid="227378"/>
                                        </p:tgtEl>
                                        <p:attrNameLst>
                                          <p:attrName>style.visibility</p:attrName>
                                        </p:attrNameLst>
                                      </p:cBhvr>
                                      <p:to>
                                        <p:strVal val="visible"/>
                                      </p:to>
                                    </p:set>
                                    <p:anim calcmode="lin" valueType="num">
                                      <p:cBhvr>
                                        <p:cTn id="52" dur="1000" fill="hold"/>
                                        <p:tgtEl>
                                          <p:spTgt spid="227378"/>
                                        </p:tgtEl>
                                        <p:attrNameLst>
                                          <p:attrName>ppt_w</p:attrName>
                                        </p:attrNameLst>
                                      </p:cBhvr>
                                      <p:tavLst>
                                        <p:tav tm="0">
                                          <p:val>
                                            <p:strVal val="#ppt_w*0.70"/>
                                          </p:val>
                                        </p:tav>
                                        <p:tav tm="100000">
                                          <p:val>
                                            <p:strVal val="#ppt_w"/>
                                          </p:val>
                                        </p:tav>
                                      </p:tavLst>
                                    </p:anim>
                                    <p:anim calcmode="lin" valueType="num">
                                      <p:cBhvr>
                                        <p:cTn id="53" dur="1000" fill="hold"/>
                                        <p:tgtEl>
                                          <p:spTgt spid="227378"/>
                                        </p:tgtEl>
                                        <p:attrNameLst>
                                          <p:attrName>ppt_h</p:attrName>
                                        </p:attrNameLst>
                                      </p:cBhvr>
                                      <p:tavLst>
                                        <p:tav tm="0">
                                          <p:val>
                                            <p:strVal val="#ppt_h"/>
                                          </p:val>
                                        </p:tav>
                                        <p:tav tm="100000">
                                          <p:val>
                                            <p:strVal val="#ppt_h"/>
                                          </p:val>
                                        </p:tav>
                                      </p:tavLst>
                                    </p:anim>
                                    <p:animEffect transition="in" filter="fade">
                                      <p:cBhvr>
                                        <p:cTn id="54" dur="1000"/>
                                        <p:tgtEl>
                                          <p:spTgt spid="227378"/>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1" fill="hold" nodeType="clickEffect">
                                  <p:stCondLst>
                                    <p:cond delay="0"/>
                                  </p:stCondLst>
                                  <p:childTnLst>
                                    <p:set>
                                      <p:cBhvr>
                                        <p:cTn id="58" dur="1" fill="hold">
                                          <p:stCondLst>
                                            <p:cond delay="0"/>
                                          </p:stCondLst>
                                        </p:cTn>
                                        <p:tgtEl>
                                          <p:spTgt spid="227379"/>
                                        </p:tgtEl>
                                        <p:attrNameLst>
                                          <p:attrName>style.visibility</p:attrName>
                                        </p:attrNameLst>
                                      </p:cBhvr>
                                      <p:to>
                                        <p:strVal val="visible"/>
                                      </p:to>
                                    </p:set>
                                    <p:animEffect transition="in" filter="wipe(up)">
                                      <p:cBhvr>
                                        <p:cTn id="59" dur="2000"/>
                                        <p:tgtEl>
                                          <p:spTgt spid="22737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27380"/>
                                        </p:tgtEl>
                                        <p:attrNameLst>
                                          <p:attrName>style.visibility</p:attrName>
                                        </p:attrNameLst>
                                      </p:cBhvr>
                                      <p:to>
                                        <p:strVal val="visible"/>
                                      </p:to>
                                    </p:set>
                                    <p:animEffect transition="in" filter="wipe(left)">
                                      <p:cBhvr>
                                        <p:cTn id="64" dur="2000"/>
                                        <p:tgtEl>
                                          <p:spTgt spid="227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78" grpId="0"/>
      <p:bldP spid="227380" grpId="0" autoUpdateAnimBg="0"/>
      <p:bldP spid="22739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ext Box 2"/>
          <p:cNvSpPr txBox="1">
            <a:spLocks noChangeArrowheads="1"/>
          </p:cNvSpPr>
          <p:nvPr/>
        </p:nvSpPr>
        <p:spPr bwMode="auto">
          <a:xfrm>
            <a:off x="827088" y="333375"/>
            <a:ext cx="74882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4400" b="1">
                <a:solidFill>
                  <a:schemeClr val="bg1"/>
                </a:solidFill>
                <a:latin typeface="楷体_GB2312" pitchFamily="49" charset="-122"/>
                <a:ea typeface="楷体_GB2312" pitchFamily="49" charset="-122"/>
              </a:rPr>
              <a:t>10.9  </a:t>
            </a:r>
            <a:r>
              <a:rPr kumimoji="1" lang="zh-CN" altLang="en-US" sz="4400" b="1">
                <a:solidFill>
                  <a:schemeClr val="bg1"/>
                </a:solidFill>
                <a:latin typeface="楷体_GB2312" pitchFamily="49" charset="-122"/>
                <a:ea typeface="楷体_GB2312" pitchFamily="49" charset="-122"/>
              </a:rPr>
              <a:t>对称三相电路的计算</a:t>
            </a:r>
          </a:p>
        </p:txBody>
      </p:sp>
      <p:sp>
        <p:nvSpPr>
          <p:cNvPr id="181251" name="Text Box 3"/>
          <p:cNvSpPr txBox="1">
            <a:spLocks noChangeArrowheads="1"/>
          </p:cNvSpPr>
          <p:nvPr/>
        </p:nvSpPr>
        <p:spPr bwMode="auto">
          <a:xfrm>
            <a:off x="539750" y="1125538"/>
            <a:ext cx="82804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    对称三相电路由于电源对称、负载对称、线路对称，因而可以引入一特殊的计算方法。</a:t>
            </a:r>
          </a:p>
        </p:txBody>
      </p:sp>
      <p:sp>
        <p:nvSpPr>
          <p:cNvPr id="181252" name="Text Box 4"/>
          <p:cNvSpPr txBox="1">
            <a:spLocks noChangeArrowheads="1"/>
          </p:cNvSpPr>
          <p:nvPr/>
        </p:nvSpPr>
        <p:spPr bwMode="auto">
          <a:xfrm>
            <a:off x="684213" y="2420938"/>
            <a:ext cx="5688012" cy="579437"/>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楷体_GB2312" pitchFamily="49" charset="-122"/>
                <a:ea typeface="楷体_GB2312" pitchFamily="49" charset="-122"/>
              </a:rPr>
              <a:t>1. </a:t>
            </a:r>
            <a:r>
              <a:rPr kumimoji="1" lang="en-US" altLang="zh-CN" sz="3200">
                <a:solidFill>
                  <a:schemeClr val="bg1"/>
                </a:solidFill>
                <a:latin typeface="Times New Roman" panose="02020603050405020304" pitchFamily="18" charset="0"/>
                <a:ea typeface="楷体_GB2312" pitchFamily="49" charset="-122"/>
              </a:rPr>
              <a:t>Y–Y</a:t>
            </a:r>
            <a:r>
              <a:rPr kumimoji="1" lang="zh-CN" altLang="en-US" sz="3200" b="1">
                <a:solidFill>
                  <a:schemeClr val="bg1"/>
                </a:solidFill>
                <a:latin typeface="楷体_GB2312" pitchFamily="49" charset="-122"/>
                <a:ea typeface="楷体_GB2312" pitchFamily="49" charset="-122"/>
              </a:rPr>
              <a:t>联接</a:t>
            </a:r>
            <a:r>
              <a:rPr kumimoji="1" lang="en-US" altLang="zh-CN" sz="3200" b="1">
                <a:solidFill>
                  <a:schemeClr val="bg1"/>
                </a:solidFill>
                <a:latin typeface="楷体_GB2312" pitchFamily="49" charset="-122"/>
                <a:ea typeface="楷体_GB2312" pitchFamily="49" charset="-122"/>
              </a:rPr>
              <a:t>(</a:t>
            </a:r>
            <a:r>
              <a:rPr kumimoji="1" lang="zh-CN" altLang="en-US" sz="3200" b="1">
                <a:solidFill>
                  <a:schemeClr val="bg1"/>
                </a:solidFill>
                <a:latin typeface="楷体_GB2312" pitchFamily="49" charset="-122"/>
                <a:ea typeface="楷体_GB2312" pitchFamily="49" charset="-122"/>
              </a:rPr>
              <a:t>三相三线制）</a:t>
            </a:r>
          </a:p>
        </p:txBody>
      </p:sp>
      <p:graphicFrame>
        <p:nvGraphicFramePr>
          <p:cNvPr id="181253" name="Object 5"/>
          <p:cNvGraphicFramePr>
            <a:graphicFrameLocks noChangeAspect="1"/>
          </p:cNvGraphicFramePr>
          <p:nvPr/>
        </p:nvGraphicFramePr>
        <p:xfrm>
          <a:off x="5364163" y="3141663"/>
          <a:ext cx="2968625" cy="2689225"/>
        </p:xfrm>
        <a:graphic>
          <a:graphicData uri="http://schemas.openxmlformats.org/presentationml/2006/ole">
            <mc:AlternateContent xmlns:mc="http://schemas.openxmlformats.org/markup-compatibility/2006">
              <mc:Choice xmlns:v="urn:schemas-microsoft-com:vml" Requires="v">
                <p:oleObj spid="_x0000_s63584" name="公式" r:id="rId3" imgW="1327310" imgH="1200150" progId="Equation.3">
                  <p:embed/>
                </p:oleObj>
              </mc:Choice>
              <mc:Fallback>
                <p:oleObj name="公式" r:id="rId3" imgW="1327310" imgH="120015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163" y="3141663"/>
                        <a:ext cx="2968625" cy="268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1254" name="Group 6"/>
          <p:cNvGrpSpPr>
            <a:grpSpLocks/>
          </p:cNvGrpSpPr>
          <p:nvPr/>
        </p:nvGrpSpPr>
        <p:grpSpPr bwMode="auto">
          <a:xfrm>
            <a:off x="971550" y="2852738"/>
            <a:ext cx="4427538" cy="3241675"/>
            <a:chOff x="2426" y="1253"/>
            <a:chExt cx="2789" cy="2042"/>
          </a:xfrm>
        </p:grpSpPr>
        <p:sp>
          <p:nvSpPr>
            <p:cNvPr id="63504" name="Text Box 7"/>
            <p:cNvSpPr txBox="1">
              <a:spLocks noChangeArrowheads="1"/>
            </p:cNvSpPr>
            <p:nvPr/>
          </p:nvSpPr>
          <p:spPr bwMode="auto">
            <a:xfrm>
              <a:off x="4104" y="184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3505" name="Line 8"/>
            <p:cNvSpPr>
              <a:spLocks noChangeShapeType="1"/>
            </p:cNvSpPr>
            <p:nvPr/>
          </p:nvSpPr>
          <p:spPr bwMode="auto">
            <a:xfrm>
              <a:off x="4694" y="1798"/>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3506" name="Text Box 9"/>
            <p:cNvSpPr txBox="1">
              <a:spLocks noChangeArrowheads="1"/>
            </p:cNvSpPr>
            <p:nvPr/>
          </p:nvSpPr>
          <p:spPr bwMode="auto">
            <a:xfrm>
              <a:off x="4149" y="252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3507" name="Text Box 10"/>
            <p:cNvSpPr txBox="1">
              <a:spLocks noChangeArrowheads="1"/>
            </p:cNvSpPr>
            <p:nvPr/>
          </p:nvSpPr>
          <p:spPr bwMode="auto">
            <a:xfrm>
              <a:off x="4195" y="279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3508" name="Text Box 11"/>
            <p:cNvSpPr txBox="1">
              <a:spLocks noChangeArrowheads="1"/>
            </p:cNvSpPr>
            <p:nvPr/>
          </p:nvSpPr>
          <p:spPr bwMode="auto">
            <a:xfrm>
              <a:off x="4694" y="2478"/>
              <a:ext cx="52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3509" name="Oval 12"/>
            <p:cNvSpPr>
              <a:spLocks noChangeArrowheads="1"/>
            </p:cNvSpPr>
            <p:nvPr/>
          </p:nvSpPr>
          <p:spPr bwMode="auto">
            <a:xfrm>
              <a:off x="2970" y="161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3510" name="Oval 13"/>
            <p:cNvSpPr>
              <a:spLocks noChangeArrowheads="1"/>
            </p:cNvSpPr>
            <p:nvPr/>
          </p:nvSpPr>
          <p:spPr bwMode="auto">
            <a:xfrm>
              <a:off x="2925" y="229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3511" name="Oval 14"/>
            <p:cNvSpPr>
              <a:spLocks noChangeArrowheads="1"/>
            </p:cNvSpPr>
            <p:nvPr/>
          </p:nvSpPr>
          <p:spPr bwMode="auto">
            <a:xfrm>
              <a:off x="2925" y="293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3512" name="Line 15"/>
            <p:cNvSpPr>
              <a:spLocks noChangeShapeType="1"/>
            </p:cNvSpPr>
            <p:nvPr/>
          </p:nvSpPr>
          <p:spPr bwMode="auto">
            <a:xfrm rot="5400000" flipH="1">
              <a:off x="3719" y="82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3" name="Text Box 16"/>
            <p:cNvSpPr txBox="1">
              <a:spLocks noChangeArrowheads="1"/>
            </p:cNvSpPr>
            <p:nvPr/>
          </p:nvSpPr>
          <p:spPr bwMode="auto">
            <a:xfrm rot="5400000">
              <a:off x="3366" y="149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14" name="Text Box 17"/>
            <p:cNvSpPr txBox="1">
              <a:spLocks noChangeArrowheads="1"/>
            </p:cNvSpPr>
            <p:nvPr/>
          </p:nvSpPr>
          <p:spPr bwMode="auto">
            <a:xfrm>
              <a:off x="2744" y="148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15" name="Text Box 18"/>
            <p:cNvSpPr txBox="1">
              <a:spLocks noChangeArrowheads="1"/>
            </p:cNvSpPr>
            <p:nvPr/>
          </p:nvSpPr>
          <p:spPr bwMode="auto">
            <a:xfrm>
              <a:off x="2426" y="256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3516" name="Line 19"/>
            <p:cNvSpPr>
              <a:spLocks noChangeShapeType="1"/>
            </p:cNvSpPr>
            <p:nvPr/>
          </p:nvSpPr>
          <p:spPr bwMode="auto">
            <a:xfrm rot="5400000" flipH="1">
              <a:off x="3719" y="150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7" name="Text Box 20"/>
            <p:cNvSpPr txBox="1">
              <a:spLocks noChangeArrowheads="1"/>
            </p:cNvSpPr>
            <p:nvPr/>
          </p:nvSpPr>
          <p:spPr bwMode="auto">
            <a:xfrm rot="5400000">
              <a:off x="3366" y="217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18" name="Text Box 21"/>
            <p:cNvSpPr txBox="1">
              <a:spLocks noChangeArrowheads="1"/>
            </p:cNvSpPr>
            <p:nvPr/>
          </p:nvSpPr>
          <p:spPr bwMode="auto">
            <a:xfrm>
              <a:off x="2744" y="216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19" name="Line 22"/>
            <p:cNvSpPr>
              <a:spLocks noChangeShapeType="1"/>
            </p:cNvSpPr>
            <p:nvPr/>
          </p:nvSpPr>
          <p:spPr bwMode="auto">
            <a:xfrm rot="5400000" flipH="1">
              <a:off x="3719" y="2137"/>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0" name="Text Box 23"/>
            <p:cNvSpPr txBox="1">
              <a:spLocks noChangeArrowheads="1"/>
            </p:cNvSpPr>
            <p:nvPr/>
          </p:nvSpPr>
          <p:spPr bwMode="auto">
            <a:xfrm rot="5400000">
              <a:off x="3366" y="280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21" name="Text Box 24"/>
            <p:cNvSpPr txBox="1">
              <a:spLocks noChangeArrowheads="1"/>
            </p:cNvSpPr>
            <p:nvPr/>
          </p:nvSpPr>
          <p:spPr bwMode="auto">
            <a:xfrm>
              <a:off x="2744" y="284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3522" name="Line 25"/>
            <p:cNvSpPr>
              <a:spLocks noChangeShapeType="1"/>
            </p:cNvSpPr>
            <p:nvPr/>
          </p:nvSpPr>
          <p:spPr bwMode="auto">
            <a:xfrm>
              <a:off x="2743" y="1798"/>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3523" name="Object 26"/>
            <p:cNvGraphicFramePr>
              <a:graphicFrameLocks noChangeAspect="1"/>
            </p:cNvGraphicFramePr>
            <p:nvPr/>
          </p:nvGraphicFramePr>
          <p:xfrm>
            <a:off x="3016" y="1253"/>
            <a:ext cx="284" cy="381"/>
          </p:xfrm>
          <a:graphic>
            <a:graphicData uri="http://schemas.openxmlformats.org/presentationml/2006/ole">
              <mc:AlternateContent xmlns:mc="http://schemas.openxmlformats.org/markup-compatibility/2006">
                <mc:Choice xmlns:v="urn:schemas-microsoft-com:vml" Requires="v">
                  <p:oleObj spid="_x0000_s63585" name="公式" r:id="rId5" imgW="222139" imgH="298362" progId="Equation.3">
                    <p:embed/>
                  </p:oleObj>
                </mc:Choice>
                <mc:Fallback>
                  <p:oleObj name="公式" r:id="rId5" imgW="222139" imgH="298362" progId="Equation.3">
                    <p:embed/>
                    <p:pic>
                      <p:nvPicPr>
                        <p:cNvPr id="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6" y="1253"/>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524" name="Object 27"/>
            <p:cNvGraphicFramePr>
              <a:graphicFrameLocks noChangeAspect="1"/>
            </p:cNvGraphicFramePr>
            <p:nvPr/>
          </p:nvGraphicFramePr>
          <p:xfrm>
            <a:off x="3061" y="1933"/>
            <a:ext cx="285" cy="397"/>
          </p:xfrm>
          <a:graphic>
            <a:graphicData uri="http://schemas.openxmlformats.org/presentationml/2006/ole">
              <mc:AlternateContent xmlns:mc="http://schemas.openxmlformats.org/markup-compatibility/2006">
                <mc:Choice xmlns:v="urn:schemas-microsoft-com:vml" Requires="v">
                  <p:oleObj spid="_x0000_s63586" name="公式" r:id="rId7" imgW="222139" imgH="310975" progId="Equation.3">
                    <p:embed/>
                  </p:oleObj>
                </mc:Choice>
                <mc:Fallback>
                  <p:oleObj name="公式" r:id="rId7" imgW="222139" imgH="310975" progId="Equation.3">
                    <p:embed/>
                    <p:pic>
                      <p:nvPicPr>
                        <p:cNvPr id="0" name="Object 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61" y="1933"/>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525" name="Object 28"/>
            <p:cNvGraphicFramePr>
              <a:graphicFrameLocks noChangeAspect="1"/>
            </p:cNvGraphicFramePr>
            <p:nvPr/>
          </p:nvGraphicFramePr>
          <p:xfrm>
            <a:off x="3094" y="2579"/>
            <a:ext cx="285" cy="397"/>
          </p:xfrm>
          <a:graphic>
            <a:graphicData uri="http://schemas.openxmlformats.org/presentationml/2006/ole">
              <mc:AlternateContent xmlns:mc="http://schemas.openxmlformats.org/markup-compatibility/2006">
                <mc:Choice xmlns:v="urn:schemas-microsoft-com:vml" Requires="v">
                  <p:oleObj spid="_x0000_s63587" name="公式" r:id="rId9" imgW="222139" imgH="310975" progId="Equation.3">
                    <p:embed/>
                  </p:oleObj>
                </mc:Choice>
                <mc:Fallback>
                  <p:oleObj name="公式" r:id="rId9" imgW="222139" imgH="310975" progId="Equation.3">
                    <p:embed/>
                    <p:pic>
                      <p:nvPicPr>
                        <p:cNvPr id="0"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94" y="2579"/>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26" name="Rectangle 29"/>
            <p:cNvSpPr>
              <a:spLocks noChangeArrowheads="1"/>
            </p:cNvSpPr>
            <p:nvPr/>
          </p:nvSpPr>
          <p:spPr bwMode="auto">
            <a:xfrm>
              <a:off x="4149" y="306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3527" name="Rectangle 30"/>
            <p:cNvSpPr>
              <a:spLocks noChangeArrowheads="1"/>
            </p:cNvSpPr>
            <p:nvPr/>
          </p:nvSpPr>
          <p:spPr bwMode="auto">
            <a:xfrm>
              <a:off x="4149" y="243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3528" name="Rectangle 31"/>
            <p:cNvSpPr>
              <a:spLocks noChangeArrowheads="1"/>
            </p:cNvSpPr>
            <p:nvPr/>
          </p:nvSpPr>
          <p:spPr bwMode="auto">
            <a:xfrm>
              <a:off x="4104" y="1752"/>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3529" name="Line 32"/>
            <p:cNvSpPr>
              <a:spLocks noChangeShapeType="1"/>
            </p:cNvSpPr>
            <p:nvPr/>
          </p:nvSpPr>
          <p:spPr bwMode="auto">
            <a:xfrm rot="-5400000">
              <a:off x="3842"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3530" name="Object 33"/>
            <p:cNvGraphicFramePr>
              <a:graphicFrameLocks noChangeAspect="1"/>
            </p:cNvGraphicFramePr>
            <p:nvPr/>
          </p:nvGraphicFramePr>
          <p:xfrm>
            <a:off x="3742" y="1389"/>
            <a:ext cx="221" cy="381"/>
          </p:xfrm>
          <a:graphic>
            <a:graphicData uri="http://schemas.openxmlformats.org/presentationml/2006/ole">
              <mc:AlternateContent xmlns:mc="http://schemas.openxmlformats.org/markup-compatibility/2006">
                <mc:Choice xmlns:v="urn:schemas-microsoft-com:vml" Requires="v">
                  <p:oleObj spid="_x0000_s63588" name="公式" r:id="rId11" imgW="171635" imgH="298362" progId="Equation.3">
                    <p:embed/>
                  </p:oleObj>
                </mc:Choice>
                <mc:Fallback>
                  <p:oleObj name="公式" r:id="rId11" imgW="171635" imgH="298362" progId="Equation.3">
                    <p:embed/>
                    <p:pic>
                      <p:nvPicPr>
                        <p:cNvPr id="0" name="Object 3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42" y="138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531" name="Object 34"/>
            <p:cNvGraphicFramePr>
              <a:graphicFrameLocks noChangeAspect="1"/>
            </p:cNvGraphicFramePr>
            <p:nvPr/>
          </p:nvGraphicFramePr>
          <p:xfrm>
            <a:off x="3740" y="2024"/>
            <a:ext cx="224" cy="381"/>
          </p:xfrm>
          <a:graphic>
            <a:graphicData uri="http://schemas.openxmlformats.org/presentationml/2006/ole">
              <mc:AlternateContent xmlns:mc="http://schemas.openxmlformats.org/markup-compatibility/2006">
                <mc:Choice xmlns:v="urn:schemas-microsoft-com:vml" Requires="v">
                  <p:oleObj spid="_x0000_s63589" name="公式" r:id="rId13" imgW="171635" imgH="298362" progId="Equation.3">
                    <p:embed/>
                  </p:oleObj>
                </mc:Choice>
                <mc:Fallback>
                  <p:oleObj name="公式" r:id="rId13" imgW="171635" imgH="298362" progId="Equation.3">
                    <p:embed/>
                    <p:pic>
                      <p:nvPicPr>
                        <p:cNvPr id="0" name="Object 3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40" y="2024"/>
                          <a:ext cx="22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32" name="Line 35"/>
            <p:cNvSpPr>
              <a:spLocks noChangeShapeType="1"/>
            </p:cNvSpPr>
            <p:nvPr/>
          </p:nvSpPr>
          <p:spPr bwMode="auto">
            <a:xfrm rot="-5400000">
              <a:off x="3841" y="2831"/>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3533" name="Object 36"/>
            <p:cNvGraphicFramePr>
              <a:graphicFrameLocks noChangeAspect="1"/>
            </p:cNvGraphicFramePr>
            <p:nvPr/>
          </p:nvGraphicFramePr>
          <p:xfrm>
            <a:off x="3695" y="2614"/>
            <a:ext cx="223" cy="381"/>
          </p:xfrm>
          <a:graphic>
            <a:graphicData uri="http://schemas.openxmlformats.org/presentationml/2006/ole">
              <mc:AlternateContent xmlns:mc="http://schemas.openxmlformats.org/markup-compatibility/2006">
                <mc:Choice xmlns:v="urn:schemas-microsoft-com:vml" Requires="v">
                  <p:oleObj spid="_x0000_s63590" name="公式" r:id="rId15" imgW="171635" imgH="298362" progId="Equation.3">
                    <p:embed/>
                  </p:oleObj>
                </mc:Choice>
                <mc:Fallback>
                  <p:oleObj name="公式" r:id="rId15" imgW="171635" imgH="298362" progId="Equation.3">
                    <p:embed/>
                    <p:pic>
                      <p:nvPicPr>
                        <p:cNvPr id="0"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95" y="2614"/>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34" name="Line 37"/>
            <p:cNvSpPr>
              <a:spLocks noChangeShapeType="1"/>
            </p:cNvSpPr>
            <p:nvPr/>
          </p:nvSpPr>
          <p:spPr bwMode="auto">
            <a:xfrm rot="-5400000">
              <a:off x="3842" y="2240"/>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3495" name="Group 38"/>
          <p:cNvGrpSpPr>
            <a:grpSpLocks/>
          </p:cNvGrpSpPr>
          <p:nvPr/>
        </p:nvGrpSpPr>
        <p:grpSpPr bwMode="auto">
          <a:xfrm>
            <a:off x="8316913" y="6445250"/>
            <a:ext cx="792162" cy="366713"/>
            <a:chOff x="5193" y="4020"/>
            <a:chExt cx="499" cy="231"/>
          </a:xfrm>
        </p:grpSpPr>
        <p:pic>
          <p:nvPicPr>
            <p:cNvPr id="63502" name="Picture 39"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3" name="Text Box 40">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3496" name="Group 41"/>
          <p:cNvGrpSpPr>
            <a:grpSpLocks/>
          </p:cNvGrpSpPr>
          <p:nvPr/>
        </p:nvGrpSpPr>
        <p:grpSpPr bwMode="auto">
          <a:xfrm>
            <a:off x="7451725" y="6445250"/>
            <a:ext cx="792163" cy="366713"/>
            <a:chOff x="5193" y="4020"/>
            <a:chExt cx="499" cy="231"/>
          </a:xfrm>
        </p:grpSpPr>
        <p:pic>
          <p:nvPicPr>
            <p:cNvPr id="63500" name="Picture 42"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1" name="Text Box 43">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3497" name="Group 44"/>
          <p:cNvGrpSpPr>
            <a:grpSpLocks/>
          </p:cNvGrpSpPr>
          <p:nvPr/>
        </p:nvGrpSpPr>
        <p:grpSpPr bwMode="auto">
          <a:xfrm>
            <a:off x="6588125" y="6446838"/>
            <a:ext cx="792163" cy="366712"/>
            <a:chOff x="4695" y="4061"/>
            <a:chExt cx="499" cy="231"/>
          </a:xfrm>
        </p:grpSpPr>
        <p:pic>
          <p:nvPicPr>
            <p:cNvPr id="63498" name="Picture 45"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9" name="Text Box 46">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181250"/>
                                        </p:tgtEl>
                                        <p:attrNameLst>
                                          <p:attrName>style.visibility</p:attrName>
                                        </p:attrNameLst>
                                      </p:cBhvr>
                                      <p:to>
                                        <p:strVal val="visible"/>
                                      </p:to>
                                    </p:set>
                                    <p:anim calcmode="lin" valueType="num">
                                      <p:cBhvr additive="base">
                                        <p:cTn id="7" dur="500" fill="hold"/>
                                        <p:tgtEl>
                                          <p:spTgt spid="181250"/>
                                        </p:tgtEl>
                                        <p:attrNameLst>
                                          <p:attrName>ppt_x</p:attrName>
                                        </p:attrNameLst>
                                      </p:cBhvr>
                                      <p:tavLst>
                                        <p:tav tm="0">
                                          <p:val>
                                            <p:strVal val="0-#ppt_w/2"/>
                                          </p:val>
                                        </p:tav>
                                        <p:tav tm="100000">
                                          <p:val>
                                            <p:strVal val="#ppt_x"/>
                                          </p:val>
                                        </p:tav>
                                      </p:tavLst>
                                    </p:anim>
                                    <p:anim calcmode="lin" valueType="num">
                                      <p:cBhvr additive="base">
                                        <p:cTn id="8" dur="500" fill="hold"/>
                                        <p:tgtEl>
                                          <p:spTgt spid="18125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81251"/>
                                        </p:tgtEl>
                                        <p:attrNameLst>
                                          <p:attrName>style.visibility</p:attrName>
                                        </p:attrNameLst>
                                      </p:cBhvr>
                                      <p:to>
                                        <p:strVal val="visible"/>
                                      </p:to>
                                    </p:set>
                                    <p:animEffect transition="in" filter="slide(fromBottom)">
                                      <p:cBhvr>
                                        <p:cTn id="13" dur="2000"/>
                                        <p:tgtEl>
                                          <p:spTgt spid="18125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81252"/>
                                        </p:tgtEl>
                                        <p:attrNameLst>
                                          <p:attrName>style.visibility</p:attrName>
                                        </p:attrNameLst>
                                      </p:cBhvr>
                                      <p:to>
                                        <p:strVal val="visible"/>
                                      </p:to>
                                    </p:set>
                                    <p:anim calcmode="lin" valueType="num">
                                      <p:cBhvr additive="base">
                                        <p:cTn id="18" dur="500" fill="hold"/>
                                        <p:tgtEl>
                                          <p:spTgt spid="181252"/>
                                        </p:tgtEl>
                                        <p:attrNameLst>
                                          <p:attrName>ppt_x</p:attrName>
                                        </p:attrNameLst>
                                      </p:cBhvr>
                                      <p:tavLst>
                                        <p:tav tm="0">
                                          <p:val>
                                            <p:strVal val="0-#ppt_w/2"/>
                                          </p:val>
                                        </p:tav>
                                        <p:tav tm="100000">
                                          <p:val>
                                            <p:strVal val="#ppt_x"/>
                                          </p:val>
                                        </p:tav>
                                      </p:tavLst>
                                    </p:anim>
                                    <p:anim calcmode="lin" valueType="num">
                                      <p:cBhvr additive="base">
                                        <p:cTn id="19" dur="500" fill="hold"/>
                                        <p:tgtEl>
                                          <p:spTgt spid="181252"/>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81254"/>
                                        </p:tgtEl>
                                        <p:attrNameLst>
                                          <p:attrName>style.visibility</p:attrName>
                                        </p:attrNameLst>
                                      </p:cBhvr>
                                      <p:to>
                                        <p:strVal val="visible"/>
                                      </p:to>
                                    </p:set>
                                    <p:animEffect transition="in" filter="blinds(horizontal)">
                                      <p:cBhvr>
                                        <p:cTn id="24" dur="500"/>
                                        <p:tgtEl>
                                          <p:spTgt spid="18125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nodeType="clickEffect">
                                  <p:stCondLst>
                                    <p:cond delay="0"/>
                                  </p:stCondLst>
                                  <p:childTnLst>
                                    <p:set>
                                      <p:cBhvr>
                                        <p:cTn id="28" dur="1" fill="hold">
                                          <p:stCondLst>
                                            <p:cond delay="0"/>
                                          </p:stCondLst>
                                        </p:cTn>
                                        <p:tgtEl>
                                          <p:spTgt spid="181253"/>
                                        </p:tgtEl>
                                        <p:attrNameLst>
                                          <p:attrName>style.visibility</p:attrName>
                                        </p:attrNameLst>
                                      </p:cBhvr>
                                      <p:to>
                                        <p:strVal val="visible"/>
                                      </p:to>
                                    </p:set>
                                    <p:animEffect transition="in" filter="wipe(up)">
                                      <p:cBhvr>
                                        <p:cTn id="29" dur="2000"/>
                                        <p:tgtEl>
                                          <p:spTgt spid="181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0" grpId="0" autoUpdateAnimBg="0"/>
      <p:bldP spid="181251" grpId="0" autoUpdateAnimBg="0"/>
      <p:bldP spid="18125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274" name="Group 2"/>
          <p:cNvGrpSpPr>
            <a:grpSpLocks/>
          </p:cNvGrpSpPr>
          <p:nvPr/>
        </p:nvGrpSpPr>
        <p:grpSpPr bwMode="auto">
          <a:xfrm rot="5400000">
            <a:off x="4067176" y="1989137"/>
            <a:ext cx="360362" cy="792163"/>
            <a:chOff x="1272" y="1531"/>
            <a:chExt cx="204" cy="227"/>
          </a:xfrm>
        </p:grpSpPr>
        <p:sp>
          <p:nvSpPr>
            <p:cNvPr id="64562" name="Line 3"/>
            <p:cNvSpPr>
              <a:spLocks noChangeShapeType="1"/>
            </p:cNvSpPr>
            <p:nvPr/>
          </p:nvSpPr>
          <p:spPr bwMode="auto">
            <a:xfrm flipV="1">
              <a:off x="1272" y="1668"/>
              <a:ext cx="204" cy="0"/>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63" name="Line 4"/>
            <p:cNvSpPr>
              <a:spLocks noChangeShapeType="1"/>
            </p:cNvSpPr>
            <p:nvPr/>
          </p:nvSpPr>
          <p:spPr bwMode="auto">
            <a:xfrm>
              <a:off x="1302" y="1716"/>
              <a:ext cx="132" cy="0"/>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64" name="Line 5"/>
            <p:cNvSpPr>
              <a:spLocks noChangeShapeType="1"/>
            </p:cNvSpPr>
            <p:nvPr/>
          </p:nvSpPr>
          <p:spPr bwMode="auto">
            <a:xfrm>
              <a:off x="1326" y="1758"/>
              <a:ext cx="87" cy="0"/>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65" name="Line 6"/>
            <p:cNvSpPr>
              <a:spLocks noChangeShapeType="1"/>
            </p:cNvSpPr>
            <p:nvPr/>
          </p:nvSpPr>
          <p:spPr bwMode="auto">
            <a:xfrm flipH="1">
              <a:off x="1371" y="1531"/>
              <a:ext cx="0" cy="137"/>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82279" name="Text Box 7"/>
          <p:cNvSpPr txBox="1">
            <a:spLocks noChangeArrowheads="1"/>
          </p:cNvSpPr>
          <p:nvPr/>
        </p:nvSpPr>
        <p:spPr bwMode="auto">
          <a:xfrm>
            <a:off x="468313" y="1484313"/>
            <a:ext cx="3743325"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以</a:t>
            </a:r>
            <a:r>
              <a:rPr kumimoji="1" lang="en-US" altLang="zh-CN" sz="2800">
                <a:solidFill>
                  <a:schemeClr val="bg1"/>
                </a:solidFill>
                <a:latin typeface="Times New Roman" panose="02020603050405020304" pitchFamily="18" charset="0"/>
                <a:ea typeface="楷体_GB2312" pitchFamily="49" charset="-122"/>
              </a:rPr>
              <a:t>N</a:t>
            </a:r>
            <a:r>
              <a:rPr kumimoji="1" lang="zh-CN" altLang="en-US" sz="2800" b="1">
                <a:solidFill>
                  <a:srgbClr val="FFFF00"/>
                </a:solidFill>
                <a:latin typeface="楷体_GB2312" pitchFamily="49" charset="-122"/>
                <a:ea typeface="楷体_GB2312" pitchFamily="49" charset="-122"/>
              </a:rPr>
              <a:t>点为参考点，对</a:t>
            </a:r>
            <a:r>
              <a:rPr kumimoji="1" lang="en-US" altLang="zh-CN" sz="2800">
                <a:solidFill>
                  <a:srgbClr val="FFFF00"/>
                </a:solidFill>
                <a:latin typeface="Times New Roman" panose="02020603050405020304" pitchFamily="18" charset="0"/>
                <a:ea typeface="楷体_GB2312" pitchFamily="49" charset="-122"/>
              </a:rPr>
              <a:t>N’</a:t>
            </a:r>
            <a:r>
              <a:rPr kumimoji="1" lang="zh-CN" altLang="en-US" sz="2800" b="1">
                <a:solidFill>
                  <a:srgbClr val="FFFF00"/>
                </a:solidFill>
                <a:latin typeface="楷体_GB2312" pitchFamily="49" charset="-122"/>
                <a:ea typeface="楷体_GB2312" pitchFamily="49" charset="-122"/>
              </a:rPr>
              <a:t>点列写结点方程：</a:t>
            </a:r>
          </a:p>
        </p:txBody>
      </p:sp>
      <p:graphicFrame>
        <p:nvGraphicFramePr>
          <p:cNvPr id="182280" name="Object 8"/>
          <p:cNvGraphicFramePr>
            <a:graphicFrameLocks noChangeAspect="1"/>
          </p:cNvGraphicFramePr>
          <p:nvPr/>
        </p:nvGraphicFramePr>
        <p:xfrm>
          <a:off x="684213" y="4221163"/>
          <a:ext cx="6157912" cy="952500"/>
        </p:xfrm>
        <a:graphic>
          <a:graphicData uri="http://schemas.openxmlformats.org/presentationml/2006/ole">
            <mc:AlternateContent xmlns:mc="http://schemas.openxmlformats.org/markup-compatibility/2006">
              <mc:Choice xmlns:v="urn:schemas-microsoft-com:vml" Requires="v">
                <p:oleObj spid="_x0000_s64629" name="公式" r:id="rId3" imgW="2851113" imgH="438281" progId="Equation.3">
                  <p:embed/>
                </p:oleObj>
              </mc:Choice>
              <mc:Fallback>
                <p:oleObj name="公式" r:id="rId3" imgW="2851113" imgH="438281"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4221163"/>
                        <a:ext cx="6157912" cy="952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2281" name="Object 9"/>
          <p:cNvGraphicFramePr>
            <a:graphicFrameLocks noChangeAspect="1"/>
          </p:cNvGraphicFramePr>
          <p:nvPr/>
        </p:nvGraphicFramePr>
        <p:xfrm>
          <a:off x="755650" y="5229225"/>
          <a:ext cx="7483475" cy="989013"/>
        </p:xfrm>
        <a:graphic>
          <a:graphicData uri="http://schemas.openxmlformats.org/presentationml/2006/ole">
            <mc:AlternateContent xmlns:mc="http://schemas.openxmlformats.org/markup-compatibility/2006">
              <mc:Choice xmlns:v="urn:schemas-microsoft-com:vml" Requires="v">
                <p:oleObj spid="_x0000_s64630" name="公式" r:id="rId5" imgW="3333664" imgH="438281" progId="Equation.3">
                  <p:embed/>
                </p:oleObj>
              </mc:Choice>
              <mc:Fallback>
                <p:oleObj name="公式" r:id="rId5" imgW="3333664" imgH="438281"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5229225"/>
                        <a:ext cx="7483475" cy="989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2282" name="Group 10"/>
          <p:cNvGrpSpPr>
            <a:grpSpLocks/>
          </p:cNvGrpSpPr>
          <p:nvPr/>
        </p:nvGrpSpPr>
        <p:grpSpPr bwMode="auto">
          <a:xfrm>
            <a:off x="4787900" y="3357563"/>
            <a:ext cx="2592388" cy="601662"/>
            <a:chOff x="3564" y="661"/>
            <a:chExt cx="1308" cy="278"/>
          </a:xfrm>
        </p:grpSpPr>
        <p:sp>
          <p:nvSpPr>
            <p:cNvPr id="64560" name="Line 11"/>
            <p:cNvSpPr>
              <a:spLocks noChangeShapeType="1"/>
            </p:cNvSpPr>
            <p:nvPr/>
          </p:nvSpPr>
          <p:spPr bwMode="auto">
            <a:xfrm flipH="1">
              <a:off x="3564" y="939"/>
              <a:ext cx="1308" cy="0"/>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aphicFrame>
          <p:nvGraphicFramePr>
            <p:cNvPr id="64561" name="Object 12"/>
            <p:cNvGraphicFramePr>
              <a:graphicFrameLocks noChangeAspect="1"/>
            </p:cNvGraphicFramePr>
            <p:nvPr/>
          </p:nvGraphicFramePr>
          <p:xfrm>
            <a:off x="4059" y="661"/>
            <a:ext cx="338" cy="272"/>
          </p:xfrm>
          <a:graphic>
            <a:graphicData uri="http://schemas.openxmlformats.org/presentationml/2006/ole">
              <mc:AlternateContent xmlns:mc="http://schemas.openxmlformats.org/markup-compatibility/2006">
                <mc:Choice xmlns:v="urn:schemas-microsoft-com:vml" Requires="v">
                  <p:oleObj spid="_x0000_s64631" name="公式" r:id="rId7" imgW="323936" imgH="260525" progId="Equation.3">
                    <p:embed/>
                  </p:oleObj>
                </mc:Choice>
                <mc:Fallback>
                  <p:oleObj name="公式" r:id="rId7" imgW="323936" imgH="260525"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59" y="661"/>
                          <a:ext cx="338"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82285" name="Group 13"/>
          <p:cNvGrpSpPr>
            <a:grpSpLocks/>
          </p:cNvGrpSpPr>
          <p:nvPr/>
        </p:nvGrpSpPr>
        <p:grpSpPr bwMode="auto">
          <a:xfrm>
            <a:off x="4140200" y="404813"/>
            <a:ext cx="4427538" cy="3241675"/>
            <a:chOff x="2426" y="1253"/>
            <a:chExt cx="2789" cy="2042"/>
          </a:xfrm>
        </p:grpSpPr>
        <p:sp>
          <p:nvSpPr>
            <p:cNvPr id="64529" name="Text Box 14"/>
            <p:cNvSpPr txBox="1">
              <a:spLocks noChangeArrowheads="1"/>
            </p:cNvSpPr>
            <p:nvPr/>
          </p:nvSpPr>
          <p:spPr bwMode="auto">
            <a:xfrm>
              <a:off x="4104" y="184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4530" name="Line 15"/>
            <p:cNvSpPr>
              <a:spLocks noChangeShapeType="1"/>
            </p:cNvSpPr>
            <p:nvPr/>
          </p:nvSpPr>
          <p:spPr bwMode="auto">
            <a:xfrm>
              <a:off x="4694" y="1798"/>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4531" name="Text Box 16"/>
            <p:cNvSpPr txBox="1">
              <a:spLocks noChangeArrowheads="1"/>
            </p:cNvSpPr>
            <p:nvPr/>
          </p:nvSpPr>
          <p:spPr bwMode="auto">
            <a:xfrm>
              <a:off x="4149" y="252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4532" name="Text Box 17"/>
            <p:cNvSpPr txBox="1">
              <a:spLocks noChangeArrowheads="1"/>
            </p:cNvSpPr>
            <p:nvPr/>
          </p:nvSpPr>
          <p:spPr bwMode="auto">
            <a:xfrm>
              <a:off x="4195" y="279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4533" name="Text Box 18"/>
            <p:cNvSpPr txBox="1">
              <a:spLocks noChangeArrowheads="1"/>
            </p:cNvSpPr>
            <p:nvPr/>
          </p:nvSpPr>
          <p:spPr bwMode="auto">
            <a:xfrm>
              <a:off x="4694" y="2478"/>
              <a:ext cx="52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4534" name="Oval 19"/>
            <p:cNvSpPr>
              <a:spLocks noChangeArrowheads="1"/>
            </p:cNvSpPr>
            <p:nvPr/>
          </p:nvSpPr>
          <p:spPr bwMode="auto">
            <a:xfrm>
              <a:off x="2970" y="161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4535" name="Oval 20"/>
            <p:cNvSpPr>
              <a:spLocks noChangeArrowheads="1"/>
            </p:cNvSpPr>
            <p:nvPr/>
          </p:nvSpPr>
          <p:spPr bwMode="auto">
            <a:xfrm>
              <a:off x="2925" y="229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4536" name="Oval 21"/>
            <p:cNvSpPr>
              <a:spLocks noChangeArrowheads="1"/>
            </p:cNvSpPr>
            <p:nvPr/>
          </p:nvSpPr>
          <p:spPr bwMode="auto">
            <a:xfrm>
              <a:off x="2925" y="293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4537" name="Line 22"/>
            <p:cNvSpPr>
              <a:spLocks noChangeShapeType="1"/>
            </p:cNvSpPr>
            <p:nvPr/>
          </p:nvSpPr>
          <p:spPr bwMode="auto">
            <a:xfrm rot="5400000" flipH="1">
              <a:off x="3719" y="82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38" name="Text Box 23"/>
            <p:cNvSpPr txBox="1">
              <a:spLocks noChangeArrowheads="1"/>
            </p:cNvSpPr>
            <p:nvPr/>
          </p:nvSpPr>
          <p:spPr bwMode="auto">
            <a:xfrm rot="5400000">
              <a:off x="3366" y="149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39" name="Text Box 24"/>
            <p:cNvSpPr txBox="1">
              <a:spLocks noChangeArrowheads="1"/>
            </p:cNvSpPr>
            <p:nvPr/>
          </p:nvSpPr>
          <p:spPr bwMode="auto">
            <a:xfrm>
              <a:off x="2744" y="148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40" name="Text Box 25"/>
            <p:cNvSpPr txBox="1">
              <a:spLocks noChangeArrowheads="1"/>
            </p:cNvSpPr>
            <p:nvPr/>
          </p:nvSpPr>
          <p:spPr bwMode="auto">
            <a:xfrm>
              <a:off x="2426" y="256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4541" name="Line 26"/>
            <p:cNvSpPr>
              <a:spLocks noChangeShapeType="1"/>
            </p:cNvSpPr>
            <p:nvPr/>
          </p:nvSpPr>
          <p:spPr bwMode="auto">
            <a:xfrm rot="5400000" flipH="1">
              <a:off x="3719" y="150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42" name="Text Box 27"/>
            <p:cNvSpPr txBox="1">
              <a:spLocks noChangeArrowheads="1"/>
            </p:cNvSpPr>
            <p:nvPr/>
          </p:nvSpPr>
          <p:spPr bwMode="auto">
            <a:xfrm rot="5400000">
              <a:off x="3366" y="217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43" name="Text Box 28"/>
            <p:cNvSpPr txBox="1">
              <a:spLocks noChangeArrowheads="1"/>
            </p:cNvSpPr>
            <p:nvPr/>
          </p:nvSpPr>
          <p:spPr bwMode="auto">
            <a:xfrm>
              <a:off x="2744" y="216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44" name="Line 29"/>
            <p:cNvSpPr>
              <a:spLocks noChangeShapeType="1"/>
            </p:cNvSpPr>
            <p:nvPr/>
          </p:nvSpPr>
          <p:spPr bwMode="auto">
            <a:xfrm rot="5400000" flipH="1">
              <a:off x="3719" y="2137"/>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45" name="Text Box 30"/>
            <p:cNvSpPr txBox="1">
              <a:spLocks noChangeArrowheads="1"/>
            </p:cNvSpPr>
            <p:nvPr/>
          </p:nvSpPr>
          <p:spPr bwMode="auto">
            <a:xfrm rot="5400000">
              <a:off x="3366" y="280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46" name="Text Box 31"/>
            <p:cNvSpPr txBox="1">
              <a:spLocks noChangeArrowheads="1"/>
            </p:cNvSpPr>
            <p:nvPr/>
          </p:nvSpPr>
          <p:spPr bwMode="auto">
            <a:xfrm>
              <a:off x="2744" y="284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4547" name="Line 32"/>
            <p:cNvSpPr>
              <a:spLocks noChangeShapeType="1"/>
            </p:cNvSpPr>
            <p:nvPr/>
          </p:nvSpPr>
          <p:spPr bwMode="auto">
            <a:xfrm>
              <a:off x="2743" y="1798"/>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4548" name="Object 33"/>
            <p:cNvGraphicFramePr>
              <a:graphicFrameLocks noChangeAspect="1"/>
            </p:cNvGraphicFramePr>
            <p:nvPr/>
          </p:nvGraphicFramePr>
          <p:xfrm>
            <a:off x="3016" y="1253"/>
            <a:ext cx="284" cy="381"/>
          </p:xfrm>
          <a:graphic>
            <a:graphicData uri="http://schemas.openxmlformats.org/presentationml/2006/ole">
              <mc:AlternateContent xmlns:mc="http://schemas.openxmlformats.org/markup-compatibility/2006">
                <mc:Choice xmlns:v="urn:schemas-microsoft-com:vml" Requires="v">
                  <p:oleObj spid="_x0000_s64632" name="公式" r:id="rId9" imgW="222139" imgH="298362" progId="Equation.3">
                    <p:embed/>
                  </p:oleObj>
                </mc:Choice>
                <mc:Fallback>
                  <p:oleObj name="公式" r:id="rId9" imgW="222139" imgH="298362" progId="Equation.3">
                    <p:embed/>
                    <p:pic>
                      <p:nvPicPr>
                        <p:cNvPr id="0" name="Object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6" y="1253"/>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49" name="Object 34"/>
            <p:cNvGraphicFramePr>
              <a:graphicFrameLocks noChangeAspect="1"/>
            </p:cNvGraphicFramePr>
            <p:nvPr/>
          </p:nvGraphicFramePr>
          <p:xfrm>
            <a:off x="3061" y="1933"/>
            <a:ext cx="285" cy="397"/>
          </p:xfrm>
          <a:graphic>
            <a:graphicData uri="http://schemas.openxmlformats.org/presentationml/2006/ole">
              <mc:AlternateContent xmlns:mc="http://schemas.openxmlformats.org/markup-compatibility/2006">
                <mc:Choice xmlns:v="urn:schemas-microsoft-com:vml" Requires="v">
                  <p:oleObj spid="_x0000_s64633" name="公式" r:id="rId11" imgW="222139" imgH="310975" progId="Equation.3">
                    <p:embed/>
                  </p:oleObj>
                </mc:Choice>
                <mc:Fallback>
                  <p:oleObj name="公式" r:id="rId11" imgW="222139" imgH="310975" progId="Equation.3">
                    <p:embed/>
                    <p:pic>
                      <p:nvPicPr>
                        <p:cNvPr id="0" name="Object 3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61" y="1933"/>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50" name="Object 35"/>
            <p:cNvGraphicFramePr>
              <a:graphicFrameLocks noChangeAspect="1"/>
            </p:cNvGraphicFramePr>
            <p:nvPr/>
          </p:nvGraphicFramePr>
          <p:xfrm>
            <a:off x="3094" y="2579"/>
            <a:ext cx="285" cy="397"/>
          </p:xfrm>
          <a:graphic>
            <a:graphicData uri="http://schemas.openxmlformats.org/presentationml/2006/ole">
              <mc:AlternateContent xmlns:mc="http://schemas.openxmlformats.org/markup-compatibility/2006">
                <mc:Choice xmlns:v="urn:schemas-microsoft-com:vml" Requires="v">
                  <p:oleObj spid="_x0000_s64634" name="公式" r:id="rId13" imgW="222139" imgH="310975" progId="Equation.3">
                    <p:embed/>
                  </p:oleObj>
                </mc:Choice>
                <mc:Fallback>
                  <p:oleObj name="公式" r:id="rId13" imgW="222139" imgH="310975" progId="Equation.3">
                    <p:embed/>
                    <p:pic>
                      <p:nvPicPr>
                        <p:cNvPr id="0" name="Object 3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94" y="2579"/>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51" name="Rectangle 36"/>
            <p:cNvSpPr>
              <a:spLocks noChangeArrowheads="1"/>
            </p:cNvSpPr>
            <p:nvPr/>
          </p:nvSpPr>
          <p:spPr bwMode="auto">
            <a:xfrm>
              <a:off x="4149" y="306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4552" name="Rectangle 37"/>
            <p:cNvSpPr>
              <a:spLocks noChangeArrowheads="1"/>
            </p:cNvSpPr>
            <p:nvPr/>
          </p:nvSpPr>
          <p:spPr bwMode="auto">
            <a:xfrm>
              <a:off x="4149" y="243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4553" name="Rectangle 38"/>
            <p:cNvSpPr>
              <a:spLocks noChangeArrowheads="1"/>
            </p:cNvSpPr>
            <p:nvPr/>
          </p:nvSpPr>
          <p:spPr bwMode="auto">
            <a:xfrm>
              <a:off x="4104" y="1752"/>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4554" name="Line 39"/>
            <p:cNvSpPr>
              <a:spLocks noChangeShapeType="1"/>
            </p:cNvSpPr>
            <p:nvPr/>
          </p:nvSpPr>
          <p:spPr bwMode="auto">
            <a:xfrm rot="-5400000">
              <a:off x="3842"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4555" name="Object 40"/>
            <p:cNvGraphicFramePr>
              <a:graphicFrameLocks noChangeAspect="1"/>
            </p:cNvGraphicFramePr>
            <p:nvPr/>
          </p:nvGraphicFramePr>
          <p:xfrm>
            <a:off x="3742" y="1389"/>
            <a:ext cx="221" cy="381"/>
          </p:xfrm>
          <a:graphic>
            <a:graphicData uri="http://schemas.openxmlformats.org/presentationml/2006/ole">
              <mc:AlternateContent xmlns:mc="http://schemas.openxmlformats.org/markup-compatibility/2006">
                <mc:Choice xmlns:v="urn:schemas-microsoft-com:vml" Requires="v">
                  <p:oleObj spid="_x0000_s64635" name="公式" r:id="rId15" imgW="171635" imgH="298362" progId="Equation.3">
                    <p:embed/>
                  </p:oleObj>
                </mc:Choice>
                <mc:Fallback>
                  <p:oleObj name="公式" r:id="rId15" imgW="171635" imgH="298362" progId="Equation.3">
                    <p:embed/>
                    <p:pic>
                      <p:nvPicPr>
                        <p:cNvPr id="0" name="Object 4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42" y="138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56" name="Object 41"/>
            <p:cNvGraphicFramePr>
              <a:graphicFrameLocks noChangeAspect="1"/>
            </p:cNvGraphicFramePr>
            <p:nvPr/>
          </p:nvGraphicFramePr>
          <p:xfrm>
            <a:off x="3740" y="2024"/>
            <a:ext cx="224" cy="381"/>
          </p:xfrm>
          <a:graphic>
            <a:graphicData uri="http://schemas.openxmlformats.org/presentationml/2006/ole">
              <mc:AlternateContent xmlns:mc="http://schemas.openxmlformats.org/markup-compatibility/2006">
                <mc:Choice xmlns:v="urn:schemas-microsoft-com:vml" Requires="v">
                  <p:oleObj spid="_x0000_s64636" name="公式" r:id="rId17" imgW="171635" imgH="298362" progId="Equation.3">
                    <p:embed/>
                  </p:oleObj>
                </mc:Choice>
                <mc:Fallback>
                  <p:oleObj name="公式" r:id="rId17" imgW="171635" imgH="298362" progId="Equation.3">
                    <p:embed/>
                    <p:pic>
                      <p:nvPicPr>
                        <p:cNvPr id="0" name="Object 4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40" y="2024"/>
                          <a:ext cx="22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57" name="Line 42"/>
            <p:cNvSpPr>
              <a:spLocks noChangeShapeType="1"/>
            </p:cNvSpPr>
            <p:nvPr/>
          </p:nvSpPr>
          <p:spPr bwMode="auto">
            <a:xfrm rot="-5400000">
              <a:off x="3841" y="2831"/>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4558" name="Object 43"/>
            <p:cNvGraphicFramePr>
              <a:graphicFrameLocks noChangeAspect="1"/>
            </p:cNvGraphicFramePr>
            <p:nvPr/>
          </p:nvGraphicFramePr>
          <p:xfrm>
            <a:off x="3695" y="2614"/>
            <a:ext cx="223" cy="381"/>
          </p:xfrm>
          <a:graphic>
            <a:graphicData uri="http://schemas.openxmlformats.org/presentationml/2006/ole">
              <mc:AlternateContent xmlns:mc="http://schemas.openxmlformats.org/markup-compatibility/2006">
                <mc:Choice xmlns:v="urn:schemas-microsoft-com:vml" Requires="v">
                  <p:oleObj spid="_x0000_s64637" name="公式" r:id="rId19" imgW="171635" imgH="298362" progId="Equation.3">
                    <p:embed/>
                  </p:oleObj>
                </mc:Choice>
                <mc:Fallback>
                  <p:oleObj name="公式" r:id="rId19" imgW="171635" imgH="298362" progId="Equation.3">
                    <p:embed/>
                    <p:pic>
                      <p:nvPicPr>
                        <p:cNvPr id="0" name="Object 4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695" y="2614"/>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59" name="Line 44"/>
            <p:cNvSpPr>
              <a:spLocks noChangeShapeType="1"/>
            </p:cNvSpPr>
            <p:nvPr/>
          </p:nvSpPr>
          <p:spPr bwMode="auto">
            <a:xfrm rot="-5400000">
              <a:off x="3842" y="2240"/>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520" name="Group 45"/>
          <p:cNvGrpSpPr>
            <a:grpSpLocks/>
          </p:cNvGrpSpPr>
          <p:nvPr/>
        </p:nvGrpSpPr>
        <p:grpSpPr bwMode="auto">
          <a:xfrm>
            <a:off x="8316913" y="6445250"/>
            <a:ext cx="792162" cy="366713"/>
            <a:chOff x="5193" y="4020"/>
            <a:chExt cx="499" cy="231"/>
          </a:xfrm>
        </p:grpSpPr>
        <p:pic>
          <p:nvPicPr>
            <p:cNvPr id="64527" name="Picture 46"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28" name="Text Box 4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4521" name="Group 48"/>
          <p:cNvGrpSpPr>
            <a:grpSpLocks/>
          </p:cNvGrpSpPr>
          <p:nvPr/>
        </p:nvGrpSpPr>
        <p:grpSpPr bwMode="auto">
          <a:xfrm>
            <a:off x="7451725" y="6445250"/>
            <a:ext cx="792163" cy="366713"/>
            <a:chOff x="5193" y="4020"/>
            <a:chExt cx="499" cy="231"/>
          </a:xfrm>
        </p:grpSpPr>
        <p:pic>
          <p:nvPicPr>
            <p:cNvPr id="64525" name="Picture 49"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26" name="Text Box 5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4522" name="Group 51"/>
          <p:cNvGrpSpPr>
            <a:grpSpLocks/>
          </p:cNvGrpSpPr>
          <p:nvPr/>
        </p:nvGrpSpPr>
        <p:grpSpPr bwMode="auto">
          <a:xfrm>
            <a:off x="6588125" y="6446838"/>
            <a:ext cx="792163" cy="366712"/>
            <a:chOff x="4695" y="4061"/>
            <a:chExt cx="499" cy="231"/>
          </a:xfrm>
        </p:grpSpPr>
        <p:pic>
          <p:nvPicPr>
            <p:cNvPr id="64523" name="Picture 52" descr="789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24" name="Text Box 5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82285"/>
                                        </p:tgtEl>
                                        <p:attrNameLst>
                                          <p:attrName>style.visibility</p:attrName>
                                        </p:attrNameLst>
                                      </p:cBhvr>
                                      <p:to>
                                        <p:strVal val="visible"/>
                                      </p:to>
                                    </p:set>
                                    <p:animEffect transition="in" filter="blinds(horizontal)">
                                      <p:cBhvr>
                                        <p:cTn id="7" dur="500"/>
                                        <p:tgtEl>
                                          <p:spTgt spid="1822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82279"/>
                                        </p:tgtEl>
                                        <p:attrNameLst>
                                          <p:attrName>style.visibility</p:attrName>
                                        </p:attrNameLst>
                                      </p:cBhvr>
                                      <p:to>
                                        <p:strVal val="visible"/>
                                      </p:to>
                                    </p:set>
                                    <p:anim calcmode="lin" valueType="num">
                                      <p:cBhvr>
                                        <p:cTn id="12" dur="1000" fill="hold"/>
                                        <p:tgtEl>
                                          <p:spTgt spid="182279"/>
                                        </p:tgtEl>
                                        <p:attrNameLst>
                                          <p:attrName>ppt_w</p:attrName>
                                        </p:attrNameLst>
                                      </p:cBhvr>
                                      <p:tavLst>
                                        <p:tav tm="0">
                                          <p:val>
                                            <p:strVal val="#ppt_w*0.70"/>
                                          </p:val>
                                        </p:tav>
                                        <p:tav tm="100000">
                                          <p:val>
                                            <p:strVal val="#ppt_w"/>
                                          </p:val>
                                        </p:tav>
                                      </p:tavLst>
                                    </p:anim>
                                    <p:anim calcmode="lin" valueType="num">
                                      <p:cBhvr>
                                        <p:cTn id="13" dur="1000" fill="hold"/>
                                        <p:tgtEl>
                                          <p:spTgt spid="182279"/>
                                        </p:tgtEl>
                                        <p:attrNameLst>
                                          <p:attrName>ppt_h</p:attrName>
                                        </p:attrNameLst>
                                      </p:cBhvr>
                                      <p:tavLst>
                                        <p:tav tm="0">
                                          <p:val>
                                            <p:strVal val="#ppt_h"/>
                                          </p:val>
                                        </p:tav>
                                        <p:tav tm="100000">
                                          <p:val>
                                            <p:strVal val="#ppt_h"/>
                                          </p:val>
                                        </p:tav>
                                      </p:tavLst>
                                    </p:anim>
                                    <p:animEffect transition="in" filter="fade">
                                      <p:cBhvr>
                                        <p:cTn id="14" dur="1000"/>
                                        <p:tgtEl>
                                          <p:spTgt spid="182279"/>
                                        </p:tgtEl>
                                      </p:cBhvr>
                                    </p:animEffect>
                                  </p:childTnLst>
                                </p:cTn>
                              </p:par>
                            </p:childTnLst>
                          </p:cTn>
                        </p:par>
                        <p:par>
                          <p:cTn id="15" fill="hold" nodeType="afterGroup">
                            <p:stCondLst>
                              <p:cond delay="1000"/>
                            </p:stCondLst>
                            <p:childTnLst>
                              <p:par>
                                <p:cTn id="16" presetID="23" presetClass="entr" presetSubtype="32" fill="hold" nodeType="afterEffect">
                                  <p:stCondLst>
                                    <p:cond delay="0"/>
                                  </p:stCondLst>
                                  <p:childTnLst>
                                    <p:set>
                                      <p:cBhvr>
                                        <p:cTn id="17" dur="1" fill="hold">
                                          <p:stCondLst>
                                            <p:cond delay="0"/>
                                          </p:stCondLst>
                                        </p:cTn>
                                        <p:tgtEl>
                                          <p:spTgt spid="182274"/>
                                        </p:tgtEl>
                                        <p:attrNameLst>
                                          <p:attrName>style.visibility</p:attrName>
                                        </p:attrNameLst>
                                      </p:cBhvr>
                                      <p:to>
                                        <p:strVal val="visible"/>
                                      </p:to>
                                    </p:set>
                                    <p:anim calcmode="lin" valueType="num">
                                      <p:cBhvr>
                                        <p:cTn id="18" dur="500" fill="hold"/>
                                        <p:tgtEl>
                                          <p:spTgt spid="182274"/>
                                        </p:tgtEl>
                                        <p:attrNameLst>
                                          <p:attrName>ppt_w</p:attrName>
                                        </p:attrNameLst>
                                      </p:cBhvr>
                                      <p:tavLst>
                                        <p:tav tm="0">
                                          <p:val>
                                            <p:strVal val="4*#ppt_w"/>
                                          </p:val>
                                        </p:tav>
                                        <p:tav tm="100000">
                                          <p:val>
                                            <p:strVal val="#ppt_w"/>
                                          </p:val>
                                        </p:tav>
                                      </p:tavLst>
                                    </p:anim>
                                    <p:anim calcmode="lin" valueType="num">
                                      <p:cBhvr>
                                        <p:cTn id="19" dur="500" fill="hold"/>
                                        <p:tgtEl>
                                          <p:spTgt spid="182274"/>
                                        </p:tgtEl>
                                        <p:attrNameLst>
                                          <p:attrName>ppt_h</p:attrName>
                                        </p:attrNameLst>
                                      </p:cBhvr>
                                      <p:tavLst>
                                        <p:tav tm="0">
                                          <p:val>
                                            <p:strVal val="4*#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82280"/>
                                        </p:tgtEl>
                                        <p:attrNameLst>
                                          <p:attrName>style.visibility</p:attrName>
                                        </p:attrNameLst>
                                      </p:cBhvr>
                                      <p:to>
                                        <p:strVal val="visible"/>
                                      </p:to>
                                    </p:set>
                                    <p:animEffect transition="in" filter="wipe(left)">
                                      <p:cBhvr>
                                        <p:cTn id="24" dur="2000"/>
                                        <p:tgtEl>
                                          <p:spTgt spid="18228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182281"/>
                                        </p:tgtEl>
                                        <p:attrNameLst>
                                          <p:attrName>style.visibility</p:attrName>
                                        </p:attrNameLst>
                                      </p:cBhvr>
                                      <p:to>
                                        <p:strVal val="visible"/>
                                      </p:to>
                                    </p:set>
                                    <p:animEffect transition="in" filter="wipe(left)">
                                      <p:cBhvr>
                                        <p:cTn id="29" dur="2000"/>
                                        <p:tgtEl>
                                          <p:spTgt spid="182281"/>
                                        </p:tgtEl>
                                      </p:cBhvr>
                                    </p:animEffect>
                                  </p:childTnLst>
                                </p:cTn>
                              </p:par>
                            </p:childTnLst>
                          </p:cTn>
                        </p:par>
                        <p:par>
                          <p:cTn id="30" fill="hold" nodeType="afterGroup">
                            <p:stCondLst>
                              <p:cond delay="2000"/>
                            </p:stCondLst>
                            <p:childTnLst>
                              <p:par>
                                <p:cTn id="31" presetID="15" presetClass="entr" presetSubtype="0" fill="hold" nodeType="afterEffect">
                                  <p:stCondLst>
                                    <p:cond delay="0"/>
                                  </p:stCondLst>
                                  <p:childTnLst>
                                    <p:set>
                                      <p:cBhvr>
                                        <p:cTn id="32" dur="1" fill="hold">
                                          <p:stCondLst>
                                            <p:cond delay="0"/>
                                          </p:stCondLst>
                                        </p:cTn>
                                        <p:tgtEl>
                                          <p:spTgt spid="182282"/>
                                        </p:tgtEl>
                                        <p:attrNameLst>
                                          <p:attrName>style.visibility</p:attrName>
                                        </p:attrNameLst>
                                      </p:cBhvr>
                                      <p:to>
                                        <p:strVal val="visible"/>
                                      </p:to>
                                    </p:set>
                                    <p:anim calcmode="lin" valueType="num">
                                      <p:cBhvr>
                                        <p:cTn id="33" dur="1000" fill="hold"/>
                                        <p:tgtEl>
                                          <p:spTgt spid="182282"/>
                                        </p:tgtEl>
                                        <p:attrNameLst>
                                          <p:attrName>ppt_w</p:attrName>
                                        </p:attrNameLst>
                                      </p:cBhvr>
                                      <p:tavLst>
                                        <p:tav tm="0">
                                          <p:val>
                                            <p:fltVal val="0"/>
                                          </p:val>
                                        </p:tav>
                                        <p:tav tm="100000">
                                          <p:val>
                                            <p:strVal val="#ppt_w"/>
                                          </p:val>
                                        </p:tav>
                                      </p:tavLst>
                                    </p:anim>
                                    <p:anim calcmode="lin" valueType="num">
                                      <p:cBhvr>
                                        <p:cTn id="34" dur="1000" fill="hold"/>
                                        <p:tgtEl>
                                          <p:spTgt spid="182282"/>
                                        </p:tgtEl>
                                        <p:attrNameLst>
                                          <p:attrName>ppt_h</p:attrName>
                                        </p:attrNameLst>
                                      </p:cBhvr>
                                      <p:tavLst>
                                        <p:tav tm="0">
                                          <p:val>
                                            <p:fltVal val="0"/>
                                          </p:val>
                                        </p:tav>
                                        <p:tav tm="100000">
                                          <p:val>
                                            <p:strVal val="#ppt_h"/>
                                          </p:val>
                                        </p:tav>
                                      </p:tavLst>
                                    </p:anim>
                                    <p:anim calcmode="lin" valueType="num">
                                      <p:cBhvr>
                                        <p:cTn id="35" dur="1000" fill="hold"/>
                                        <p:tgtEl>
                                          <p:spTgt spid="18228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8228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9"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ext Box 2"/>
          <p:cNvSpPr txBox="1">
            <a:spLocks noChangeArrowheads="1"/>
          </p:cNvSpPr>
          <p:nvPr/>
        </p:nvSpPr>
        <p:spPr bwMode="auto">
          <a:xfrm>
            <a:off x="539750" y="5229225"/>
            <a:ext cx="27368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负载侧相电压：</a:t>
            </a:r>
          </a:p>
        </p:txBody>
      </p:sp>
      <p:graphicFrame>
        <p:nvGraphicFramePr>
          <p:cNvPr id="183299" name="Object 3"/>
          <p:cNvGraphicFramePr>
            <a:graphicFrameLocks noChangeAspect="1"/>
          </p:cNvGraphicFramePr>
          <p:nvPr/>
        </p:nvGraphicFramePr>
        <p:xfrm>
          <a:off x="3276600" y="4652963"/>
          <a:ext cx="3271838" cy="1828800"/>
        </p:xfrm>
        <a:graphic>
          <a:graphicData uri="http://schemas.openxmlformats.org/presentationml/2006/ole">
            <mc:AlternateContent xmlns:mc="http://schemas.openxmlformats.org/markup-compatibility/2006">
              <mc:Choice xmlns:v="urn:schemas-microsoft-com:vml" Requires="v">
                <p:oleObj spid="_x0000_s65684" name="公式" r:id="rId3" imgW="1631913" imgH="908094" progId="Equation.3">
                  <p:embed/>
                </p:oleObj>
              </mc:Choice>
              <mc:Fallback>
                <p:oleObj name="公式" r:id="rId3" imgW="1631913" imgH="908094"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652963"/>
                        <a:ext cx="3271838"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3300" name="AutoShape 4"/>
          <p:cNvSpPr>
            <a:spLocks/>
          </p:cNvSpPr>
          <p:nvPr/>
        </p:nvSpPr>
        <p:spPr bwMode="auto">
          <a:xfrm>
            <a:off x="3059113" y="4868863"/>
            <a:ext cx="236537" cy="1574800"/>
          </a:xfrm>
          <a:prstGeom prst="leftBrace">
            <a:avLst>
              <a:gd name="adj1" fmla="val 55481"/>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3301" name="Text Box 5"/>
          <p:cNvSpPr txBox="1">
            <a:spLocks noChangeArrowheads="1"/>
          </p:cNvSpPr>
          <p:nvPr/>
        </p:nvSpPr>
        <p:spPr bwMode="auto">
          <a:xfrm>
            <a:off x="323850" y="404813"/>
            <a:ext cx="8137525" cy="163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571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pPr>
            <a:r>
              <a:rPr kumimoji="1" lang="zh-CN" altLang="en-US" sz="2800" b="1">
                <a:solidFill>
                  <a:srgbClr val="FFFF00"/>
                </a:solidFill>
                <a:latin typeface="楷体_GB2312" pitchFamily="49" charset="-122"/>
                <a:ea typeface="楷体_GB2312" pitchFamily="49" charset="-122"/>
              </a:rPr>
              <a:t>        因</a:t>
            </a:r>
            <a:r>
              <a:rPr kumimoji="1" lang="en-US" altLang="zh-CN" sz="2800">
                <a:solidFill>
                  <a:schemeClr val="bg1"/>
                </a:solidFill>
                <a:latin typeface="Times New Roman" panose="02020603050405020304" pitchFamily="18" charset="0"/>
                <a:ea typeface="仿宋_GB2312" pitchFamily="49" charset="-122"/>
              </a:rPr>
              <a:t>N</a:t>
            </a:r>
            <a:r>
              <a:rPr kumimoji="1" lang="zh-CN" altLang="en-US" sz="2800">
                <a:solidFill>
                  <a:schemeClr val="bg1"/>
                </a:solidFill>
                <a:latin typeface="Times New Roman" panose="02020603050405020304" pitchFamily="18" charset="0"/>
                <a:ea typeface="仿宋_GB2312" pitchFamily="49" charset="-122"/>
              </a:rPr>
              <a:t>，</a:t>
            </a:r>
            <a:r>
              <a:rPr kumimoji="1" lang="en-US" altLang="zh-CN" sz="2800">
                <a:solidFill>
                  <a:schemeClr val="bg1"/>
                </a:solidFill>
                <a:latin typeface="Times New Roman" panose="02020603050405020304" pitchFamily="18" charset="0"/>
                <a:ea typeface="仿宋_GB2312" pitchFamily="49" charset="-122"/>
              </a:rPr>
              <a:t>N’</a:t>
            </a:r>
            <a:r>
              <a:rPr kumimoji="1" lang="zh-CN" altLang="zh-CN" sz="2800" b="1">
                <a:solidFill>
                  <a:srgbClr val="FFFF00"/>
                </a:solidFill>
                <a:latin typeface="楷体_GB2312" pitchFamily="49" charset="-122"/>
                <a:ea typeface="楷体_GB2312" pitchFamily="49" charset="-122"/>
              </a:rPr>
              <a:t>两点等电位，可将其短路，且其中电流为零。这样便可将三相电路的计算化为</a:t>
            </a:r>
            <a:r>
              <a:rPr kumimoji="1" lang="zh-CN" altLang="en-US" sz="2800" b="1">
                <a:solidFill>
                  <a:srgbClr val="FFFF00"/>
                </a:solidFill>
                <a:latin typeface="楷体_GB2312" pitchFamily="49" charset="-122"/>
                <a:ea typeface="楷体_GB2312" pitchFamily="49" charset="-122"/>
              </a:rPr>
              <a:t>单</a:t>
            </a:r>
            <a:r>
              <a:rPr kumimoji="1" lang="zh-CN" altLang="zh-CN" sz="2800" b="1">
                <a:solidFill>
                  <a:srgbClr val="FFFF00"/>
                </a:solidFill>
                <a:latin typeface="楷体_GB2312" pitchFamily="49" charset="-122"/>
                <a:ea typeface="楷体_GB2312" pitchFamily="49" charset="-122"/>
              </a:rPr>
              <a:t>相电路的计算。</a:t>
            </a:r>
            <a:endParaRPr kumimoji="1" lang="zh-CN" altLang="en-US" sz="2800" b="1">
              <a:solidFill>
                <a:srgbClr val="FFFF00"/>
              </a:solidFill>
              <a:latin typeface="楷体_GB2312" pitchFamily="49" charset="-122"/>
              <a:ea typeface="楷体_GB2312" pitchFamily="49" charset="-122"/>
            </a:endParaRPr>
          </a:p>
        </p:txBody>
      </p:sp>
      <p:grpSp>
        <p:nvGrpSpPr>
          <p:cNvPr id="183302" name="Group 6"/>
          <p:cNvGrpSpPr>
            <a:grpSpLocks/>
          </p:cNvGrpSpPr>
          <p:nvPr/>
        </p:nvGrpSpPr>
        <p:grpSpPr bwMode="auto">
          <a:xfrm>
            <a:off x="3635375" y="2492375"/>
            <a:ext cx="560388" cy="1008063"/>
            <a:chOff x="2290" y="1570"/>
            <a:chExt cx="353" cy="635"/>
          </a:xfrm>
        </p:grpSpPr>
        <p:sp>
          <p:nvSpPr>
            <p:cNvPr id="65609" name="Line 7"/>
            <p:cNvSpPr>
              <a:spLocks noChangeShapeType="1"/>
            </p:cNvSpPr>
            <p:nvPr/>
          </p:nvSpPr>
          <p:spPr bwMode="auto">
            <a:xfrm>
              <a:off x="2290" y="2205"/>
              <a:ext cx="110"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nvGrpSpPr>
            <p:cNvPr id="65610" name="Group 8"/>
            <p:cNvGrpSpPr>
              <a:grpSpLocks/>
            </p:cNvGrpSpPr>
            <p:nvPr/>
          </p:nvGrpSpPr>
          <p:grpSpPr bwMode="auto">
            <a:xfrm>
              <a:off x="2290" y="1570"/>
              <a:ext cx="111" cy="124"/>
              <a:chOff x="5192" y="2273"/>
              <a:chExt cx="116" cy="116"/>
            </a:xfrm>
          </p:grpSpPr>
          <p:sp>
            <p:nvSpPr>
              <p:cNvPr id="65612" name="Line 9"/>
              <p:cNvSpPr>
                <a:spLocks noChangeShapeType="1"/>
              </p:cNvSpPr>
              <p:nvPr/>
            </p:nvSpPr>
            <p:spPr bwMode="auto">
              <a:xfrm>
                <a:off x="5192" y="2331"/>
                <a:ext cx="116"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65613" name="Line 10"/>
              <p:cNvSpPr>
                <a:spLocks noChangeShapeType="1"/>
              </p:cNvSpPr>
              <p:nvPr/>
            </p:nvSpPr>
            <p:spPr bwMode="auto">
              <a:xfrm rot="-5400000">
                <a:off x="5192" y="2331"/>
                <a:ext cx="116"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aphicFrame>
          <p:nvGraphicFramePr>
            <p:cNvPr id="65611" name="Object 11"/>
            <p:cNvGraphicFramePr>
              <a:graphicFrameLocks noChangeAspect="1"/>
            </p:cNvGraphicFramePr>
            <p:nvPr/>
          </p:nvGraphicFramePr>
          <p:xfrm>
            <a:off x="2290" y="1797"/>
            <a:ext cx="353" cy="319"/>
          </p:xfrm>
          <a:graphic>
            <a:graphicData uri="http://schemas.openxmlformats.org/presentationml/2006/ole">
              <mc:AlternateContent xmlns:mc="http://schemas.openxmlformats.org/markup-compatibility/2006">
                <mc:Choice xmlns:v="urn:schemas-microsoft-com:vml" Requires="v">
                  <p:oleObj spid="_x0000_s65685" name="公式" r:id="rId5" imgW="323936" imgH="260525" progId="Equation.3">
                    <p:embed/>
                  </p:oleObj>
                </mc:Choice>
                <mc:Fallback>
                  <p:oleObj name="公式" r:id="rId5" imgW="323936" imgH="260525"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0" y="1797"/>
                          <a:ext cx="353" cy="3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83308" name="AutoShape 12" descr="羊皮纸"/>
          <p:cNvSpPr>
            <a:spLocks noChangeArrowheads="1"/>
          </p:cNvSpPr>
          <p:nvPr/>
        </p:nvSpPr>
        <p:spPr bwMode="auto">
          <a:xfrm>
            <a:off x="7092950" y="4868863"/>
            <a:ext cx="1511300" cy="1081087"/>
          </a:xfrm>
          <a:prstGeom prst="wedgeRoundRectCallout">
            <a:avLst>
              <a:gd name="adj1" fmla="val -109454"/>
              <a:gd name="adj2" fmla="val -12407"/>
              <a:gd name="adj3" fmla="val 16667"/>
            </a:avLst>
          </a:prstGeom>
          <a:blipFill dpi="0" rotWithShape="1">
            <a:blip r:embed="rId7"/>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800" b="1">
                <a:ea typeface="楷体_GB2312" pitchFamily="49" charset="-122"/>
              </a:rPr>
              <a:t>也为对称电压</a:t>
            </a:r>
          </a:p>
        </p:txBody>
      </p:sp>
      <p:grpSp>
        <p:nvGrpSpPr>
          <p:cNvPr id="183309" name="Group 13"/>
          <p:cNvGrpSpPr>
            <a:grpSpLocks/>
          </p:cNvGrpSpPr>
          <p:nvPr/>
        </p:nvGrpSpPr>
        <p:grpSpPr bwMode="auto">
          <a:xfrm>
            <a:off x="611188" y="333375"/>
            <a:ext cx="1644650" cy="850900"/>
            <a:chOff x="385" y="3022"/>
            <a:chExt cx="1036" cy="536"/>
          </a:xfrm>
        </p:grpSpPr>
        <p:pic>
          <p:nvPicPr>
            <p:cNvPr id="65607" name="Picture 14" descr="1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608" name="Text Box 15"/>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结论</a:t>
              </a:r>
            </a:p>
          </p:txBody>
        </p:sp>
      </p:grpSp>
      <p:grpSp>
        <p:nvGrpSpPr>
          <p:cNvPr id="183312" name="Group 16"/>
          <p:cNvGrpSpPr>
            <a:grpSpLocks/>
          </p:cNvGrpSpPr>
          <p:nvPr/>
        </p:nvGrpSpPr>
        <p:grpSpPr bwMode="auto">
          <a:xfrm>
            <a:off x="4716463" y="1341438"/>
            <a:ext cx="4427537" cy="3241675"/>
            <a:chOff x="2426" y="1253"/>
            <a:chExt cx="2789" cy="2042"/>
          </a:xfrm>
        </p:grpSpPr>
        <p:sp>
          <p:nvSpPr>
            <p:cNvPr id="65576" name="Text Box 17"/>
            <p:cNvSpPr txBox="1">
              <a:spLocks noChangeArrowheads="1"/>
            </p:cNvSpPr>
            <p:nvPr/>
          </p:nvSpPr>
          <p:spPr bwMode="auto">
            <a:xfrm>
              <a:off x="4104" y="184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5577" name="Line 18"/>
            <p:cNvSpPr>
              <a:spLocks noChangeShapeType="1"/>
            </p:cNvSpPr>
            <p:nvPr/>
          </p:nvSpPr>
          <p:spPr bwMode="auto">
            <a:xfrm>
              <a:off x="4694" y="1798"/>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578" name="Text Box 19"/>
            <p:cNvSpPr txBox="1">
              <a:spLocks noChangeArrowheads="1"/>
            </p:cNvSpPr>
            <p:nvPr/>
          </p:nvSpPr>
          <p:spPr bwMode="auto">
            <a:xfrm>
              <a:off x="4149" y="252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5579" name="Text Box 20"/>
            <p:cNvSpPr txBox="1">
              <a:spLocks noChangeArrowheads="1"/>
            </p:cNvSpPr>
            <p:nvPr/>
          </p:nvSpPr>
          <p:spPr bwMode="auto">
            <a:xfrm>
              <a:off x="4195" y="279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5580" name="Text Box 21"/>
            <p:cNvSpPr txBox="1">
              <a:spLocks noChangeArrowheads="1"/>
            </p:cNvSpPr>
            <p:nvPr/>
          </p:nvSpPr>
          <p:spPr bwMode="auto">
            <a:xfrm>
              <a:off x="4694" y="2478"/>
              <a:ext cx="52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5581" name="Oval 22"/>
            <p:cNvSpPr>
              <a:spLocks noChangeArrowheads="1"/>
            </p:cNvSpPr>
            <p:nvPr/>
          </p:nvSpPr>
          <p:spPr bwMode="auto">
            <a:xfrm>
              <a:off x="2970" y="161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5582" name="Oval 23"/>
            <p:cNvSpPr>
              <a:spLocks noChangeArrowheads="1"/>
            </p:cNvSpPr>
            <p:nvPr/>
          </p:nvSpPr>
          <p:spPr bwMode="auto">
            <a:xfrm>
              <a:off x="2925" y="229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5583" name="Oval 24"/>
            <p:cNvSpPr>
              <a:spLocks noChangeArrowheads="1"/>
            </p:cNvSpPr>
            <p:nvPr/>
          </p:nvSpPr>
          <p:spPr bwMode="auto">
            <a:xfrm>
              <a:off x="2925" y="293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5584" name="Line 25"/>
            <p:cNvSpPr>
              <a:spLocks noChangeShapeType="1"/>
            </p:cNvSpPr>
            <p:nvPr/>
          </p:nvSpPr>
          <p:spPr bwMode="auto">
            <a:xfrm rot="5400000" flipH="1">
              <a:off x="3719" y="82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5" name="Text Box 26"/>
            <p:cNvSpPr txBox="1">
              <a:spLocks noChangeArrowheads="1"/>
            </p:cNvSpPr>
            <p:nvPr/>
          </p:nvSpPr>
          <p:spPr bwMode="auto">
            <a:xfrm rot="5400000">
              <a:off x="3366" y="149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86" name="Text Box 27"/>
            <p:cNvSpPr txBox="1">
              <a:spLocks noChangeArrowheads="1"/>
            </p:cNvSpPr>
            <p:nvPr/>
          </p:nvSpPr>
          <p:spPr bwMode="auto">
            <a:xfrm>
              <a:off x="2744" y="148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87" name="Text Box 28"/>
            <p:cNvSpPr txBox="1">
              <a:spLocks noChangeArrowheads="1"/>
            </p:cNvSpPr>
            <p:nvPr/>
          </p:nvSpPr>
          <p:spPr bwMode="auto">
            <a:xfrm>
              <a:off x="2426" y="256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5588" name="Line 29"/>
            <p:cNvSpPr>
              <a:spLocks noChangeShapeType="1"/>
            </p:cNvSpPr>
            <p:nvPr/>
          </p:nvSpPr>
          <p:spPr bwMode="auto">
            <a:xfrm rot="5400000" flipH="1">
              <a:off x="3719" y="1502"/>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9" name="Text Box 30"/>
            <p:cNvSpPr txBox="1">
              <a:spLocks noChangeArrowheads="1"/>
            </p:cNvSpPr>
            <p:nvPr/>
          </p:nvSpPr>
          <p:spPr bwMode="auto">
            <a:xfrm rot="5400000">
              <a:off x="3366" y="217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90" name="Text Box 31"/>
            <p:cNvSpPr txBox="1">
              <a:spLocks noChangeArrowheads="1"/>
            </p:cNvSpPr>
            <p:nvPr/>
          </p:nvSpPr>
          <p:spPr bwMode="auto">
            <a:xfrm>
              <a:off x="2744" y="216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91" name="Line 32"/>
            <p:cNvSpPr>
              <a:spLocks noChangeShapeType="1"/>
            </p:cNvSpPr>
            <p:nvPr/>
          </p:nvSpPr>
          <p:spPr bwMode="auto">
            <a:xfrm rot="5400000" flipH="1">
              <a:off x="3719" y="2137"/>
              <a:ext cx="0" cy="195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92" name="Text Box 33"/>
            <p:cNvSpPr txBox="1">
              <a:spLocks noChangeArrowheads="1"/>
            </p:cNvSpPr>
            <p:nvPr/>
          </p:nvSpPr>
          <p:spPr bwMode="auto">
            <a:xfrm rot="5400000">
              <a:off x="3366" y="280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93" name="Text Box 34"/>
            <p:cNvSpPr txBox="1">
              <a:spLocks noChangeArrowheads="1"/>
            </p:cNvSpPr>
            <p:nvPr/>
          </p:nvSpPr>
          <p:spPr bwMode="auto">
            <a:xfrm>
              <a:off x="2744" y="284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94" name="Line 35"/>
            <p:cNvSpPr>
              <a:spLocks noChangeShapeType="1"/>
            </p:cNvSpPr>
            <p:nvPr/>
          </p:nvSpPr>
          <p:spPr bwMode="auto">
            <a:xfrm>
              <a:off x="2743" y="1798"/>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5595" name="Object 36"/>
            <p:cNvGraphicFramePr>
              <a:graphicFrameLocks noChangeAspect="1"/>
            </p:cNvGraphicFramePr>
            <p:nvPr/>
          </p:nvGraphicFramePr>
          <p:xfrm>
            <a:off x="3016" y="1253"/>
            <a:ext cx="284" cy="381"/>
          </p:xfrm>
          <a:graphic>
            <a:graphicData uri="http://schemas.openxmlformats.org/presentationml/2006/ole">
              <mc:AlternateContent xmlns:mc="http://schemas.openxmlformats.org/markup-compatibility/2006">
                <mc:Choice xmlns:v="urn:schemas-microsoft-com:vml" Requires="v">
                  <p:oleObj spid="_x0000_s65686" name="公式" r:id="rId9" imgW="222139" imgH="298362" progId="Equation.3">
                    <p:embed/>
                  </p:oleObj>
                </mc:Choice>
                <mc:Fallback>
                  <p:oleObj name="公式" r:id="rId9" imgW="222139" imgH="298362" progId="Equation.3">
                    <p:embed/>
                    <p:pic>
                      <p:nvPicPr>
                        <p:cNvPr id="0" name="Object 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6" y="1253"/>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96" name="Object 37"/>
            <p:cNvGraphicFramePr>
              <a:graphicFrameLocks noChangeAspect="1"/>
            </p:cNvGraphicFramePr>
            <p:nvPr/>
          </p:nvGraphicFramePr>
          <p:xfrm>
            <a:off x="3061" y="1933"/>
            <a:ext cx="285" cy="397"/>
          </p:xfrm>
          <a:graphic>
            <a:graphicData uri="http://schemas.openxmlformats.org/presentationml/2006/ole">
              <mc:AlternateContent xmlns:mc="http://schemas.openxmlformats.org/markup-compatibility/2006">
                <mc:Choice xmlns:v="urn:schemas-microsoft-com:vml" Requires="v">
                  <p:oleObj spid="_x0000_s65687" name="公式" r:id="rId11" imgW="222139" imgH="310975" progId="Equation.3">
                    <p:embed/>
                  </p:oleObj>
                </mc:Choice>
                <mc:Fallback>
                  <p:oleObj name="公式" r:id="rId11" imgW="222139" imgH="310975" progId="Equation.3">
                    <p:embed/>
                    <p:pic>
                      <p:nvPicPr>
                        <p:cNvPr id="0" name="Object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61" y="1933"/>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97" name="Object 38"/>
            <p:cNvGraphicFramePr>
              <a:graphicFrameLocks noChangeAspect="1"/>
            </p:cNvGraphicFramePr>
            <p:nvPr/>
          </p:nvGraphicFramePr>
          <p:xfrm>
            <a:off x="3094" y="2579"/>
            <a:ext cx="285" cy="397"/>
          </p:xfrm>
          <a:graphic>
            <a:graphicData uri="http://schemas.openxmlformats.org/presentationml/2006/ole">
              <mc:AlternateContent xmlns:mc="http://schemas.openxmlformats.org/markup-compatibility/2006">
                <mc:Choice xmlns:v="urn:schemas-microsoft-com:vml" Requires="v">
                  <p:oleObj spid="_x0000_s65688" name="公式" r:id="rId13" imgW="222139" imgH="310975" progId="Equation.3">
                    <p:embed/>
                  </p:oleObj>
                </mc:Choice>
                <mc:Fallback>
                  <p:oleObj name="公式" r:id="rId13" imgW="222139" imgH="310975" progId="Equation.3">
                    <p:embed/>
                    <p:pic>
                      <p:nvPicPr>
                        <p:cNvPr id="0" name="Object 3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94" y="2579"/>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98" name="Rectangle 39"/>
            <p:cNvSpPr>
              <a:spLocks noChangeArrowheads="1"/>
            </p:cNvSpPr>
            <p:nvPr/>
          </p:nvSpPr>
          <p:spPr bwMode="auto">
            <a:xfrm>
              <a:off x="4149" y="306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599" name="Rectangle 40"/>
            <p:cNvSpPr>
              <a:spLocks noChangeArrowheads="1"/>
            </p:cNvSpPr>
            <p:nvPr/>
          </p:nvSpPr>
          <p:spPr bwMode="auto">
            <a:xfrm>
              <a:off x="4149" y="243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600" name="Rectangle 41"/>
            <p:cNvSpPr>
              <a:spLocks noChangeArrowheads="1"/>
            </p:cNvSpPr>
            <p:nvPr/>
          </p:nvSpPr>
          <p:spPr bwMode="auto">
            <a:xfrm>
              <a:off x="4104" y="1752"/>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601" name="Line 42"/>
            <p:cNvSpPr>
              <a:spLocks noChangeShapeType="1"/>
            </p:cNvSpPr>
            <p:nvPr/>
          </p:nvSpPr>
          <p:spPr bwMode="auto">
            <a:xfrm rot="-5400000">
              <a:off x="3842" y="1696"/>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5602" name="Object 43"/>
            <p:cNvGraphicFramePr>
              <a:graphicFrameLocks noChangeAspect="1"/>
            </p:cNvGraphicFramePr>
            <p:nvPr/>
          </p:nvGraphicFramePr>
          <p:xfrm>
            <a:off x="3742" y="1389"/>
            <a:ext cx="221" cy="381"/>
          </p:xfrm>
          <a:graphic>
            <a:graphicData uri="http://schemas.openxmlformats.org/presentationml/2006/ole">
              <mc:AlternateContent xmlns:mc="http://schemas.openxmlformats.org/markup-compatibility/2006">
                <mc:Choice xmlns:v="urn:schemas-microsoft-com:vml" Requires="v">
                  <p:oleObj spid="_x0000_s65689" name="公式" r:id="rId15" imgW="171635" imgH="298362" progId="Equation.3">
                    <p:embed/>
                  </p:oleObj>
                </mc:Choice>
                <mc:Fallback>
                  <p:oleObj name="公式" r:id="rId15" imgW="171635" imgH="298362" progId="Equation.3">
                    <p:embed/>
                    <p:pic>
                      <p:nvPicPr>
                        <p:cNvPr id="0" name="Object 4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42" y="1389"/>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603" name="Object 44"/>
            <p:cNvGraphicFramePr>
              <a:graphicFrameLocks noChangeAspect="1"/>
            </p:cNvGraphicFramePr>
            <p:nvPr/>
          </p:nvGraphicFramePr>
          <p:xfrm>
            <a:off x="3740" y="2024"/>
            <a:ext cx="224" cy="381"/>
          </p:xfrm>
          <a:graphic>
            <a:graphicData uri="http://schemas.openxmlformats.org/presentationml/2006/ole">
              <mc:AlternateContent xmlns:mc="http://schemas.openxmlformats.org/markup-compatibility/2006">
                <mc:Choice xmlns:v="urn:schemas-microsoft-com:vml" Requires="v">
                  <p:oleObj spid="_x0000_s65690" name="公式" r:id="rId17" imgW="171635" imgH="298362" progId="Equation.3">
                    <p:embed/>
                  </p:oleObj>
                </mc:Choice>
                <mc:Fallback>
                  <p:oleObj name="公式" r:id="rId17" imgW="171635" imgH="298362" progId="Equation.3">
                    <p:embed/>
                    <p:pic>
                      <p:nvPicPr>
                        <p:cNvPr id="0" name="Object 4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40" y="2024"/>
                          <a:ext cx="22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604" name="Line 45"/>
            <p:cNvSpPr>
              <a:spLocks noChangeShapeType="1"/>
            </p:cNvSpPr>
            <p:nvPr/>
          </p:nvSpPr>
          <p:spPr bwMode="auto">
            <a:xfrm rot="-5400000">
              <a:off x="3841" y="2831"/>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5605" name="Object 46"/>
            <p:cNvGraphicFramePr>
              <a:graphicFrameLocks noChangeAspect="1"/>
            </p:cNvGraphicFramePr>
            <p:nvPr/>
          </p:nvGraphicFramePr>
          <p:xfrm>
            <a:off x="3695" y="2614"/>
            <a:ext cx="223" cy="381"/>
          </p:xfrm>
          <a:graphic>
            <a:graphicData uri="http://schemas.openxmlformats.org/presentationml/2006/ole">
              <mc:AlternateContent xmlns:mc="http://schemas.openxmlformats.org/markup-compatibility/2006">
                <mc:Choice xmlns:v="urn:schemas-microsoft-com:vml" Requires="v">
                  <p:oleObj spid="_x0000_s65691" name="公式" r:id="rId19" imgW="171635" imgH="298362" progId="Equation.3">
                    <p:embed/>
                  </p:oleObj>
                </mc:Choice>
                <mc:Fallback>
                  <p:oleObj name="公式" r:id="rId19" imgW="171635" imgH="298362" progId="Equation.3">
                    <p:embed/>
                    <p:pic>
                      <p:nvPicPr>
                        <p:cNvPr id="0" name="Object 4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695" y="2614"/>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606" name="Line 47"/>
            <p:cNvSpPr>
              <a:spLocks noChangeShapeType="1"/>
            </p:cNvSpPr>
            <p:nvPr/>
          </p:nvSpPr>
          <p:spPr bwMode="auto">
            <a:xfrm rot="-5400000">
              <a:off x="3842" y="2240"/>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83344" name="Group 48"/>
          <p:cNvGrpSpPr>
            <a:grpSpLocks/>
          </p:cNvGrpSpPr>
          <p:nvPr/>
        </p:nvGrpSpPr>
        <p:grpSpPr bwMode="auto">
          <a:xfrm>
            <a:off x="4932363" y="3284538"/>
            <a:ext cx="3671887" cy="1439862"/>
            <a:chOff x="3107" y="2069"/>
            <a:chExt cx="2313" cy="907"/>
          </a:xfrm>
        </p:grpSpPr>
        <p:sp>
          <p:nvSpPr>
            <p:cNvPr id="65571" name="Line 49"/>
            <p:cNvSpPr>
              <a:spLocks noChangeShapeType="1"/>
            </p:cNvSpPr>
            <p:nvPr/>
          </p:nvSpPr>
          <p:spPr bwMode="auto">
            <a:xfrm>
              <a:off x="3107" y="2976"/>
              <a:ext cx="2313"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572" name="Line 50"/>
            <p:cNvSpPr>
              <a:spLocks noChangeShapeType="1"/>
            </p:cNvSpPr>
            <p:nvPr/>
          </p:nvSpPr>
          <p:spPr bwMode="auto">
            <a:xfrm flipV="1">
              <a:off x="3107" y="2069"/>
              <a:ext cx="0" cy="907"/>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573" name="Line 51"/>
            <p:cNvSpPr>
              <a:spLocks noChangeShapeType="1"/>
            </p:cNvSpPr>
            <p:nvPr/>
          </p:nvSpPr>
          <p:spPr bwMode="auto">
            <a:xfrm>
              <a:off x="3107" y="2069"/>
              <a:ext cx="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574" name="Line 52"/>
            <p:cNvSpPr>
              <a:spLocks noChangeShapeType="1"/>
            </p:cNvSpPr>
            <p:nvPr/>
          </p:nvSpPr>
          <p:spPr bwMode="auto">
            <a:xfrm flipV="1">
              <a:off x="5420" y="2069"/>
              <a:ext cx="0" cy="907"/>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575" name="Line 53"/>
            <p:cNvSpPr>
              <a:spLocks noChangeShapeType="1"/>
            </p:cNvSpPr>
            <p:nvPr/>
          </p:nvSpPr>
          <p:spPr bwMode="auto">
            <a:xfrm>
              <a:off x="5239" y="2069"/>
              <a:ext cx="18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83350" name="Group 54"/>
          <p:cNvGrpSpPr>
            <a:grpSpLocks/>
          </p:cNvGrpSpPr>
          <p:nvPr/>
        </p:nvGrpSpPr>
        <p:grpSpPr bwMode="auto">
          <a:xfrm>
            <a:off x="827088" y="2133600"/>
            <a:ext cx="3384550" cy="2535238"/>
            <a:chOff x="657" y="1344"/>
            <a:chExt cx="2132" cy="1597"/>
          </a:xfrm>
        </p:grpSpPr>
        <p:sp>
          <p:nvSpPr>
            <p:cNvPr id="65557" name="Text Box 55" descr="羊皮纸"/>
            <p:cNvSpPr txBox="1">
              <a:spLocks noChangeArrowheads="1"/>
            </p:cNvSpPr>
            <p:nvPr/>
          </p:nvSpPr>
          <p:spPr bwMode="auto">
            <a:xfrm>
              <a:off x="930" y="2614"/>
              <a:ext cx="1452" cy="327"/>
            </a:xfrm>
            <a:prstGeom prst="rect">
              <a:avLst/>
            </a:prstGeom>
            <a:blipFill dpi="0" rotWithShape="1">
              <a:blip r:embed="rId7"/>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latin typeface="Times New Roman" panose="02020603050405020304" pitchFamily="18" charset="0"/>
                  <a:ea typeface="楷体_GB2312" pitchFamily="49" charset="-122"/>
                </a:rPr>
                <a:t>A</a:t>
              </a:r>
              <a:r>
                <a:rPr kumimoji="1" lang="zh-CN" altLang="en-US" sz="2800" b="1">
                  <a:latin typeface="楷体_GB2312" pitchFamily="49" charset="-122"/>
                  <a:ea typeface="楷体_GB2312" pitchFamily="49" charset="-122"/>
                </a:rPr>
                <a:t>相计算电路</a:t>
              </a:r>
            </a:p>
          </p:txBody>
        </p:sp>
        <p:grpSp>
          <p:nvGrpSpPr>
            <p:cNvPr id="65558" name="Group 56"/>
            <p:cNvGrpSpPr>
              <a:grpSpLocks/>
            </p:cNvGrpSpPr>
            <p:nvPr/>
          </p:nvGrpSpPr>
          <p:grpSpPr bwMode="auto">
            <a:xfrm>
              <a:off x="657" y="1344"/>
              <a:ext cx="2132" cy="1234"/>
              <a:chOff x="2336" y="709"/>
              <a:chExt cx="2132" cy="1234"/>
            </a:xfrm>
          </p:grpSpPr>
          <p:sp>
            <p:nvSpPr>
              <p:cNvPr id="65559" name="Oval 57"/>
              <p:cNvSpPr>
                <a:spLocks noChangeArrowheads="1"/>
              </p:cNvSpPr>
              <p:nvPr/>
            </p:nvSpPr>
            <p:spPr bwMode="auto">
              <a:xfrm>
                <a:off x="2472" y="107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5560" name="Text Box 58"/>
              <p:cNvSpPr txBox="1">
                <a:spLocks noChangeArrowheads="1"/>
              </p:cNvSpPr>
              <p:nvPr/>
            </p:nvSpPr>
            <p:spPr bwMode="auto">
              <a:xfrm>
                <a:off x="2789" y="845"/>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5561" name="Text Box 59"/>
              <p:cNvSpPr txBox="1">
                <a:spLocks noChangeArrowheads="1"/>
              </p:cNvSpPr>
              <p:nvPr/>
            </p:nvSpPr>
            <p:spPr bwMode="auto">
              <a:xfrm>
                <a:off x="2789" y="1389"/>
                <a:ext cx="2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65562" name="Object 60"/>
              <p:cNvGraphicFramePr>
                <a:graphicFrameLocks noChangeAspect="1"/>
              </p:cNvGraphicFramePr>
              <p:nvPr/>
            </p:nvGraphicFramePr>
            <p:xfrm>
              <a:off x="2880" y="1071"/>
              <a:ext cx="304" cy="398"/>
            </p:xfrm>
            <a:graphic>
              <a:graphicData uri="http://schemas.openxmlformats.org/presentationml/2006/ole">
                <mc:AlternateContent xmlns:mc="http://schemas.openxmlformats.org/markup-compatibility/2006">
                  <mc:Choice xmlns:v="urn:schemas-microsoft-com:vml" Requires="v">
                    <p:oleObj spid="_x0000_s65692" name="公式" r:id="rId21" imgW="234765" imgH="310975" progId="Equation.3">
                      <p:embed/>
                    </p:oleObj>
                  </mc:Choice>
                  <mc:Fallback>
                    <p:oleObj name="公式" r:id="rId21" imgW="234765" imgH="310975" progId="Equation.3">
                      <p:embed/>
                      <p:pic>
                        <p:nvPicPr>
                          <p:cNvPr id="0" name="Object 6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880" y="1071"/>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63" name="Line 61"/>
              <p:cNvSpPr>
                <a:spLocks noChangeShapeType="1"/>
              </p:cNvSpPr>
              <p:nvPr/>
            </p:nvSpPr>
            <p:spPr bwMode="auto">
              <a:xfrm>
                <a:off x="3243" y="981"/>
                <a:ext cx="348"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5564" name="Object 62"/>
              <p:cNvGraphicFramePr>
                <a:graphicFrameLocks noChangeAspect="1"/>
              </p:cNvGraphicFramePr>
              <p:nvPr/>
            </p:nvGraphicFramePr>
            <p:xfrm>
              <a:off x="3243" y="935"/>
              <a:ext cx="254" cy="368"/>
            </p:xfrm>
            <a:graphic>
              <a:graphicData uri="http://schemas.openxmlformats.org/presentationml/2006/ole">
                <mc:AlternateContent xmlns:mc="http://schemas.openxmlformats.org/markup-compatibility/2006">
                  <mc:Choice xmlns:v="urn:schemas-microsoft-com:vml" Requires="v">
                    <p:oleObj spid="_x0000_s65693" name="公式" r:id="rId23" imgW="196887" imgH="285750" progId="Equation.3">
                      <p:embed/>
                    </p:oleObj>
                  </mc:Choice>
                  <mc:Fallback>
                    <p:oleObj name="公式" r:id="rId23" imgW="196887" imgH="285750" progId="Equation.3">
                      <p:embed/>
                      <p:pic>
                        <p:nvPicPr>
                          <p:cNvPr id="0" name="Object 6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243" y="935"/>
                            <a:ext cx="254"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65" name="Text Box 63"/>
              <p:cNvSpPr txBox="1">
                <a:spLocks noChangeArrowheads="1"/>
              </p:cNvSpPr>
              <p:nvPr/>
            </p:nvSpPr>
            <p:spPr bwMode="auto">
              <a:xfrm>
                <a:off x="2336" y="709"/>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65566" name="Text Box 64"/>
              <p:cNvSpPr txBox="1">
                <a:spLocks noChangeArrowheads="1"/>
              </p:cNvSpPr>
              <p:nvPr/>
            </p:nvSpPr>
            <p:spPr bwMode="auto">
              <a:xfrm>
                <a:off x="2336" y="1616"/>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5567" name="Text Box 65"/>
              <p:cNvSpPr txBox="1">
                <a:spLocks noChangeArrowheads="1"/>
              </p:cNvSpPr>
              <p:nvPr/>
            </p:nvSpPr>
            <p:spPr bwMode="auto">
              <a:xfrm>
                <a:off x="4059" y="1616"/>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65568" name="Text Box 66"/>
              <p:cNvSpPr txBox="1">
                <a:spLocks noChangeArrowheads="1"/>
              </p:cNvSpPr>
              <p:nvPr/>
            </p:nvSpPr>
            <p:spPr bwMode="auto">
              <a:xfrm>
                <a:off x="3742" y="1117"/>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65569" name="Rectangle 67"/>
              <p:cNvSpPr>
                <a:spLocks noChangeArrowheads="1"/>
              </p:cNvSpPr>
              <p:nvPr/>
            </p:nvSpPr>
            <p:spPr bwMode="auto">
              <a:xfrm>
                <a:off x="2653" y="890"/>
                <a:ext cx="1406" cy="907"/>
              </a:xfrm>
              <a:prstGeom prst="rect">
                <a:avLst/>
              </a:prstGeom>
              <a:noFill/>
              <a:ln w="28575">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5570" name="Rectangle 68"/>
              <p:cNvSpPr>
                <a:spLocks noChangeArrowheads="1"/>
              </p:cNvSpPr>
              <p:nvPr/>
            </p:nvSpPr>
            <p:spPr bwMode="auto">
              <a:xfrm>
                <a:off x="3978" y="1117"/>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grpSp>
        <p:nvGrpSpPr>
          <p:cNvPr id="65548" name="Group 69"/>
          <p:cNvGrpSpPr>
            <a:grpSpLocks/>
          </p:cNvGrpSpPr>
          <p:nvPr/>
        </p:nvGrpSpPr>
        <p:grpSpPr bwMode="auto">
          <a:xfrm>
            <a:off x="8316913" y="6445250"/>
            <a:ext cx="792162" cy="366713"/>
            <a:chOff x="5193" y="4020"/>
            <a:chExt cx="499" cy="231"/>
          </a:xfrm>
        </p:grpSpPr>
        <p:pic>
          <p:nvPicPr>
            <p:cNvPr id="65555" name="Picture 70"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6" name="Text Box 71">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5549" name="Group 72"/>
          <p:cNvGrpSpPr>
            <a:grpSpLocks/>
          </p:cNvGrpSpPr>
          <p:nvPr/>
        </p:nvGrpSpPr>
        <p:grpSpPr bwMode="auto">
          <a:xfrm>
            <a:off x="7451725" y="6445250"/>
            <a:ext cx="792163" cy="366713"/>
            <a:chOff x="5193" y="4020"/>
            <a:chExt cx="499" cy="231"/>
          </a:xfrm>
        </p:grpSpPr>
        <p:pic>
          <p:nvPicPr>
            <p:cNvPr id="65553" name="Picture 73"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4" name="Text Box 74">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5550" name="Group 75"/>
          <p:cNvGrpSpPr>
            <a:grpSpLocks/>
          </p:cNvGrpSpPr>
          <p:nvPr/>
        </p:nvGrpSpPr>
        <p:grpSpPr bwMode="auto">
          <a:xfrm>
            <a:off x="6588125" y="6446838"/>
            <a:ext cx="792163" cy="366712"/>
            <a:chOff x="4695" y="4061"/>
            <a:chExt cx="499" cy="231"/>
          </a:xfrm>
        </p:grpSpPr>
        <p:pic>
          <p:nvPicPr>
            <p:cNvPr id="65551" name="Picture 76"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2" name="Text Box 77">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83309"/>
                                        </p:tgtEl>
                                        <p:attrNameLst>
                                          <p:attrName>style.visibility</p:attrName>
                                        </p:attrNameLst>
                                      </p:cBhvr>
                                      <p:to>
                                        <p:strVal val="visible"/>
                                      </p:to>
                                    </p:set>
                                    <p:animEffect transition="in" filter="blinds(horizontal)">
                                      <p:cBhvr>
                                        <p:cTn id="7" dur="500"/>
                                        <p:tgtEl>
                                          <p:spTgt spid="1833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83312"/>
                                        </p:tgtEl>
                                        <p:attrNameLst>
                                          <p:attrName>style.visibility</p:attrName>
                                        </p:attrNameLst>
                                      </p:cBhvr>
                                      <p:to>
                                        <p:strVal val="visible"/>
                                      </p:to>
                                    </p:set>
                                    <p:animEffect transition="in" filter="blinds(horizontal)">
                                      <p:cBhvr>
                                        <p:cTn id="12" dur="500"/>
                                        <p:tgtEl>
                                          <p:spTgt spid="183312"/>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iterate type="lt">
                                    <p:tmPct val="100000"/>
                                  </p:iterate>
                                  <p:childTnLst>
                                    <p:set>
                                      <p:cBhvr>
                                        <p:cTn id="15" dur="1" fill="hold">
                                          <p:stCondLst>
                                            <p:cond delay="0"/>
                                          </p:stCondLst>
                                        </p:cTn>
                                        <p:tgtEl>
                                          <p:spTgt spid="183301"/>
                                        </p:tgtEl>
                                        <p:attrNameLst>
                                          <p:attrName>style.visibility</p:attrName>
                                        </p:attrNameLst>
                                      </p:cBhvr>
                                      <p:to>
                                        <p:strVal val="visible"/>
                                      </p:to>
                                    </p:set>
                                    <p:animEffect transition="in" filter="wipe(left)">
                                      <p:cBhvr>
                                        <p:cTn id="16" dur="75"/>
                                        <p:tgtEl>
                                          <p:spTgt spid="18330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nodeType="clickEffect">
                                  <p:stCondLst>
                                    <p:cond delay="0"/>
                                  </p:stCondLst>
                                  <p:childTnLst>
                                    <p:set>
                                      <p:cBhvr>
                                        <p:cTn id="20" dur="1" fill="hold">
                                          <p:stCondLst>
                                            <p:cond delay="0"/>
                                          </p:stCondLst>
                                        </p:cTn>
                                        <p:tgtEl>
                                          <p:spTgt spid="183344"/>
                                        </p:tgtEl>
                                        <p:attrNameLst>
                                          <p:attrName>style.visibility</p:attrName>
                                        </p:attrNameLst>
                                      </p:cBhvr>
                                      <p:to>
                                        <p:strVal val="visible"/>
                                      </p:to>
                                    </p:set>
                                    <p:anim calcmode="lin" valueType="num">
                                      <p:cBhvr>
                                        <p:cTn id="21" dur="500" fill="hold"/>
                                        <p:tgtEl>
                                          <p:spTgt spid="183344"/>
                                        </p:tgtEl>
                                        <p:attrNameLst>
                                          <p:attrName>ppt_w</p:attrName>
                                        </p:attrNameLst>
                                      </p:cBhvr>
                                      <p:tavLst>
                                        <p:tav tm="0">
                                          <p:val>
                                            <p:fltVal val="0"/>
                                          </p:val>
                                        </p:tav>
                                        <p:tav tm="100000">
                                          <p:val>
                                            <p:strVal val="#ppt_w"/>
                                          </p:val>
                                        </p:tav>
                                      </p:tavLst>
                                    </p:anim>
                                    <p:anim calcmode="lin" valueType="num">
                                      <p:cBhvr>
                                        <p:cTn id="22" dur="500" fill="hold"/>
                                        <p:tgtEl>
                                          <p:spTgt spid="183344"/>
                                        </p:tgtEl>
                                        <p:attrNameLst>
                                          <p:attrName>ppt_h</p:attrName>
                                        </p:attrNameLst>
                                      </p:cBhvr>
                                      <p:tavLst>
                                        <p:tav tm="0">
                                          <p:val>
                                            <p:fltVal val="0"/>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83350"/>
                                        </p:tgtEl>
                                        <p:attrNameLst>
                                          <p:attrName>style.visibility</p:attrName>
                                        </p:attrNameLst>
                                      </p:cBhvr>
                                      <p:to>
                                        <p:strVal val="visible"/>
                                      </p:to>
                                    </p:set>
                                    <p:animEffect transition="in" filter="blinds(horizontal)">
                                      <p:cBhvr>
                                        <p:cTn id="27" dur="500"/>
                                        <p:tgtEl>
                                          <p:spTgt spid="18335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183298"/>
                                        </p:tgtEl>
                                        <p:attrNameLst>
                                          <p:attrName>style.visibility</p:attrName>
                                        </p:attrNameLst>
                                      </p:cBhvr>
                                      <p:to>
                                        <p:strVal val="visible"/>
                                      </p:to>
                                    </p:set>
                                    <p:animEffect transition="in" filter="slide(fromLeft)">
                                      <p:cBhvr>
                                        <p:cTn id="32" dur="500"/>
                                        <p:tgtEl>
                                          <p:spTgt spid="183298"/>
                                        </p:tgtEl>
                                      </p:cBhvr>
                                    </p:animEffect>
                                  </p:childTnLst>
                                </p:cTn>
                              </p:par>
                            </p:childTnLst>
                          </p:cTn>
                        </p:par>
                        <p:par>
                          <p:cTn id="33" fill="hold" nodeType="afterGroup">
                            <p:stCondLst>
                              <p:cond delay="500"/>
                            </p:stCondLst>
                            <p:childTnLst>
                              <p:par>
                                <p:cTn id="34" presetID="15" presetClass="entr" presetSubtype="0" fill="hold" nodeType="afterEffect">
                                  <p:stCondLst>
                                    <p:cond delay="0"/>
                                  </p:stCondLst>
                                  <p:childTnLst>
                                    <p:set>
                                      <p:cBhvr>
                                        <p:cTn id="35" dur="1" fill="hold">
                                          <p:stCondLst>
                                            <p:cond delay="0"/>
                                          </p:stCondLst>
                                        </p:cTn>
                                        <p:tgtEl>
                                          <p:spTgt spid="183302"/>
                                        </p:tgtEl>
                                        <p:attrNameLst>
                                          <p:attrName>style.visibility</p:attrName>
                                        </p:attrNameLst>
                                      </p:cBhvr>
                                      <p:to>
                                        <p:strVal val="visible"/>
                                      </p:to>
                                    </p:set>
                                    <p:anim calcmode="lin" valueType="num">
                                      <p:cBhvr>
                                        <p:cTn id="36" dur="1000" fill="hold"/>
                                        <p:tgtEl>
                                          <p:spTgt spid="183302"/>
                                        </p:tgtEl>
                                        <p:attrNameLst>
                                          <p:attrName>ppt_w</p:attrName>
                                        </p:attrNameLst>
                                      </p:cBhvr>
                                      <p:tavLst>
                                        <p:tav tm="0">
                                          <p:val>
                                            <p:fltVal val="0"/>
                                          </p:val>
                                        </p:tav>
                                        <p:tav tm="100000">
                                          <p:val>
                                            <p:strVal val="#ppt_w"/>
                                          </p:val>
                                        </p:tav>
                                      </p:tavLst>
                                    </p:anim>
                                    <p:anim calcmode="lin" valueType="num">
                                      <p:cBhvr>
                                        <p:cTn id="37" dur="1000" fill="hold"/>
                                        <p:tgtEl>
                                          <p:spTgt spid="183302"/>
                                        </p:tgtEl>
                                        <p:attrNameLst>
                                          <p:attrName>ppt_h</p:attrName>
                                        </p:attrNameLst>
                                      </p:cBhvr>
                                      <p:tavLst>
                                        <p:tav tm="0">
                                          <p:val>
                                            <p:fltVal val="0"/>
                                          </p:val>
                                        </p:tav>
                                        <p:tav tm="100000">
                                          <p:val>
                                            <p:strVal val="#ppt_h"/>
                                          </p:val>
                                        </p:tav>
                                      </p:tavLst>
                                    </p:anim>
                                    <p:anim calcmode="lin" valueType="num">
                                      <p:cBhvr>
                                        <p:cTn id="38" dur="1000" fill="hold"/>
                                        <p:tgtEl>
                                          <p:spTgt spid="183302"/>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8330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8" fill="hold" nodeType="clickEffect">
                                  <p:stCondLst>
                                    <p:cond delay="0"/>
                                  </p:stCondLst>
                                  <p:childTnLst>
                                    <p:set>
                                      <p:cBhvr>
                                        <p:cTn id="43" dur="1" fill="hold">
                                          <p:stCondLst>
                                            <p:cond delay="0"/>
                                          </p:stCondLst>
                                        </p:cTn>
                                        <p:tgtEl>
                                          <p:spTgt spid="183299"/>
                                        </p:tgtEl>
                                        <p:attrNameLst>
                                          <p:attrName>style.visibility</p:attrName>
                                        </p:attrNameLst>
                                      </p:cBhvr>
                                      <p:to>
                                        <p:strVal val="visible"/>
                                      </p:to>
                                    </p:set>
                                    <p:animEffect transition="in" filter="slide(fromLeft)">
                                      <p:cBhvr>
                                        <p:cTn id="44" dur="500"/>
                                        <p:tgtEl>
                                          <p:spTgt spid="183299"/>
                                        </p:tgtEl>
                                      </p:cBhvr>
                                    </p:animEffect>
                                  </p:childTnLst>
                                </p:cTn>
                              </p:par>
                            </p:childTnLst>
                          </p:cTn>
                        </p:par>
                        <p:par>
                          <p:cTn id="45" fill="hold" nodeType="afterGroup">
                            <p:stCondLst>
                              <p:cond delay="500"/>
                            </p:stCondLst>
                            <p:childTnLst>
                              <p:par>
                                <p:cTn id="46" presetID="1" presetClass="entr" presetSubtype="0" fill="hold" nodeType="afterEffect">
                                  <p:stCondLst>
                                    <p:cond delay="0"/>
                                  </p:stCondLst>
                                  <p:childTnLst>
                                    <p:set>
                                      <p:cBhvr>
                                        <p:cTn id="47" dur="1" fill="hold">
                                          <p:stCondLst>
                                            <p:cond delay="499"/>
                                          </p:stCondLst>
                                        </p:cTn>
                                        <p:tgtEl>
                                          <p:spTgt spid="183300"/>
                                        </p:tgtEl>
                                        <p:attrNameLst>
                                          <p:attrName>style.visibility</p:attrName>
                                        </p:attrNameLst>
                                      </p:cBhvr>
                                      <p:to>
                                        <p:strVal val="visible"/>
                                      </p:to>
                                    </p:set>
                                  </p:childTnLst>
                                </p:cTn>
                              </p:par>
                            </p:childTnLst>
                          </p:cTn>
                        </p:par>
                        <p:par>
                          <p:cTn id="48" fill="hold" nodeType="afterGroup">
                            <p:stCondLst>
                              <p:cond delay="1000"/>
                            </p:stCondLst>
                            <p:childTnLst>
                              <p:par>
                                <p:cTn id="49" presetID="20" presetClass="entr" presetSubtype="0" fill="hold" grpId="0" nodeType="afterEffect">
                                  <p:stCondLst>
                                    <p:cond delay="0"/>
                                  </p:stCondLst>
                                  <p:childTnLst>
                                    <p:set>
                                      <p:cBhvr>
                                        <p:cTn id="50" dur="1" fill="hold">
                                          <p:stCondLst>
                                            <p:cond delay="0"/>
                                          </p:stCondLst>
                                        </p:cTn>
                                        <p:tgtEl>
                                          <p:spTgt spid="183308"/>
                                        </p:tgtEl>
                                        <p:attrNameLst>
                                          <p:attrName>style.visibility</p:attrName>
                                        </p:attrNameLst>
                                      </p:cBhvr>
                                      <p:to>
                                        <p:strVal val="visible"/>
                                      </p:to>
                                    </p:set>
                                    <p:animEffect transition="in" filter="wedge">
                                      <p:cBhvr>
                                        <p:cTn id="51" dur="2000"/>
                                        <p:tgtEl>
                                          <p:spTgt spid="183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autoUpdateAnimBg="0"/>
      <p:bldP spid="183301" grpId="0" autoUpdateAnimBg="0"/>
      <p:bldP spid="18330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 Box 2"/>
          <p:cNvSpPr txBox="1">
            <a:spLocks noChangeArrowheads="1"/>
          </p:cNvSpPr>
          <p:nvPr/>
        </p:nvSpPr>
        <p:spPr bwMode="auto">
          <a:xfrm>
            <a:off x="323850" y="1077913"/>
            <a:ext cx="22320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计算电流：</a:t>
            </a:r>
          </a:p>
        </p:txBody>
      </p:sp>
      <p:graphicFrame>
        <p:nvGraphicFramePr>
          <p:cNvPr id="184323" name="Object 3"/>
          <p:cNvGraphicFramePr>
            <a:graphicFrameLocks noChangeAspect="1"/>
          </p:cNvGraphicFramePr>
          <p:nvPr/>
        </p:nvGraphicFramePr>
        <p:xfrm>
          <a:off x="2339975" y="333375"/>
          <a:ext cx="4733925" cy="3122613"/>
        </p:xfrm>
        <a:graphic>
          <a:graphicData uri="http://schemas.openxmlformats.org/presentationml/2006/ole">
            <mc:AlternateContent xmlns:mc="http://schemas.openxmlformats.org/markup-compatibility/2006">
              <mc:Choice xmlns:v="urn:schemas-microsoft-com:vml" Requires="v">
                <p:oleObj spid="_x0000_s66587" name="公式" r:id="rId3" imgW="2444713" imgH="1606506" progId="Equation.3">
                  <p:embed/>
                </p:oleObj>
              </mc:Choice>
              <mc:Fallback>
                <p:oleObj name="公式" r:id="rId3" imgW="2444713" imgH="160650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333375"/>
                        <a:ext cx="4733925" cy="312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324" name="AutoShape 4"/>
          <p:cNvSpPr>
            <a:spLocks/>
          </p:cNvSpPr>
          <p:nvPr/>
        </p:nvSpPr>
        <p:spPr bwMode="auto">
          <a:xfrm>
            <a:off x="2051050" y="790575"/>
            <a:ext cx="293688" cy="2476500"/>
          </a:xfrm>
          <a:prstGeom prst="leftBrace">
            <a:avLst>
              <a:gd name="adj1" fmla="val 70270"/>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4325" name="AutoShape 5" descr="羊皮纸"/>
          <p:cNvSpPr>
            <a:spLocks noChangeArrowheads="1"/>
          </p:cNvSpPr>
          <p:nvPr/>
        </p:nvSpPr>
        <p:spPr bwMode="auto">
          <a:xfrm>
            <a:off x="7235825" y="717550"/>
            <a:ext cx="1512888" cy="1079500"/>
          </a:xfrm>
          <a:prstGeom prst="wedgeRoundRectCallout">
            <a:avLst>
              <a:gd name="adj1" fmla="val -113167"/>
              <a:gd name="adj2" fmla="val 20148"/>
              <a:gd name="adj3" fmla="val 16667"/>
            </a:avLst>
          </a:pr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800" b="1">
                <a:ea typeface="楷体_GB2312" pitchFamily="49" charset="-122"/>
              </a:rPr>
              <a:t>为对称电流</a:t>
            </a:r>
          </a:p>
        </p:txBody>
      </p:sp>
      <p:sp>
        <p:nvSpPr>
          <p:cNvPr id="184326" name="Rectangle 6"/>
          <p:cNvSpPr>
            <a:spLocks noChangeArrowheads="1"/>
          </p:cNvSpPr>
          <p:nvPr/>
        </p:nvSpPr>
        <p:spPr bwMode="auto">
          <a:xfrm>
            <a:off x="684213" y="3598863"/>
            <a:ext cx="8064500" cy="10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10000"/>
              </a:lnSpc>
              <a:spcBef>
                <a:spcPct val="20000"/>
              </a:spcBef>
              <a:buFontTx/>
              <a:buAutoNum type="circleNumDbPlain"/>
            </a:pPr>
            <a:r>
              <a:rPr kumimoji="1" lang="zh-CN" altLang="en-US" sz="2800" b="1">
                <a:solidFill>
                  <a:srgbClr val="FFFF00"/>
                </a:solidFill>
                <a:latin typeface="楷体_GB2312" pitchFamily="49" charset="-122"/>
                <a:ea typeface="楷体_GB2312" pitchFamily="49" charset="-122"/>
              </a:rPr>
              <a:t>电源中点与负载中点等电位。有无中线对电路情况没有影响。</a:t>
            </a:r>
          </a:p>
        </p:txBody>
      </p:sp>
      <p:sp>
        <p:nvSpPr>
          <p:cNvPr id="184327" name="Text Box 7"/>
          <p:cNvSpPr txBox="1">
            <a:spLocks noChangeArrowheads="1"/>
          </p:cNvSpPr>
          <p:nvPr/>
        </p:nvSpPr>
        <p:spPr bwMode="auto">
          <a:xfrm>
            <a:off x="684213" y="4678363"/>
            <a:ext cx="8077200" cy="163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76250" indent="-476250">
              <a:defRPr>
                <a:solidFill>
                  <a:schemeClr val="tx1"/>
                </a:solidFill>
                <a:latin typeface="Arial" panose="020B0604020202020204" pitchFamily="34" charset="0"/>
              </a:defRPr>
            </a:lvl1pPr>
            <a:lvl2pPr marL="100965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buFontTx/>
              <a:buAutoNum type="circleNumDbPlain" startAt="2"/>
            </a:pPr>
            <a:r>
              <a:rPr kumimoji="1" lang="zh-CN" altLang="en-US" sz="2800" b="1">
                <a:solidFill>
                  <a:srgbClr val="FFFF00"/>
                </a:solidFill>
                <a:latin typeface="楷体_GB2312" pitchFamily="49" charset="-122"/>
                <a:ea typeface="楷体_GB2312" pitchFamily="49" charset="-122"/>
              </a:rPr>
              <a:t>对称情况下，各相电压、电流都是对称的，可采用一相（</a:t>
            </a:r>
            <a:r>
              <a:rPr kumimoji="1" lang="en-US" altLang="zh-CN" sz="2800">
                <a:solidFill>
                  <a:srgbClr val="FFFF00"/>
                </a:solidFill>
                <a:latin typeface="Times New Roman" panose="02020603050405020304" pitchFamily="18" charset="0"/>
                <a:ea typeface="楷体_GB2312" pitchFamily="49" charset="-122"/>
              </a:rPr>
              <a:t>A</a:t>
            </a:r>
            <a:r>
              <a:rPr kumimoji="1" lang="zh-CN" altLang="en-US" sz="2800" b="1">
                <a:solidFill>
                  <a:srgbClr val="FFFF00"/>
                </a:solidFill>
                <a:latin typeface="楷体_GB2312" pitchFamily="49" charset="-122"/>
                <a:ea typeface="楷体_GB2312" pitchFamily="49" charset="-122"/>
              </a:rPr>
              <a:t>相）等效电路计算。其它两相的电压、电流可按对称关系直接写出。</a:t>
            </a:r>
          </a:p>
        </p:txBody>
      </p:sp>
      <p:grpSp>
        <p:nvGrpSpPr>
          <p:cNvPr id="184328" name="Group 8"/>
          <p:cNvGrpSpPr>
            <a:grpSpLocks/>
          </p:cNvGrpSpPr>
          <p:nvPr/>
        </p:nvGrpSpPr>
        <p:grpSpPr bwMode="auto">
          <a:xfrm>
            <a:off x="395288" y="2781300"/>
            <a:ext cx="1644650" cy="850900"/>
            <a:chOff x="385" y="3022"/>
            <a:chExt cx="1036" cy="536"/>
          </a:xfrm>
        </p:grpSpPr>
        <p:pic>
          <p:nvPicPr>
            <p:cNvPr id="66578" name="Picture 9"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9" name="Text Box 10"/>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结论</a:t>
              </a:r>
            </a:p>
          </p:txBody>
        </p:sp>
      </p:grpSp>
      <p:grpSp>
        <p:nvGrpSpPr>
          <p:cNvPr id="66569" name="Group 11"/>
          <p:cNvGrpSpPr>
            <a:grpSpLocks/>
          </p:cNvGrpSpPr>
          <p:nvPr/>
        </p:nvGrpSpPr>
        <p:grpSpPr bwMode="auto">
          <a:xfrm>
            <a:off x="8316913" y="6445250"/>
            <a:ext cx="792162" cy="366713"/>
            <a:chOff x="5193" y="4020"/>
            <a:chExt cx="499" cy="231"/>
          </a:xfrm>
        </p:grpSpPr>
        <p:pic>
          <p:nvPicPr>
            <p:cNvPr id="66576" name="Picture 12"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7" name="Text Box 13">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6570" name="Group 14"/>
          <p:cNvGrpSpPr>
            <a:grpSpLocks/>
          </p:cNvGrpSpPr>
          <p:nvPr/>
        </p:nvGrpSpPr>
        <p:grpSpPr bwMode="auto">
          <a:xfrm>
            <a:off x="7451725" y="6445250"/>
            <a:ext cx="792163" cy="366713"/>
            <a:chOff x="5193" y="4020"/>
            <a:chExt cx="499" cy="231"/>
          </a:xfrm>
        </p:grpSpPr>
        <p:pic>
          <p:nvPicPr>
            <p:cNvPr id="66574" name="Picture 15"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5" name="Text Box 16">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6571" name="Group 17"/>
          <p:cNvGrpSpPr>
            <a:grpSpLocks/>
          </p:cNvGrpSpPr>
          <p:nvPr/>
        </p:nvGrpSpPr>
        <p:grpSpPr bwMode="auto">
          <a:xfrm>
            <a:off x="6588125" y="6446838"/>
            <a:ext cx="792163" cy="366712"/>
            <a:chOff x="4695" y="4061"/>
            <a:chExt cx="499" cy="231"/>
          </a:xfrm>
        </p:grpSpPr>
        <p:pic>
          <p:nvPicPr>
            <p:cNvPr id="66572" name="Picture 18" descr="789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3" name="Text Box 19">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4322"/>
                                        </p:tgtEl>
                                        <p:attrNameLst>
                                          <p:attrName>style.visibility</p:attrName>
                                        </p:attrNameLst>
                                      </p:cBhvr>
                                      <p:to>
                                        <p:strVal val="visible"/>
                                      </p:to>
                                    </p:set>
                                    <p:anim calcmode="lin" valueType="num">
                                      <p:cBhvr additive="base">
                                        <p:cTn id="7" dur="500" fill="hold"/>
                                        <p:tgtEl>
                                          <p:spTgt spid="184322"/>
                                        </p:tgtEl>
                                        <p:attrNameLst>
                                          <p:attrName>ppt_x</p:attrName>
                                        </p:attrNameLst>
                                      </p:cBhvr>
                                      <p:tavLst>
                                        <p:tav tm="0">
                                          <p:val>
                                            <p:strVal val="0-#ppt_w/2"/>
                                          </p:val>
                                        </p:tav>
                                        <p:tav tm="100000">
                                          <p:val>
                                            <p:strVal val="#ppt_x"/>
                                          </p:val>
                                        </p:tav>
                                      </p:tavLst>
                                    </p:anim>
                                    <p:anim calcmode="lin" valueType="num">
                                      <p:cBhvr additive="base">
                                        <p:cTn id="8" dur="500" fill="hold"/>
                                        <p:tgtEl>
                                          <p:spTgt spid="1843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8" fill="hold" nodeType="clickEffect">
                                  <p:stCondLst>
                                    <p:cond delay="0"/>
                                  </p:stCondLst>
                                  <p:childTnLst>
                                    <p:set>
                                      <p:cBhvr>
                                        <p:cTn id="12" dur="1" fill="hold">
                                          <p:stCondLst>
                                            <p:cond delay="0"/>
                                          </p:stCondLst>
                                        </p:cTn>
                                        <p:tgtEl>
                                          <p:spTgt spid="184323"/>
                                        </p:tgtEl>
                                        <p:attrNameLst>
                                          <p:attrName>style.visibility</p:attrName>
                                        </p:attrNameLst>
                                      </p:cBhvr>
                                      <p:to>
                                        <p:strVal val="visible"/>
                                      </p:to>
                                    </p:set>
                                    <p:anim calcmode="lin" valueType="num">
                                      <p:cBhvr>
                                        <p:cTn id="13" dur="500" fill="hold"/>
                                        <p:tgtEl>
                                          <p:spTgt spid="184323"/>
                                        </p:tgtEl>
                                        <p:attrNameLst>
                                          <p:attrName>ppt_x</p:attrName>
                                        </p:attrNameLst>
                                      </p:cBhvr>
                                      <p:tavLst>
                                        <p:tav tm="0">
                                          <p:val>
                                            <p:strVal val="#ppt_x-#ppt_w/2"/>
                                          </p:val>
                                        </p:tav>
                                        <p:tav tm="100000">
                                          <p:val>
                                            <p:strVal val="#ppt_x"/>
                                          </p:val>
                                        </p:tav>
                                      </p:tavLst>
                                    </p:anim>
                                    <p:anim calcmode="lin" valueType="num">
                                      <p:cBhvr>
                                        <p:cTn id="14" dur="500" fill="hold"/>
                                        <p:tgtEl>
                                          <p:spTgt spid="184323"/>
                                        </p:tgtEl>
                                        <p:attrNameLst>
                                          <p:attrName>ppt_y</p:attrName>
                                        </p:attrNameLst>
                                      </p:cBhvr>
                                      <p:tavLst>
                                        <p:tav tm="0">
                                          <p:val>
                                            <p:strVal val="#ppt_y"/>
                                          </p:val>
                                        </p:tav>
                                        <p:tav tm="100000">
                                          <p:val>
                                            <p:strVal val="#ppt_y"/>
                                          </p:val>
                                        </p:tav>
                                      </p:tavLst>
                                    </p:anim>
                                    <p:anim calcmode="lin" valueType="num">
                                      <p:cBhvr>
                                        <p:cTn id="15" dur="500" fill="hold"/>
                                        <p:tgtEl>
                                          <p:spTgt spid="184323"/>
                                        </p:tgtEl>
                                        <p:attrNameLst>
                                          <p:attrName>ppt_w</p:attrName>
                                        </p:attrNameLst>
                                      </p:cBhvr>
                                      <p:tavLst>
                                        <p:tav tm="0">
                                          <p:val>
                                            <p:fltVal val="0"/>
                                          </p:val>
                                        </p:tav>
                                        <p:tav tm="100000">
                                          <p:val>
                                            <p:strVal val="#ppt_w"/>
                                          </p:val>
                                        </p:tav>
                                      </p:tavLst>
                                    </p:anim>
                                    <p:anim calcmode="lin" valueType="num">
                                      <p:cBhvr>
                                        <p:cTn id="16" dur="500" fill="hold"/>
                                        <p:tgtEl>
                                          <p:spTgt spid="184323"/>
                                        </p:tgtEl>
                                        <p:attrNameLst>
                                          <p:attrName>ppt_h</p:attrName>
                                        </p:attrNameLst>
                                      </p:cBhvr>
                                      <p:tavLst>
                                        <p:tav tm="0">
                                          <p:val>
                                            <p:strVal val="#ppt_h"/>
                                          </p:val>
                                        </p:tav>
                                        <p:tav tm="100000">
                                          <p:val>
                                            <p:strVal val="#ppt_h"/>
                                          </p:val>
                                        </p:tav>
                                      </p:tavLst>
                                    </p:anim>
                                  </p:childTnLst>
                                </p:cTn>
                              </p:par>
                            </p:childTnLst>
                          </p:cTn>
                        </p:par>
                        <p:par>
                          <p:cTn id="17" fill="hold" nodeType="afterGroup">
                            <p:stCondLst>
                              <p:cond delay="500"/>
                            </p:stCondLst>
                            <p:childTnLst>
                              <p:par>
                                <p:cTn id="18" presetID="2" presetClass="entr" presetSubtype="8" fill="hold" nodeType="afterEffect">
                                  <p:stCondLst>
                                    <p:cond delay="0"/>
                                  </p:stCondLst>
                                  <p:childTnLst>
                                    <p:set>
                                      <p:cBhvr>
                                        <p:cTn id="19" dur="1" fill="hold">
                                          <p:stCondLst>
                                            <p:cond delay="0"/>
                                          </p:stCondLst>
                                        </p:cTn>
                                        <p:tgtEl>
                                          <p:spTgt spid="184324"/>
                                        </p:tgtEl>
                                        <p:attrNameLst>
                                          <p:attrName>style.visibility</p:attrName>
                                        </p:attrNameLst>
                                      </p:cBhvr>
                                      <p:to>
                                        <p:strVal val="visible"/>
                                      </p:to>
                                    </p:set>
                                    <p:anim calcmode="lin" valueType="num">
                                      <p:cBhvr additive="base">
                                        <p:cTn id="20" dur="500" fill="hold"/>
                                        <p:tgtEl>
                                          <p:spTgt spid="184324"/>
                                        </p:tgtEl>
                                        <p:attrNameLst>
                                          <p:attrName>ppt_x</p:attrName>
                                        </p:attrNameLst>
                                      </p:cBhvr>
                                      <p:tavLst>
                                        <p:tav tm="0">
                                          <p:val>
                                            <p:strVal val="0-#ppt_w/2"/>
                                          </p:val>
                                        </p:tav>
                                        <p:tav tm="100000">
                                          <p:val>
                                            <p:strVal val="#ppt_x"/>
                                          </p:val>
                                        </p:tav>
                                      </p:tavLst>
                                    </p:anim>
                                    <p:anim calcmode="lin" valueType="num">
                                      <p:cBhvr additive="base">
                                        <p:cTn id="21" dur="500" fill="hold"/>
                                        <p:tgtEl>
                                          <p:spTgt spid="184324"/>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000"/>
                            </p:stCondLst>
                            <p:childTnLst>
                              <p:par>
                                <p:cTn id="23" presetID="20" presetClass="entr" presetSubtype="0" fill="hold" grpId="0" nodeType="afterEffect">
                                  <p:stCondLst>
                                    <p:cond delay="0"/>
                                  </p:stCondLst>
                                  <p:childTnLst>
                                    <p:set>
                                      <p:cBhvr>
                                        <p:cTn id="24" dur="1" fill="hold">
                                          <p:stCondLst>
                                            <p:cond delay="0"/>
                                          </p:stCondLst>
                                        </p:cTn>
                                        <p:tgtEl>
                                          <p:spTgt spid="184325"/>
                                        </p:tgtEl>
                                        <p:attrNameLst>
                                          <p:attrName>style.visibility</p:attrName>
                                        </p:attrNameLst>
                                      </p:cBhvr>
                                      <p:to>
                                        <p:strVal val="visible"/>
                                      </p:to>
                                    </p:set>
                                    <p:animEffect transition="in" filter="wedge">
                                      <p:cBhvr>
                                        <p:cTn id="25" dur="2000"/>
                                        <p:tgtEl>
                                          <p:spTgt spid="18432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84328"/>
                                        </p:tgtEl>
                                        <p:attrNameLst>
                                          <p:attrName>style.visibility</p:attrName>
                                        </p:attrNameLst>
                                      </p:cBhvr>
                                      <p:to>
                                        <p:strVal val="visible"/>
                                      </p:to>
                                    </p:set>
                                    <p:animEffect transition="in" filter="blinds(horizontal)">
                                      <p:cBhvr>
                                        <p:cTn id="30" dur="500"/>
                                        <p:tgtEl>
                                          <p:spTgt spid="18432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iterate type="lt">
                                    <p:tmPct val="100000"/>
                                  </p:iterate>
                                  <p:childTnLst>
                                    <p:set>
                                      <p:cBhvr>
                                        <p:cTn id="34" dur="1" fill="hold">
                                          <p:stCondLst>
                                            <p:cond delay="0"/>
                                          </p:stCondLst>
                                        </p:cTn>
                                        <p:tgtEl>
                                          <p:spTgt spid="184326"/>
                                        </p:tgtEl>
                                        <p:attrNameLst>
                                          <p:attrName>style.visibility</p:attrName>
                                        </p:attrNameLst>
                                      </p:cBhvr>
                                      <p:to>
                                        <p:strVal val="visible"/>
                                      </p:to>
                                    </p:set>
                                    <p:animEffect transition="in" filter="wipe(left)">
                                      <p:cBhvr>
                                        <p:cTn id="35" dur="75"/>
                                        <p:tgtEl>
                                          <p:spTgt spid="18432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iterate type="lt">
                                    <p:tmPct val="100000"/>
                                  </p:iterate>
                                  <p:childTnLst>
                                    <p:set>
                                      <p:cBhvr>
                                        <p:cTn id="39" dur="1" fill="hold">
                                          <p:stCondLst>
                                            <p:cond delay="0"/>
                                          </p:stCondLst>
                                        </p:cTn>
                                        <p:tgtEl>
                                          <p:spTgt spid="184327"/>
                                        </p:tgtEl>
                                        <p:attrNameLst>
                                          <p:attrName>style.visibility</p:attrName>
                                        </p:attrNameLst>
                                      </p:cBhvr>
                                      <p:to>
                                        <p:strVal val="visible"/>
                                      </p:to>
                                    </p:set>
                                    <p:animEffect transition="in" filter="wipe(left)">
                                      <p:cBhvr>
                                        <p:cTn id="40" dur="75"/>
                                        <p:tgtEl>
                                          <p:spTgt spid="184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2" grpId="0" autoUpdateAnimBg="0"/>
      <p:bldP spid="184325" grpId="0" animBg="1"/>
      <p:bldP spid="184326" grpId="0" autoUpdateAnimBg="0"/>
      <p:bldP spid="184327"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ext Box 2"/>
          <p:cNvSpPr txBox="1">
            <a:spLocks noChangeArrowheads="1"/>
          </p:cNvSpPr>
          <p:nvPr/>
        </p:nvSpPr>
        <p:spPr bwMode="auto">
          <a:xfrm>
            <a:off x="684213" y="476250"/>
            <a:ext cx="8024812"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startAt="3"/>
            </a:pPr>
            <a:r>
              <a:rPr kumimoji="1" lang="en-US" altLang="zh-CN" sz="2800">
                <a:solidFill>
                  <a:srgbClr val="FFFF00"/>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形联接的对称三相负载，根据相、线电压、电流的关系得：</a:t>
            </a:r>
          </a:p>
        </p:txBody>
      </p:sp>
      <p:graphicFrame>
        <p:nvGraphicFramePr>
          <p:cNvPr id="185347" name="Object 3"/>
          <p:cNvGraphicFramePr>
            <a:graphicFrameLocks noChangeAspect="1"/>
          </p:cNvGraphicFramePr>
          <p:nvPr/>
        </p:nvGraphicFramePr>
        <p:xfrm>
          <a:off x="3635375" y="908050"/>
          <a:ext cx="4622800" cy="633413"/>
        </p:xfrm>
        <a:graphic>
          <a:graphicData uri="http://schemas.openxmlformats.org/presentationml/2006/ole">
            <mc:AlternateContent xmlns:mc="http://schemas.openxmlformats.org/markup-compatibility/2006">
              <mc:Choice xmlns:v="urn:schemas-microsoft-com:vml" Requires="v">
                <p:oleObj spid="_x0000_s67676" name="公式" r:id="rId3" imgW="2025687" imgH="273138" progId="Equation.3">
                  <p:embed/>
                </p:oleObj>
              </mc:Choice>
              <mc:Fallback>
                <p:oleObj name="公式" r:id="rId3" imgW="2025687" imgH="273138"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908050"/>
                        <a:ext cx="4622800" cy="633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348" name="Text Box 4"/>
          <p:cNvSpPr txBox="1">
            <a:spLocks noChangeArrowheads="1"/>
          </p:cNvSpPr>
          <p:nvPr/>
        </p:nvSpPr>
        <p:spPr bwMode="auto">
          <a:xfrm>
            <a:off x="468313" y="1484313"/>
            <a:ext cx="2352675" cy="579437"/>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仿宋_GB2312" pitchFamily="49" charset="-122"/>
                <a:ea typeface="仿宋_GB2312" pitchFamily="49" charset="-122"/>
              </a:rPr>
              <a:t>2. </a:t>
            </a:r>
            <a:r>
              <a:rPr kumimoji="1" lang="en-US" altLang="zh-CN" sz="3200">
                <a:solidFill>
                  <a:schemeClr val="bg1"/>
                </a:solidFill>
                <a:latin typeface="Times New Roman" panose="02020603050405020304" pitchFamily="18" charset="0"/>
                <a:ea typeface="仿宋_GB2312" pitchFamily="49" charset="-122"/>
              </a:rPr>
              <a:t>Y–</a:t>
            </a:r>
            <a:r>
              <a:rPr kumimoji="1" lang="en-US" altLang="zh-CN" sz="3200">
                <a:solidFill>
                  <a:schemeClr val="bg1"/>
                </a:solidFill>
                <a:latin typeface="Times New Roman" panose="02020603050405020304" pitchFamily="18" charset="0"/>
                <a:ea typeface="仿宋_GB2312" pitchFamily="49" charset="-122"/>
                <a:sym typeface="Symbol" panose="05050102010706020507" pitchFamily="18" charset="2"/>
              </a:rPr>
              <a:t></a:t>
            </a:r>
            <a:r>
              <a:rPr kumimoji="1" lang="zh-CN" altLang="en-US" sz="3200" b="1">
                <a:solidFill>
                  <a:schemeClr val="bg1"/>
                </a:solidFill>
                <a:latin typeface="楷体_GB2312" pitchFamily="49" charset="-122"/>
                <a:ea typeface="楷体_GB2312" pitchFamily="49" charset="-122"/>
                <a:sym typeface="Symbol" panose="05050102010706020507" pitchFamily="18" charset="2"/>
              </a:rPr>
              <a:t>联</a:t>
            </a:r>
            <a:r>
              <a:rPr kumimoji="1" lang="zh-CN" altLang="en-US" sz="3200" b="1">
                <a:solidFill>
                  <a:schemeClr val="bg1"/>
                </a:solidFill>
                <a:latin typeface="楷体_GB2312" pitchFamily="49" charset="-122"/>
                <a:ea typeface="楷体_GB2312" pitchFamily="49" charset="-122"/>
              </a:rPr>
              <a:t>接</a:t>
            </a:r>
          </a:p>
        </p:txBody>
      </p:sp>
      <p:graphicFrame>
        <p:nvGraphicFramePr>
          <p:cNvPr id="185349" name="Object 5"/>
          <p:cNvGraphicFramePr>
            <a:graphicFrameLocks noChangeAspect="1"/>
          </p:cNvGraphicFramePr>
          <p:nvPr/>
        </p:nvGraphicFramePr>
        <p:xfrm>
          <a:off x="684213" y="1951038"/>
          <a:ext cx="2990850" cy="2270125"/>
        </p:xfrm>
        <a:graphic>
          <a:graphicData uri="http://schemas.openxmlformats.org/presentationml/2006/ole">
            <mc:AlternateContent xmlns:mc="http://schemas.openxmlformats.org/markup-compatibility/2006">
              <mc:Choice xmlns:v="urn:schemas-microsoft-com:vml" Requires="v">
                <p:oleObj spid="_x0000_s67677" name="公式" r:id="rId5" imgW="1174614" imgH="1035006" progId="Equation.3">
                  <p:embed/>
                </p:oleObj>
              </mc:Choice>
              <mc:Fallback>
                <p:oleObj name="公式" r:id="rId5" imgW="1174614" imgH="1035006"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1951038"/>
                        <a:ext cx="2990850" cy="227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350" name="Text Box 6"/>
          <p:cNvSpPr txBox="1">
            <a:spLocks noChangeArrowheads="1"/>
          </p:cNvSpPr>
          <p:nvPr/>
        </p:nvSpPr>
        <p:spPr bwMode="auto">
          <a:xfrm>
            <a:off x="611188" y="4508500"/>
            <a:ext cx="1223962" cy="519113"/>
          </a:xfrm>
          <a:prstGeom prst="rect">
            <a:avLst/>
          </a:prstGeom>
          <a:solidFill>
            <a:srgbClr val="9900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宋体" panose="02010600030101010101" pitchFamily="2" charset="-122"/>
              </a:rPr>
              <a:t>解法</a:t>
            </a:r>
            <a:r>
              <a:rPr lang="en-US" altLang="zh-CN" sz="2800">
                <a:solidFill>
                  <a:schemeClr val="bg1"/>
                </a:solidFill>
                <a:latin typeface="Times New Roman" panose="02020603050405020304" pitchFamily="18" charset="0"/>
                <a:ea typeface="宋体" panose="02010600030101010101" pitchFamily="2" charset="-122"/>
              </a:rPr>
              <a:t>1</a:t>
            </a:r>
          </a:p>
        </p:txBody>
      </p:sp>
      <p:sp>
        <p:nvSpPr>
          <p:cNvPr id="185351" name="Text Box 7"/>
          <p:cNvSpPr txBox="1">
            <a:spLocks noChangeArrowheads="1"/>
          </p:cNvSpPr>
          <p:nvPr/>
        </p:nvSpPr>
        <p:spPr bwMode="auto">
          <a:xfrm>
            <a:off x="2124075" y="4508500"/>
            <a:ext cx="52562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负载上相电压与线电压相等：</a:t>
            </a:r>
          </a:p>
        </p:txBody>
      </p:sp>
      <p:graphicFrame>
        <p:nvGraphicFramePr>
          <p:cNvPr id="185352" name="Object 8"/>
          <p:cNvGraphicFramePr>
            <a:graphicFrameLocks noChangeAspect="1"/>
          </p:cNvGraphicFramePr>
          <p:nvPr/>
        </p:nvGraphicFramePr>
        <p:xfrm>
          <a:off x="2339975" y="4868863"/>
          <a:ext cx="3522663" cy="1674812"/>
        </p:xfrm>
        <a:graphic>
          <a:graphicData uri="http://schemas.openxmlformats.org/presentationml/2006/ole">
            <mc:AlternateContent xmlns:mc="http://schemas.openxmlformats.org/markup-compatibility/2006">
              <mc:Choice xmlns:v="urn:schemas-microsoft-com:vml" Requires="v">
                <p:oleObj spid="_x0000_s67678" name="公式" r:id="rId7" imgW="1758962" imgH="832025" progId="Equation.3">
                  <p:embed/>
                </p:oleObj>
              </mc:Choice>
              <mc:Fallback>
                <p:oleObj name="公式" r:id="rId7" imgW="1758962" imgH="832025"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39975" y="4868863"/>
                        <a:ext cx="3522663" cy="1674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353" name="AutoShape 9"/>
          <p:cNvSpPr>
            <a:spLocks/>
          </p:cNvSpPr>
          <p:nvPr/>
        </p:nvSpPr>
        <p:spPr bwMode="auto">
          <a:xfrm>
            <a:off x="2124075" y="5084763"/>
            <a:ext cx="204788" cy="1431925"/>
          </a:xfrm>
          <a:prstGeom prst="leftBrace">
            <a:avLst>
              <a:gd name="adj1" fmla="val 58269"/>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85354" name="Group 10"/>
          <p:cNvGrpSpPr>
            <a:grpSpLocks/>
          </p:cNvGrpSpPr>
          <p:nvPr/>
        </p:nvGrpSpPr>
        <p:grpSpPr bwMode="auto">
          <a:xfrm>
            <a:off x="4643438" y="1628775"/>
            <a:ext cx="3586162" cy="3065463"/>
            <a:chOff x="2925" y="1026"/>
            <a:chExt cx="2259" cy="1931"/>
          </a:xfrm>
        </p:grpSpPr>
        <p:sp>
          <p:nvSpPr>
            <p:cNvPr id="67604" name="Line 11"/>
            <p:cNvSpPr>
              <a:spLocks noChangeShapeType="1"/>
            </p:cNvSpPr>
            <p:nvPr/>
          </p:nvSpPr>
          <p:spPr bwMode="auto">
            <a:xfrm>
              <a:off x="5148" y="1208"/>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605" name="Text Box 12"/>
            <p:cNvSpPr txBox="1">
              <a:spLocks noChangeArrowheads="1"/>
            </p:cNvSpPr>
            <p:nvPr/>
          </p:nvSpPr>
          <p:spPr bwMode="auto">
            <a:xfrm>
              <a:off x="4603" y="1389"/>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7606" name="Line 13"/>
            <p:cNvSpPr>
              <a:spLocks noChangeShapeType="1"/>
            </p:cNvSpPr>
            <p:nvPr/>
          </p:nvSpPr>
          <p:spPr bwMode="auto">
            <a:xfrm>
              <a:off x="4558" y="1208"/>
              <a:ext cx="0" cy="1315"/>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607" name="Text Box 14"/>
            <p:cNvSpPr txBox="1">
              <a:spLocks noChangeArrowheads="1"/>
            </p:cNvSpPr>
            <p:nvPr/>
          </p:nvSpPr>
          <p:spPr bwMode="auto">
            <a:xfrm>
              <a:off x="4830" y="1661"/>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7608" name="Text Box 15"/>
            <p:cNvSpPr txBox="1">
              <a:spLocks noChangeArrowheads="1"/>
            </p:cNvSpPr>
            <p:nvPr/>
          </p:nvSpPr>
          <p:spPr bwMode="auto">
            <a:xfrm>
              <a:off x="4558" y="2024"/>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p>
          </p:txBody>
        </p:sp>
        <p:sp>
          <p:nvSpPr>
            <p:cNvPr id="67609" name="Oval 16"/>
            <p:cNvSpPr>
              <a:spLocks noChangeArrowheads="1"/>
            </p:cNvSpPr>
            <p:nvPr/>
          </p:nvSpPr>
          <p:spPr bwMode="auto">
            <a:xfrm>
              <a:off x="3197" y="102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7610" name="Oval 17"/>
            <p:cNvSpPr>
              <a:spLocks noChangeArrowheads="1"/>
            </p:cNvSpPr>
            <p:nvPr/>
          </p:nvSpPr>
          <p:spPr bwMode="auto">
            <a:xfrm>
              <a:off x="3152" y="170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7611" name="Oval 18"/>
            <p:cNvSpPr>
              <a:spLocks noChangeArrowheads="1"/>
            </p:cNvSpPr>
            <p:nvPr/>
          </p:nvSpPr>
          <p:spPr bwMode="auto">
            <a:xfrm>
              <a:off x="3152" y="234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7612" name="Line 19"/>
            <p:cNvSpPr>
              <a:spLocks noChangeShapeType="1"/>
            </p:cNvSpPr>
            <p:nvPr/>
          </p:nvSpPr>
          <p:spPr bwMode="auto">
            <a:xfrm rot="5400000" flipH="1">
              <a:off x="4059" y="119"/>
              <a:ext cx="0" cy="217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613" name="Text Box 20"/>
            <p:cNvSpPr txBox="1">
              <a:spLocks noChangeArrowheads="1"/>
            </p:cNvSpPr>
            <p:nvPr/>
          </p:nvSpPr>
          <p:spPr bwMode="auto">
            <a:xfrm rot="5400000">
              <a:off x="3593" y="117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7614" name="Text Box 21"/>
            <p:cNvSpPr txBox="1">
              <a:spLocks noChangeArrowheads="1"/>
            </p:cNvSpPr>
            <p:nvPr/>
          </p:nvSpPr>
          <p:spPr bwMode="auto">
            <a:xfrm>
              <a:off x="2970" y="116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7615" name="Text Box 22"/>
            <p:cNvSpPr txBox="1">
              <a:spLocks noChangeArrowheads="1"/>
            </p:cNvSpPr>
            <p:nvPr/>
          </p:nvSpPr>
          <p:spPr bwMode="auto">
            <a:xfrm>
              <a:off x="3923" y="1162"/>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67616" name="Line 23"/>
            <p:cNvSpPr>
              <a:spLocks noChangeShapeType="1"/>
            </p:cNvSpPr>
            <p:nvPr/>
          </p:nvSpPr>
          <p:spPr bwMode="auto">
            <a:xfrm rot="5400000" flipH="1">
              <a:off x="3764" y="1094"/>
              <a:ext cx="0" cy="158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617" name="Text Box 24"/>
            <p:cNvSpPr txBox="1">
              <a:spLocks noChangeArrowheads="1"/>
            </p:cNvSpPr>
            <p:nvPr/>
          </p:nvSpPr>
          <p:spPr bwMode="auto">
            <a:xfrm rot="5400000">
              <a:off x="3593" y="185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7618" name="Text Box 25"/>
            <p:cNvSpPr txBox="1">
              <a:spLocks noChangeArrowheads="1"/>
            </p:cNvSpPr>
            <p:nvPr/>
          </p:nvSpPr>
          <p:spPr bwMode="auto">
            <a:xfrm>
              <a:off x="2970" y="184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7619" name="Text Box 26"/>
            <p:cNvSpPr txBox="1">
              <a:spLocks noChangeArrowheads="1"/>
            </p:cNvSpPr>
            <p:nvPr/>
          </p:nvSpPr>
          <p:spPr bwMode="auto">
            <a:xfrm>
              <a:off x="3923" y="1843"/>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67620" name="Line 27"/>
            <p:cNvSpPr>
              <a:spLocks noChangeShapeType="1"/>
            </p:cNvSpPr>
            <p:nvPr/>
          </p:nvSpPr>
          <p:spPr bwMode="auto">
            <a:xfrm rot="5400000" flipH="1">
              <a:off x="4059" y="1434"/>
              <a:ext cx="0" cy="217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621" name="Text Box 28"/>
            <p:cNvSpPr txBox="1">
              <a:spLocks noChangeArrowheads="1"/>
            </p:cNvSpPr>
            <p:nvPr/>
          </p:nvSpPr>
          <p:spPr bwMode="auto">
            <a:xfrm rot="5400000">
              <a:off x="3593" y="244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7622" name="Text Box 29"/>
            <p:cNvSpPr txBox="1">
              <a:spLocks noChangeArrowheads="1"/>
            </p:cNvSpPr>
            <p:nvPr/>
          </p:nvSpPr>
          <p:spPr bwMode="auto">
            <a:xfrm>
              <a:off x="2925" y="247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7623" name="Text Box 30"/>
            <p:cNvSpPr txBox="1">
              <a:spLocks noChangeArrowheads="1"/>
            </p:cNvSpPr>
            <p:nvPr/>
          </p:nvSpPr>
          <p:spPr bwMode="auto">
            <a:xfrm>
              <a:off x="3923" y="2478"/>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67624" name="Line 31"/>
            <p:cNvSpPr>
              <a:spLocks noChangeShapeType="1"/>
            </p:cNvSpPr>
            <p:nvPr/>
          </p:nvSpPr>
          <p:spPr bwMode="auto">
            <a:xfrm>
              <a:off x="2970" y="1208"/>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7625" name="Object 32"/>
            <p:cNvGraphicFramePr>
              <a:graphicFrameLocks noChangeAspect="1"/>
            </p:cNvGraphicFramePr>
            <p:nvPr/>
          </p:nvGraphicFramePr>
          <p:xfrm>
            <a:off x="3379" y="1253"/>
            <a:ext cx="284" cy="381"/>
          </p:xfrm>
          <a:graphic>
            <a:graphicData uri="http://schemas.openxmlformats.org/presentationml/2006/ole">
              <mc:AlternateContent xmlns:mc="http://schemas.openxmlformats.org/markup-compatibility/2006">
                <mc:Choice xmlns:v="urn:schemas-microsoft-com:vml" Requires="v">
                  <p:oleObj spid="_x0000_s67679" name="公式" r:id="rId9" imgW="222139" imgH="298362" progId="Equation.3">
                    <p:embed/>
                  </p:oleObj>
                </mc:Choice>
                <mc:Fallback>
                  <p:oleObj name="公式" r:id="rId9" imgW="222139" imgH="298362" progId="Equation.3">
                    <p:embed/>
                    <p:pic>
                      <p:nvPicPr>
                        <p:cNvPr id="0" name="Object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79" y="1253"/>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626" name="Object 33"/>
            <p:cNvGraphicFramePr>
              <a:graphicFrameLocks noChangeAspect="1"/>
            </p:cNvGraphicFramePr>
            <p:nvPr/>
          </p:nvGraphicFramePr>
          <p:xfrm>
            <a:off x="3379" y="1933"/>
            <a:ext cx="285" cy="397"/>
          </p:xfrm>
          <a:graphic>
            <a:graphicData uri="http://schemas.openxmlformats.org/presentationml/2006/ole">
              <mc:AlternateContent xmlns:mc="http://schemas.openxmlformats.org/markup-compatibility/2006">
                <mc:Choice xmlns:v="urn:schemas-microsoft-com:vml" Requires="v">
                  <p:oleObj spid="_x0000_s67680" name="公式" r:id="rId11" imgW="222139" imgH="310975" progId="Equation.3">
                    <p:embed/>
                  </p:oleObj>
                </mc:Choice>
                <mc:Fallback>
                  <p:oleObj name="公式" r:id="rId11" imgW="222139" imgH="310975" progId="Equation.3">
                    <p:embed/>
                    <p:pic>
                      <p:nvPicPr>
                        <p:cNvPr id="0" name="Object 3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79" y="1933"/>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627" name="Rectangle 34"/>
            <p:cNvSpPr>
              <a:spLocks noChangeArrowheads="1"/>
            </p:cNvSpPr>
            <p:nvPr/>
          </p:nvSpPr>
          <p:spPr bwMode="auto">
            <a:xfrm>
              <a:off x="5057" y="1661"/>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7628" name="Rectangle 35"/>
            <p:cNvSpPr>
              <a:spLocks noChangeArrowheads="1"/>
            </p:cNvSpPr>
            <p:nvPr/>
          </p:nvSpPr>
          <p:spPr bwMode="auto">
            <a:xfrm>
              <a:off x="4467" y="2070"/>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7629" name="Rectangle 36"/>
            <p:cNvSpPr>
              <a:spLocks noChangeArrowheads="1"/>
            </p:cNvSpPr>
            <p:nvPr/>
          </p:nvSpPr>
          <p:spPr bwMode="auto">
            <a:xfrm>
              <a:off x="4467" y="1389"/>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7630" name="Text Box 37"/>
            <p:cNvSpPr txBox="1">
              <a:spLocks noChangeArrowheads="1"/>
            </p:cNvSpPr>
            <p:nvPr/>
          </p:nvSpPr>
          <p:spPr bwMode="auto">
            <a:xfrm>
              <a:off x="4513" y="2432"/>
              <a:ext cx="2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c</a:t>
              </a:r>
            </a:p>
          </p:txBody>
        </p:sp>
        <p:sp>
          <p:nvSpPr>
            <p:cNvPr id="67631" name="Text Box 38"/>
            <p:cNvSpPr txBox="1">
              <a:spLocks noChangeArrowheads="1"/>
            </p:cNvSpPr>
            <p:nvPr/>
          </p:nvSpPr>
          <p:spPr bwMode="auto">
            <a:xfrm>
              <a:off x="4558" y="1116"/>
              <a:ext cx="2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a</a:t>
              </a:r>
            </a:p>
          </p:txBody>
        </p:sp>
        <p:sp>
          <p:nvSpPr>
            <p:cNvPr id="67632" name="Text Box 39"/>
            <p:cNvSpPr txBox="1">
              <a:spLocks noChangeArrowheads="1"/>
            </p:cNvSpPr>
            <p:nvPr/>
          </p:nvSpPr>
          <p:spPr bwMode="auto">
            <a:xfrm>
              <a:off x="4558" y="1751"/>
              <a:ext cx="2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b</a:t>
              </a:r>
            </a:p>
          </p:txBody>
        </p:sp>
        <p:graphicFrame>
          <p:nvGraphicFramePr>
            <p:cNvPr id="67633" name="Object 40"/>
            <p:cNvGraphicFramePr>
              <a:graphicFrameLocks noChangeAspect="1"/>
            </p:cNvGraphicFramePr>
            <p:nvPr/>
          </p:nvGraphicFramePr>
          <p:xfrm>
            <a:off x="3408" y="2576"/>
            <a:ext cx="317" cy="381"/>
          </p:xfrm>
          <a:graphic>
            <a:graphicData uri="http://schemas.openxmlformats.org/presentationml/2006/ole">
              <mc:AlternateContent xmlns:mc="http://schemas.openxmlformats.org/markup-compatibility/2006">
                <mc:Choice xmlns:v="urn:schemas-microsoft-com:vml" Requires="v">
                  <p:oleObj spid="_x0000_s67681" name="公式" r:id="rId13" imgW="247786" imgH="298362" progId="Equation.3">
                    <p:embed/>
                  </p:oleObj>
                </mc:Choice>
                <mc:Fallback>
                  <p:oleObj name="公式" r:id="rId13" imgW="247786" imgH="298362" progId="Equation.3">
                    <p:embed/>
                    <p:pic>
                      <p:nvPicPr>
                        <p:cNvPr id="0" name="Object 4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08" y="2576"/>
                          <a:ext cx="317"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7595" name="Group 41"/>
          <p:cNvGrpSpPr>
            <a:grpSpLocks/>
          </p:cNvGrpSpPr>
          <p:nvPr/>
        </p:nvGrpSpPr>
        <p:grpSpPr bwMode="auto">
          <a:xfrm>
            <a:off x="8316913" y="6445250"/>
            <a:ext cx="792162" cy="366713"/>
            <a:chOff x="5193" y="4020"/>
            <a:chExt cx="499" cy="231"/>
          </a:xfrm>
        </p:grpSpPr>
        <p:pic>
          <p:nvPicPr>
            <p:cNvPr id="67602" name="Picture 42"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3" name="Text Box 43">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7596" name="Group 44"/>
          <p:cNvGrpSpPr>
            <a:grpSpLocks/>
          </p:cNvGrpSpPr>
          <p:nvPr/>
        </p:nvGrpSpPr>
        <p:grpSpPr bwMode="auto">
          <a:xfrm>
            <a:off x="7451725" y="6445250"/>
            <a:ext cx="792163" cy="366713"/>
            <a:chOff x="5193" y="4020"/>
            <a:chExt cx="499" cy="231"/>
          </a:xfrm>
        </p:grpSpPr>
        <p:pic>
          <p:nvPicPr>
            <p:cNvPr id="67600" name="Picture 45"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1" name="Text Box 46">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7597" name="Group 47"/>
          <p:cNvGrpSpPr>
            <a:grpSpLocks/>
          </p:cNvGrpSpPr>
          <p:nvPr/>
        </p:nvGrpSpPr>
        <p:grpSpPr bwMode="auto">
          <a:xfrm>
            <a:off x="6588125" y="6446838"/>
            <a:ext cx="792163" cy="366712"/>
            <a:chOff x="4695" y="4061"/>
            <a:chExt cx="499" cy="231"/>
          </a:xfrm>
        </p:grpSpPr>
        <p:pic>
          <p:nvPicPr>
            <p:cNvPr id="67598" name="Picture 48"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9" name="Text Box 49">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iterate type="lt">
                                    <p:tmPct val="100000"/>
                                  </p:iterate>
                                  <p:childTnLst>
                                    <p:set>
                                      <p:cBhvr>
                                        <p:cTn id="6" dur="1" fill="hold">
                                          <p:stCondLst>
                                            <p:cond delay="0"/>
                                          </p:stCondLst>
                                        </p:cTn>
                                        <p:tgtEl>
                                          <p:spTgt spid="185346"/>
                                        </p:tgtEl>
                                        <p:attrNameLst>
                                          <p:attrName>style.visibility</p:attrName>
                                        </p:attrNameLst>
                                      </p:cBhvr>
                                      <p:to>
                                        <p:strVal val="visible"/>
                                      </p:to>
                                    </p:set>
                                    <p:animEffect transition="in" filter="wipe(left)">
                                      <p:cBhvr>
                                        <p:cTn id="7" dur="75"/>
                                        <p:tgtEl>
                                          <p:spTgt spid="185346"/>
                                        </p:tgtEl>
                                      </p:cBhvr>
                                    </p:animEffect>
                                  </p:childTnLst>
                                </p:cTn>
                              </p:par>
                            </p:childTnLst>
                          </p:cTn>
                        </p:par>
                        <p:par>
                          <p:cTn id="8" fill="hold" nodeType="afterGroup">
                            <p:stCondLst>
                              <p:cond delay="2025"/>
                            </p:stCondLst>
                            <p:childTnLst>
                              <p:par>
                                <p:cTn id="9" presetID="22" presetClass="entr" presetSubtype="8" fill="hold" nodeType="afterEffect">
                                  <p:stCondLst>
                                    <p:cond delay="0"/>
                                  </p:stCondLst>
                                  <p:childTnLst>
                                    <p:set>
                                      <p:cBhvr>
                                        <p:cTn id="10" dur="1" fill="hold">
                                          <p:stCondLst>
                                            <p:cond delay="0"/>
                                          </p:stCondLst>
                                        </p:cTn>
                                        <p:tgtEl>
                                          <p:spTgt spid="185347"/>
                                        </p:tgtEl>
                                        <p:attrNameLst>
                                          <p:attrName>style.visibility</p:attrName>
                                        </p:attrNameLst>
                                      </p:cBhvr>
                                      <p:to>
                                        <p:strVal val="visible"/>
                                      </p:to>
                                    </p:set>
                                    <p:animEffect transition="in" filter="wipe(left)">
                                      <p:cBhvr>
                                        <p:cTn id="11" dur="500"/>
                                        <p:tgtEl>
                                          <p:spTgt spid="18534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85348"/>
                                        </p:tgtEl>
                                        <p:attrNameLst>
                                          <p:attrName>style.visibility</p:attrName>
                                        </p:attrNameLst>
                                      </p:cBhvr>
                                      <p:to>
                                        <p:strVal val="visible"/>
                                      </p:to>
                                    </p:set>
                                    <p:anim calcmode="lin" valueType="num">
                                      <p:cBhvr additive="base">
                                        <p:cTn id="16" dur="500" fill="hold"/>
                                        <p:tgtEl>
                                          <p:spTgt spid="185348"/>
                                        </p:tgtEl>
                                        <p:attrNameLst>
                                          <p:attrName>ppt_x</p:attrName>
                                        </p:attrNameLst>
                                      </p:cBhvr>
                                      <p:tavLst>
                                        <p:tav tm="0">
                                          <p:val>
                                            <p:strVal val="0-#ppt_w/2"/>
                                          </p:val>
                                        </p:tav>
                                        <p:tav tm="100000">
                                          <p:val>
                                            <p:strVal val="#ppt_x"/>
                                          </p:val>
                                        </p:tav>
                                      </p:tavLst>
                                    </p:anim>
                                    <p:anim calcmode="lin" valueType="num">
                                      <p:cBhvr additive="base">
                                        <p:cTn id="17" dur="500" fill="hold"/>
                                        <p:tgtEl>
                                          <p:spTgt spid="185348"/>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85354"/>
                                        </p:tgtEl>
                                        <p:attrNameLst>
                                          <p:attrName>style.visibility</p:attrName>
                                        </p:attrNameLst>
                                      </p:cBhvr>
                                      <p:to>
                                        <p:strVal val="visible"/>
                                      </p:to>
                                    </p:set>
                                    <p:animEffect transition="in" filter="blinds(horizontal)">
                                      <p:cBhvr>
                                        <p:cTn id="22" dur="500"/>
                                        <p:tgtEl>
                                          <p:spTgt spid="18535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185349"/>
                                        </p:tgtEl>
                                        <p:attrNameLst>
                                          <p:attrName>style.visibility</p:attrName>
                                        </p:attrNameLst>
                                      </p:cBhvr>
                                      <p:to>
                                        <p:strVal val="visible"/>
                                      </p:to>
                                    </p:set>
                                    <p:animEffect transition="in" filter="slide(fromBottom)">
                                      <p:cBhvr>
                                        <p:cTn id="27" dur="2000"/>
                                        <p:tgtEl>
                                          <p:spTgt spid="1853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5" presetClass="entr" presetSubtype="0" fill="hold" grpId="0" nodeType="clickEffect">
                                  <p:stCondLst>
                                    <p:cond delay="0"/>
                                  </p:stCondLst>
                                  <p:childTnLst>
                                    <p:set>
                                      <p:cBhvr>
                                        <p:cTn id="31" dur="1" fill="hold">
                                          <p:stCondLst>
                                            <p:cond delay="0"/>
                                          </p:stCondLst>
                                        </p:cTn>
                                        <p:tgtEl>
                                          <p:spTgt spid="185350"/>
                                        </p:tgtEl>
                                        <p:attrNameLst>
                                          <p:attrName>style.visibility</p:attrName>
                                        </p:attrNameLst>
                                      </p:cBhvr>
                                      <p:to>
                                        <p:strVal val="visible"/>
                                      </p:to>
                                    </p:set>
                                    <p:anim calcmode="lin" valueType="num">
                                      <p:cBhvr>
                                        <p:cTn id="32" dur="1000" fill="hold"/>
                                        <p:tgtEl>
                                          <p:spTgt spid="185350"/>
                                        </p:tgtEl>
                                        <p:attrNameLst>
                                          <p:attrName>ppt_w</p:attrName>
                                        </p:attrNameLst>
                                      </p:cBhvr>
                                      <p:tavLst>
                                        <p:tav tm="0">
                                          <p:val>
                                            <p:fltVal val="0"/>
                                          </p:val>
                                        </p:tav>
                                        <p:tav tm="100000">
                                          <p:val>
                                            <p:strVal val="#ppt_w"/>
                                          </p:val>
                                        </p:tav>
                                      </p:tavLst>
                                    </p:anim>
                                    <p:anim calcmode="lin" valueType="num">
                                      <p:cBhvr>
                                        <p:cTn id="33" dur="1000" fill="hold"/>
                                        <p:tgtEl>
                                          <p:spTgt spid="185350"/>
                                        </p:tgtEl>
                                        <p:attrNameLst>
                                          <p:attrName>ppt_h</p:attrName>
                                        </p:attrNameLst>
                                      </p:cBhvr>
                                      <p:tavLst>
                                        <p:tav tm="0">
                                          <p:val>
                                            <p:fltVal val="0"/>
                                          </p:val>
                                        </p:tav>
                                        <p:tav tm="100000">
                                          <p:val>
                                            <p:strVal val="#ppt_h"/>
                                          </p:val>
                                        </p:tav>
                                      </p:tavLst>
                                    </p:anim>
                                    <p:anim calcmode="lin" valueType="num">
                                      <p:cBhvr>
                                        <p:cTn id="34" dur="1000" fill="hold"/>
                                        <p:tgtEl>
                                          <p:spTgt spid="185350"/>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8535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85351"/>
                                        </p:tgtEl>
                                        <p:attrNameLst>
                                          <p:attrName>style.visibility</p:attrName>
                                        </p:attrNameLst>
                                      </p:cBhvr>
                                      <p:to>
                                        <p:strVal val="visible"/>
                                      </p:to>
                                    </p:set>
                                    <p:anim calcmode="lin" valueType="num">
                                      <p:cBhvr>
                                        <p:cTn id="40" dur="1000" fill="hold"/>
                                        <p:tgtEl>
                                          <p:spTgt spid="185351"/>
                                        </p:tgtEl>
                                        <p:attrNameLst>
                                          <p:attrName>ppt_w</p:attrName>
                                        </p:attrNameLst>
                                      </p:cBhvr>
                                      <p:tavLst>
                                        <p:tav tm="0">
                                          <p:val>
                                            <p:strVal val="#ppt_w*0.70"/>
                                          </p:val>
                                        </p:tav>
                                        <p:tav tm="100000">
                                          <p:val>
                                            <p:strVal val="#ppt_w"/>
                                          </p:val>
                                        </p:tav>
                                      </p:tavLst>
                                    </p:anim>
                                    <p:anim calcmode="lin" valueType="num">
                                      <p:cBhvr>
                                        <p:cTn id="41" dur="1000" fill="hold"/>
                                        <p:tgtEl>
                                          <p:spTgt spid="185351"/>
                                        </p:tgtEl>
                                        <p:attrNameLst>
                                          <p:attrName>ppt_h</p:attrName>
                                        </p:attrNameLst>
                                      </p:cBhvr>
                                      <p:tavLst>
                                        <p:tav tm="0">
                                          <p:val>
                                            <p:strVal val="#ppt_h"/>
                                          </p:val>
                                        </p:tav>
                                        <p:tav tm="100000">
                                          <p:val>
                                            <p:strVal val="#ppt_h"/>
                                          </p:val>
                                        </p:tav>
                                      </p:tavLst>
                                    </p:anim>
                                    <p:animEffect transition="in" filter="fade">
                                      <p:cBhvr>
                                        <p:cTn id="42" dur="1000"/>
                                        <p:tgtEl>
                                          <p:spTgt spid="18535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185352"/>
                                        </p:tgtEl>
                                        <p:attrNameLst>
                                          <p:attrName>style.visibility</p:attrName>
                                        </p:attrNameLst>
                                      </p:cBhvr>
                                      <p:to>
                                        <p:strVal val="visible"/>
                                      </p:to>
                                    </p:set>
                                    <p:animEffect transition="in" filter="wipe(up)">
                                      <p:cBhvr>
                                        <p:cTn id="47" dur="2000"/>
                                        <p:tgtEl>
                                          <p:spTgt spid="185352"/>
                                        </p:tgtEl>
                                      </p:cBhvr>
                                    </p:animEffect>
                                  </p:childTnLst>
                                </p:cTn>
                              </p:par>
                            </p:childTnLst>
                          </p:cTn>
                        </p:par>
                        <p:par>
                          <p:cTn id="48" fill="hold" nodeType="afterGroup">
                            <p:stCondLst>
                              <p:cond delay="2000"/>
                            </p:stCondLst>
                            <p:childTnLst>
                              <p:par>
                                <p:cTn id="49" presetID="1" presetClass="entr" presetSubtype="0" fill="hold" nodeType="afterEffect">
                                  <p:stCondLst>
                                    <p:cond delay="0"/>
                                  </p:stCondLst>
                                  <p:childTnLst>
                                    <p:set>
                                      <p:cBhvr>
                                        <p:cTn id="50" dur="1" fill="hold">
                                          <p:stCondLst>
                                            <p:cond delay="499"/>
                                          </p:stCondLst>
                                        </p:cTn>
                                        <p:tgtEl>
                                          <p:spTgt spid="185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autoUpdateAnimBg="0"/>
      <p:bldP spid="185348" grpId="0"/>
      <p:bldP spid="185350" grpId="0" animBg="1"/>
      <p:bldP spid="185351"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6370" name="Object 2"/>
          <p:cNvGraphicFramePr>
            <a:graphicFrameLocks noChangeAspect="1"/>
          </p:cNvGraphicFramePr>
          <p:nvPr/>
        </p:nvGraphicFramePr>
        <p:xfrm>
          <a:off x="2555875" y="476250"/>
          <a:ext cx="4176713" cy="3068638"/>
        </p:xfrm>
        <a:graphic>
          <a:graphicData uri="http://schemas.openxmlformats.org/presentationml/2006/ole">
            <mc:AlternateContent xmlns:mc="http://schemas.openxmlformats.org/markup-compatibility/2006">
              <mc:Choice xmlns:v="urn:schemas-microsoft-com:vml" Requires="v">
                <p:oleObj spid="_x0000_s68734" name="公式" r:id="rId3" imgW="2025687" imgH="1581281" progId="Equation.3">
                  <p:embed/>
                </p:oleObj>
              </mc:Choice>
              <mc:Fallback>
                <p:oleObj name="公式" r:id="rId3" imgW="2025687" imgH="1581281"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476250"/>
                        <a:ext cx="4176713" cy="306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6371" name="AutoShape 3"/>
          <p:cNvSpPr>
            <a:spLocks/>
          </p:cNvSpPr>
          <p:nvPr/>
        </p:nvSpPr>
        <p:spPr bwMode="auto">
          <a:xfrm>
            <a:off x="2195513" y="909638"/>
            <a:ext cx="320675" cy="2190750"/>
          </a:xfrm>
          <a:prstGeom prst="leftBrace">
            <a:avLst>
              <a:gd name="adj1" fmla="val 56931"/>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186372" name="Text Box 4"/>
          <p:cNvSpPr txBox="1">
            <a:spLocks noChangeArrowheads="1"/>
          </p:cNvSpPr>
          <p:nvPr/>
        </p:nvSpPr>
        <p:spPr bwMode="auto">
          <a:xfrm>
            <a:off x="684213" y="765175"/>
            <a:ext cx="2209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相电流：</a:t>
            </a:r>
          </a:p>
        </p:txBody>
      </p:sp>
      <p:sp>
        <p:nvSpPr>
          <p:cNvPr id="186373" name="Text Box 5"/>
          <p:cNvSpPr txBox="1">
            <a:spLocks noChangeArrowheads="1"/>
          </p:cNvSpPr>
          <p:nvPr/>
        </p:nvSpPr>
        <p:spPr bwMode="auto">
          <a:xfrm>
            <a:off x="755650" y="3286125"/>
            <a:ext cx="1638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线电流：</a:t>
            </a:r>
          </a:p>
        </p:txBody>
      </p:sp>
      <p:graphicFrame>
        <p:nvGraphicFramePr>
          <p:cNvPr id="186374" name="Object 6"/>
          <p:cNvGraphicFramePr>
            <a:graphicFrameLocks noChangeAspect="1"/>
          </p:cNvGraphicFramePr>
          <p:nvPr/>
        </p:nvGraphicFramePr>
        <p:xfrm>
          <a:off x="539750" y="3789363"/>
          <a:ext cx="4464050" cy="1819275"/>
        </p:xfrm>
        <a:graphic>
          <a:graphicData uri="http://schemas.openxmlformats.org/presentationml/2006/ole">
            <mc:AlternateContent xmlns:mc="http://schemas.openxmlformats.org/markup-compatibility/2006">
              <mc:Choice xmlns:v="urn:schemas-microsoft-com:vml" Requires="v">
                <p:oleObj spid="_x0000_s68735" name="公式" r:id="rId5" imgW="2050939" imgH="832025" progId="Equation.3">
                  <p:embed/>
                </p:oleObj>
              </mc:Choice>
              <mc:Fallback>
                <p:oleObj name="公式" r:id="rId5" imgW="2050939" imgH="832025"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3789363"/>
                        <a:ext cx="4464050" cy="181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6375" name="AutoShape 7"/>
          <p:cNvSpPr>
            <a:spLocks/>
          </p:cNvSpPr>
          <p:nvPr/>
        </p:nvSpPr>
        <p:spPr bwMode="auto">
          <a:xfrm>
            <a:off x="250825" y="4076700"/>
            <a:ext cx="320675" cy="1344613"/>
          </a:xfrm>
          <a:prstGeom prst="leftBrace">
            <a:avLst>
              <a:gd name="adj1" fmla="val 34942"/>
              <a:gd name="adj2" fmla="val 50051"/>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86376" name="Group 8"/>
          <p:cNvGrpSpPr>
            <a:grpSpLocks/>
          </p:cNvGrpSpPr>
          <p:nvPr/>
        </p:nvGrpSpPr>
        <p:grpSpPr bwMode="auto">
          <a:xfrm>
            <a:off x="5219700" y="3068638"/>
            <a:ext cx="3484563" cy="3313112"/>
            <a:chOff x="3270" y="2233"/>
            <a:chExt cx="1863" cy="1845"/>
          </a:xfrm>
        </p:grpSpPr>
        <p:sp>
          <p:nvSpPr>
            <p:cNvPr id="68626" name="Line 9"/>
            <p:cNvSpPr>
              <a:spLocks noChangeShapeType="1"/>
            </p:cNvSpPr>
            <p:nvPr/>
          </p:nvSpPr>
          <p:spPr bwMode="auto">
            <a:xfrm>
              <a:off x="3992" y="3168"/>
              <a:ext cx="576"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27" name="Line 10"/>
            <p:cNvSpPr>
              <a:spLocks noChangeShapeType="1"/>
            </p:cNvSpPr>
            <p:nvPr/>
          </p:nvSpPr>
          <p:spPr bwMode="auto">
            <a:xfrm rot="-7089965">
              <a:off x="4422" y="2417"/>
              <a:ext cx="27" cy="1008"/>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28" name="Text Box 11"/>
            <p:cNvSpPr txBox="1">
              <a:spLocks noChangeArrowheads="1"/>
            </p:cNvSpPr>
            <p:nvPr/>
          </p:nvSpPr>
          <p:spPr bwMode="auto">
            <a:xfrm>
              <a:off x="4193" y="2962"/>
              <a:ext cx="278"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sp>
          <p:nvSpPr>
            <p:cNvPr id="68629" name="Text Box 12"/>
            <p:cNvSpPr txBox="1">
              <a:spLocks noChangeArrowheads="1"/>
            </p:cNvSpPr>
            <p:nvPr/>
          </p:nvSpPr>
          <p:spPr bwMode="auto">
            <a:xfrm>
              <a:off x="3537" y="3116"/>
              <a:ext cx="279"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graphicFrame>
          <p:nvGraphicFramePr>
            <p:cNvPr id="68630" name="Object 13"/>
            <p:cNvGraphicFramePr>
              <a:graphicFrameLocks noChangeAspect="1"/>
            </p:cNvGraphicFramePr>
            <p:nvPr/>
          </p:nvGraphicFramePr>
          <p:xfrm>
            <a:off x="4574" y="2941"/>
            <a:ext cx="288" cy="382"/>
          </p:xfrm>
          <a:graphic>
            <a:graphicData uri="http://schemas.openxmlformats.org/presentationml/2006/ole">
              <mc:AlternateContent xmlns:mc="http://schemas.openxmlformats.org/markup-compatibility/2006">
                <mc:Choice xmlns:v="urn:schemas-microsoft-com:vml" Requires="v">
                  <p:oleObj spid="_x0000_s68736" name="公式" r:id="rId7" imgW="222139" imgH="298362" progId="Equation.3">
                    <p:embed/>
                  </p:oleObj>
                </mc:Choice>
                <mc:Fallback>
                  <p:oleObj name="公式" r:id="rId7" imgW="222139" imgH="298362"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4" y="2941"/>
                          <a:ext cx="288"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31" name="Object 14"/>
            <p:cNvGraphicFramePr>
              <a:graphicFrameLocks noChangeAspect="1"/>
            </p:cNvGraphicFramePr>
            <p:nvPr/>
          </p:nvGraphicFramePr>
          <p:xfrm>
            <a:off x="4365" y="3143"/>
            <a:ext cx="336" cy="416"/>
          </p:xfrm>
          <a:graphic>
            <a:graphicData uri="http://schemas.openxmlformats.org/presentationml/2006/ole">
              <mc:AlternateContent xmlns:mc="http://schemas.openxmlformats.org/markup-compatibility/2006">
                <mc:Choice xmlns:v="urn:schemas-microsoft-com:vml" Requires="v">
                  <p:oleObj spid="_x0000_s68737" name="公式" r:id="rId9" imgW="260412" imgH="323981" progId="Equation.3">
                    <p:embed/>
                  </p:oleObj>
                </mc:Choice>
                <mc:Fallback>
                  <p:oleObj name="公式" r:id="rId9" imgW="260412" imgH="323981"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65" y="3143"/>
                          <a:ext cx="336"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32" name="Object 15"/>
            <p:cNvGraphicFramePr>
              <a:graphicFrameLocks noChangeAspect="1"/>
            </p:cNvGraphicFramePr>
            <p:nvPr/>
          </p:nvGraphicFramePr>
          <p:xfrm>
            <a:off x="4831" y="2374"/>
            <a:ext cx="302" cy="369"/>
          </p:xfrm>
          <a:graphic>
            <a:graphicData uri="http://schemas.openxmlformats.org/presentationml/2006/ole">
              <mc:AlternateContent xmlns:mc="http://schemas.openxmlformats.org/markup-compatibility/2006">
                <mc:Choice xmlns:v="urn:schemas-microsoft-com:vml" Requires="v">
                  <p:oleObj spid="_x0000_s68738" name="公式" r:id="rId11" imgW="234765" imgH="285750" progId="Equation.3">
                    <p:embed/>
                  </p:oleObj>
                </mc:Choice>
                <mc:Fallback>
                  <p:oleObj name="公式" r:id="rId11" imgW="234765" imgH="285750" progId="Equation.3">
                    <p:embed/>
                    <p:pic>
                      <p:nvPicPr>
                        <p:cNvPr id="0"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1" y="2374"/>
                          <a:ext cx="302" cy="3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33" name="Arc 16"/>
            <p:cNvSpPr>
              <a:spLocks/>
            </p:cNvSpPr>
            <p:nvPr/>
          </p:nvSpPr>
          <p:spPr bwMode="auto">
            <a:xfrm rot="20004913" flipV="1">
              <a:off x="4053" y="3257"/>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38100">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34" name="Arc 17"/>
            <p:cNvSpPr>
              <a:spLocks/>
            </p:cNvSpPr>
            <p:nvPr/>
          </p:nvSpPr>
          <p:spPr bwMode="auto">
            <a:xfrm rot="16768539" flipV="1">
              <a:off x="4130" y="3099"/>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38100">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35" name="Arc 18"/>
            <p:cNvSpPr>
              <a:spLocks/>
            </p:cNvSpPr>
            <p:nvPr/>
          </p:nvSpPr>
          <p:spPr bwMode="auto">
            <a:xfrm rot="6444738" flipV="1">
              <a:off x="3800" y="3183"/>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2857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36" name="Line 19"/>
            <p:cNvSpPr>
              <a:spLocks noChangeShapeType="1"/>
            </p:cNvSpPr>
            <p:nvPr/>
          </p:nvSpPr>
          <p:spPr bwMode="auto">
            <a:xfrm rot="2292804" flipV="1">
              <a:off x="3975" y="3230"/>
              <a:ext cx="425" cy="85"/>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37" name="Line 20"/>
            <p:cNvSpPr>
              <a:spLocks noChangeShapeType="1"/>
            </p:cNvSpPr>
            <p:nvPr/>
          </p:nvSpPr>
          <p:spPr bwMode="auto">
            <a:xfrm rot="1834131">
              <a:off x="3846" y="3298"/>
              <a:ext cx="602" cy="393"/>
            </a:xfrm>
            <a:prstGeom prst="line">
              <a:avLst/>
            </a:prstGeom>
            <a:noFill/>
            <a:ln w="28575">
              <a:solidFill>
                <a:srgbClr val="FF33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38" name="Line 21"/>
            <p:cNvSpPr>
              <a:spLocks noChangeShapeType="1"/>
            </p:cNvSpPr>
            <p:nvPr/>
          </p:nvSpPr>
          <p:spPr bwMode="auto">
            <a:xfrm rot="9480000" flipV="1">
              <a:off x="3598" y="3245"/>
              <a:ext cx="425" cy="85"/>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39" name="Line 22"/>
            <p:cNvSpPr>
              <a:spLocks noChangeShapeType="1"/>
            </p:cNvSpPr>
            <p:nvPr/>
          </p:nvSpPr>
          <p:spPr bwMode="auto">
            <a:xfrm rot="17280000" flipV="1">
              <a:off x="3800" y="2892"/>
              <a:ext cx="424" cy="10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40" name="Text Box 23"/>
            <p:cNvSpPr txBox="1">
              <a:spLocks noChangeArrowheads="1"/>
            </p:cNvSpPr>
            <p:nvPr/>
          </p:nvSpPr>
          <p:spPr bwMode="auto">
            <a:xfrm rot="2107919">
              <a:off x="4072" y="3266"/>
              <a:ext cx="278"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graphicFrame>
          <p:nvGraphicFramePr>
            <p:cNvPr id="68641" name="Object 24"/>
            <p:cNvGraphicFramePr>
              <a:graphicFrameLocks noChangeAspect="1"/>
            </p:cNvGraphicFramePr>
            <p:nvPr/>
          </p:nvGraphicFramePr>
          <p:xfrm>
            <a:off x="4269" y="3662"/>
            <a:ext cx="318" cy="416"/>
          </p:xfrm>
          <a:graphic>
            <a:graphicData uri="http://schemas.openxmlformats.org/presentationml/2006/ole">
              <mc:AlternateContent xmlns:mc="http://schemas.openxmlformats.org/markup-compatibility/2006">
                <mc:Choice xmlns:v="urn:schemas-microsoft-com:vml" Requires="v">
                  <p:oleObj spid="_x0000_s68739" name="公式" r:id="rId13" imgW="247786" imgH="323981" progId="Equation.3">
                    <p:embed/>
                  </p:oleObj>
                </mc:Choice>
                <mc:Fallback>
                  <p:oleObj name="公式" r:id="rId13" imgW="247786" imgH="323981" progId="Equation.3">
                    <p:embed/>
                    <p:pic>
                      <p:nvPicPr>
                        <p:cNvPr id="0" name="Object 2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69" y="3662"/>
                          <a:ext cx="318"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42" name="Line 25"/>
            <p:cNvSpPr>
              <a:spLocks noChangeShapeType="1"/>
            </p:cNvSpPr>
            <p:nvPr/>
          </p:nvSpPr>
          <p:spPr bwMode="auto">
            <a:xfrm rot="9060000">
              <a:off x="3330" y="2949"/>
              <a:ext cx="602" cy="393"/>
            </a:xfrm>
            <a:prstGeom prst="line">
              <a:avLst/>
            </a:prstGeom>
            <a:noFill/>
            <a:ln w="28575">
              <a:solidFill>
                <a:srgbClr val="FF33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43" name="Line 26"/>
            <p:cNvSpPr>
              <a:spLocks noChangeShapeType="1"/>
            </p:cNvSpPr>
            <p:nvPr/>
          </p:nvSpPr>
          <p:spPr bwMode="auto">
            <a:xfrm rot="-5460000">
              <a:off x="3885" y="2667"/>
              <a:ext cx="602" cy="393"/>
            </a:xfrm>
            <a:prstGeom prst="line">
              <a:avLst/>
            </a:prstGeom>
            <a:noFill/>
            <a:ln w="28575">
              <a:solidFill>
                <a:srgbClr val="FF33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44" name="Arc 27"/>
            <p:cNvSpPr>
              <a:spLocks/>
            </p:cNvSpPr>
            <p:nvPr/>
          </p:nvSpPr>
          <p:spPr bwMode="auto">
            <a:xfrm rot="13903085" flipV="1">
              <a:off x="4016" y="2961"/>
              <a:ext cx="84" cy="47"/>
            </a:xfrm>
            <a:custGeom>
              <a:avLst/>
              <a:gdLst>
                <a:gd name="T0" fmla="*/ 0 w 21631"/>
                <a:gd name="T1" fmla="*/ 0 h 21600"/>
                <a:gd name="T2" fmla="*/ 84 w 21631"/>
                <a:gd name="T3" fmla="*/ 47 h 21600"/>
                <a:gd name="T4" fmla="*/ 0 w 21631"/>
                <a:gd name="T5" fmla="*/ 47 h 21600"/>
                <a:gd name="T6" fmla="*/ 0 60000 65536"/>
                <a:gd name="T7" fmla="*/ 0 60000 65536"/>
                <a:gd name="T8" fmla="*/ 0 60000 65536"/>
              </a:gdLst>
              <a:ahLst/>
              <a:cxnLst>
                <a:cxn ang="T6">
                  <a:pos x="T0" y="T1"/>
                </a:cxn>
                <a:cxn ang="T7">
                  <a:pos x="T2" y="T3"/>
                </a:cxn>
                <a:cxn ang="T8">
                  <a:pos x="T4" y="T5"/>
                </a:cxn>
              </a:cxnLst>
              <a:rect l="0" t="0" r="r" b="b"/>
              <a:pathLst>
                <a:path w="21631" h="21600" fill="none" extrusionOk="0">
                  <a:moveTo>
                    <a:pt x="0" y="0"/>
                  </a:moveTo>
                  <a:cubicBezTo>
                    <a:pt x="10" y="0"/>
                    <a:pt x="20" y="0"/>
                    <a:pt x="31" y="0"/>
                  </a:cubicBezTo>
                  <a:cubicBezTo>
                    <a:pt x="11960" y="0"/>
                    <a:pt x="21631" y="9670"/>
                    <a:pt x="21631" y="21600"/>
                  </a:cubicBezTo>
                </a:path>
                <a:path w="21631" h="21600" stroke="0" extrusionOk="0">
                  <a:moveTo>
                    <a:pt x="0" y="0"/>
                  </a:moveTo>
                  <a:cubicBezTo>
                    <a:pt x="10" y="0"/>
                    <a:pt x="20" y="0"/>
                    <a:pt x="31" y="0"/>
                  </a:cubicBezTo>
                  <a:cubicBezTo>
                    <a:pt x="11960" y="0"/>
                    <a:pt x="21631" y="9670"/>
                    <a:pt x="21631" y="21600"/>
                  </a:cubicBezTo>
                  <a:lnTo>
                    <a:pt x="31" y="21600"/>
                  </a:lnTo>
                  <a:lnTo>
                    <a:pt x="0" y="0"/>
                  </a:lnTo>
                  <a:close/>
                </a:path>
              </a:pathLst>
            </a:custGeom>
            <a:noFill/>
            <a:ln w="38100">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45" name="Text Box 28"/>
            <p:cNvSpPr txBox="1">
              <a:spLocks noChangeArrowheads="1"/>
            </p:cNvSpPr>
            <p:nvPr/>
          </p:nvSpPr>
          <p:spPr bwMode="auto">
            <a:xfrm rot="-3950795">
              <a:off x="3953" y="2717"/>
              <a:ext cx="29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000">
                  <a:solidFill>
                    <a:schemeClr val="bg1"/>
                  </a:solidFill>
                  <a:latin typeface="Times New Roman" panose="02020603050405020304" pitchFamily="18" charset="0"/>
                  <a:ea typeface="宋体" panose="02010600030101010101" pitchFamily="2" charset="-122"/>
                </a:rPr>
                <a:t>30</a:t>
              </a:r>
              <a:r>
                <a:rPr kumimoji="1" lang="en-US" altLang="zh-CN" sz="2000" baseline="40000">
                  <a:solidFill>
                    <a:schemeClr val="bg1"/>
                  </a:solidFill>
                  <a:latin typeface="Times New Roman" panose="02020603050405020304" pitchFamily="18" charset="0"/>
                  <a:ea typeface="宋体" panose="02010600030101010101" pitchFamily="2" charset="-122"/>
                </a:rPr>
                <a:t>o</a:t>
              </a:r>
              <a:endParaRPr kumimoji="1" lang="en-US" altLang="zh-CN" sz="2000">
                <a:solidFill>
                  <a:schemeClr val="bg1"/>
                </a:solidFill>
                <a:latin typeface="Times New Roman" panose="02020603050405020304" pitchFamily="18" charset="0"/>
                <a:ea typeface="宋体" panose="02010600030101010101" pitchFamily="2" charset="-122"/>
              </a:endParaRPr>
            </a:p>
          </p:txBody>
        </p:sp>
        <p:sp>
          <p:nvSpPr>
            <p:cNvPr id="68646" name="Line 29"/>
            <p:cNvSpPr>
              <a:spLocks noChangeShapeType="1"/>
            </p:cNvSpPr>
            <p:nvPr/>
          </p:nvSpPr>
          <p:spPr bwMode="auto">
            <a:xfrm rot="21519844" flipH="1">
              <a:off x="4302" y="3366"/>
              <a:ext cx="82" cy="442"/>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47" name="Line 30"/>
            <p:cNvSpPr>
              <a:spLocks noChangeShapeType="1"/>
            </p:cNvSpPr>
            <p:nvPr/>
          </p:nvSpPr>
          <p:spPr bwMode="auto">
            <a:xfrm>
              <a:off x="3270" y="3122"/>
              <a:ext cx="358" cy="29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48" name="Line 31"/>
            <p:cNvSpPr>
              <a:spLocks noChangeShapeType="1"/>
            </p:cNvSpPr>
            <p:nvPr/>
          </p:nvSpPr>
          <p:spPr bwMode="auto">
            <a:xfrm flipV="1">
              <a:off x="4031" y="2563"/>
              <a:ext cx="348" cy="171"/>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8649" name="Object 32"/>
            <p:cNvGraphicFramePr>
              <a:graphicFrameLocks noChangeAspect="1"/>
            </p:cNvGraphicFramePr>
            <p:nvPr/>
          </p:nvGraphicFramePr>
          <p:xfrm>
            <a:off x="3467" y="3302"/>
            <a:ext cx="352" cy="416"/>
          </p:xfrm>
          <a:graphic>
            <a:graphicData uri="http://schemas.openxmlformats.org/presentationml/2006/ole">
              <mc:AlternateContent xmlns:mc="http://schemas.openxmlformats.org/markup-compatibility/2006">
                <mc:Choice xmlns:v="urn:schemas-microsoft-com:vml" Requires="v">
                  <p:oleObj spid="_x0000_s68740" name="公式" r:id="rId15" imgW="273038" imgH="323981" progId="Equation.3">
                    <p:embed/>
                  </p:oleObj>
                </mc:Choice>
                <mc:Fallback>
                  <p:oleObj name="公式" r:id="rId15" imgW="273038" imgH="323981" progId="Equation.3">
                    <p:embed/>
                    <p:pic>
                      <p:nvPicPr>
                        <p:cNvPr id="0" name="Object 3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67" y="3302"/>
                          <a:ext cx="352"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0" name="Object 33"/>
            <p:cNvGraphicFramePr>
              <a:graphicFrameLocks noChangeAspect="1"/>
            </p:cNvGraphicFramePr>
            <p:nvPr/>
          </p:nvGraphicFramePr>
          <p:xfrm>
            <a:off x="3728" y="2447"/>
            <a:ext cx="337" cy="416"/>
          </p:xfrm>
          <a:graphic>
            <a:graphicData uri="http://schemas.openxmlformats.org/presentationml/2006/ole">
              <mc:AlternateContent xmlns:mc="http://schemas.openxmlformats.org/markup-compatibility/2006">
                <mc:Choice xmlns:v="urn:schemas-microsoft-com:vml" Requires="v">
                  <p:oleObj spid="_x0000_s68741" name="公式" r:id="rId17" imgW="260412" imgH="323981" progId="Equation.3">
                    <p:embed/>
                  </p:oleObj>
                </mc:Choice>
                <mc:Fallback>
                  <p:oleObj name="公式" r:id="rId17" imgW="260412" imgH="323981" progId="Equation.3">
                    <p:embed/>
                    <p:pic>
                      <p:nvPicPr>
                        <p:cNvPr id="0" name="Object 3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28" y="2447"/>
                          <a:ext cx="337"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1" name="Object 34"/>
            <p:cNvGraphicFramePr>
              <a:graphicFrameLocks noChangeAspect="1"/>
            </p:cNvGraphicFramePr>
            <p:nvPr/>
          </p:nvGraphicFramePr>
          <p:xfrm>
            <a:off x="3295" y="2742"/>
            <a:ext cx="302" cy="416"/>
          </p:xfrm>
          <a:graphic>
            <a:graphicData uri="http://schemas.openxmlformats.org/presentationml/2006/ole">
              <mc:AlternateContent xmlns:mc="http://schemas.openxmlformats.org/markup-compatibility/2006">
                <mc:Choice xmlns:v="urn:schemas-microsoft-com:vml" Requires="v">
                  <p:oleObj spid="_x0000_s68742" name="公式" r:id="rId19" imgW="234765" imgH="323981" progId="Equation.3">
                    <p:embed/>
                  </p:oleObj>
                </mc:Choice>
                <mc:Fallback>
                  <p:oleObj name="公式" r:id="rId19" imgW="234765" imgH="323981" progId="Equation.3">
                    <p:embed/>
                    <p:pic>
                      <p:nvPicPr>
                        <p:cNvPr id="0" name="Object 3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95" y="2742"/>
                          <a:ext cx="302"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2" name="Object 35"/>
            <p:cNvGraphicFramePr>
              <a:graphicFrameLocks noChangeAspect="1"/>
            </p:cNvGraphicFramePr>
            <p:nvPr/>
          </p:nvGraphicFramePr>
          <p:xfrm>
            <a:off x="4333" y="2233"/>
            <a:ext cx="303" cy="416"/>
          </p:xfrm>
          <a:graphic>
            <a:graphicData uri="http://schemas.openxmlformats.org/presentationml/2006/ole">
              <mc:AlternateContent xmlns:mc="http://schemas.openxmlformats.org/markup-compatibility/2006">
                <mc:Choice xmlns:v="urn:schemas-microsoft-com:vml" Requires="v">
                  <p:oleObj spid="_x0000_s68743" name="公式" r:id="rId21" imgW="234765" imgH="323981" progId="Equation.3">
                    <p:embed/>
                  </p:oleObj>
                </mc:Choice>
                <mc:Fallback>
                  <p:oleObj name="公式" r:id="rId21" imgW="234765" imgH="323981" progId="Equation.3">
                    <p:embed/>
                    <p:pic>
                      <p:nvPicPr>
                        <p:cNvPr id="0" name="Object 3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33" y="2233"/>
                          <a:ext cx="303"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53" name="Arc 36"/>
            <p:cNvSpPr>
              <a:spLocks/>
            </p:cNvSpPr>
            <p:nvPr/>
          </p:nvSpPr>
          <p:spPr bwMode="auto">
            <a:xfrm rot="17161359" flipV="1">
              <a:off x="4070" y="3146"/>
              <a:ext cx="120" cy="47"/>
            </a:xfrm>
            <a:custGeom>
              <a:avLst/>
              <a:gdLst>
                <a:gd name="T0" fmla="*/ 0 w 30824"/>
                <a:gd name="T1" fmla="*/ 4 h 21600"/>
                <a:gd name="T2" fmla="*/ 120 w 30824"/>
                <a:gd name="T3" fmla="*/ 47 h 21600"/>
                <a:gd name="T4" fmla="*/ 36 w 30824"/>
                <a:gd name="T5" fmla="*/ 47 h 21600"/>
                <a:gd name="T6" fmla="*/ 0 60000 65536"/>
                <a:gd name="T7" fmla="*/ 0 60000 65536"/>
                <a:gd name="T8" fmla="*/ 0 60000 65536"/>
              </a:gdLst>
              <a:ahLst/>
              <a:cxnLst>
                <a:cxn ang="T6">
                  <a:pos x="T0" y="T1"/>
                </a:cxn>
                <a:cxn ang="T7">
                  <a:pos x="T2" y="T3"/>
                </a:cxn>
                <a:cxn ang="T8">
                  <a:pos x="T4" y="T5"/>
                </a:cxn>
              </a:cxnLst>
              <a:rect l="0" t="0" r="r" b="b"/>
              <a:pathLst>
                <a:path w="30824" h="21600" fill="none" extrusionOk="0">
                  <a:moveTo>
                    <a:pt x="0" y="2068"/>
                  </a:moveTo>
                  <a:cubicBezTo>
                    <a:pt x="2884" y="706"/>
                    <a:pt x="6034" y="0"/>
                    <a:pt x="9224" y="0"/>
                  </a:cubicBezTo>
                  <a:cubicBezTo>
                    <a:pt x="21153" y="0"/>
                    <a:pt x="30824" y="9670"/>
                    <a:pt x="30824" y="21600"/>
                  </a:cubicBezTo>
                </a:path>
                <a:path w="30824" h="21600" stroke="0" extrusionOk="0">
                  <a:moveTo>
                    <a:pt x="0" y="2068"/>
                  </a:moveTo>
                  <a:cubicBezTo>
                    <a:pt x="2884" y="706"/>
                    <a:pt x="6034" y="0"/>
                    <a:pt x="9224" y="0"/>
                  </a:cubicBezTo>
                  <a:cubicBezTo>
                    <a:pt x="21153" y="0"/>
                    <a:pt x="30824" y="9670"/>
                    <a:pt x="30824" y="21600"/>
                  </a:cubicBezTo>
                  <a:lnTo>
                    <a:pt x="9224" y="21600"/>
                  </a:lnTo>
                  <a:lnTo>
                    <a:pt x="0" y="2068"/>
                  </a:lnTo>
                  <a:close/>
                </a:path>
              </a:pathLst>
            </a:custGeom>
            <a:noFill/>
            <a:ln w="38100">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54" name="Text Box 37"/>
            <p:cNvSpPr txBox="1">
              <a:spLocks noChangeArrowheads="1"/>
            </p:cNvSpPr>
            <p:nvPr/>
          </p:nvSpPr>
          <p:spPr bwMode="auto">
            <a:xfrm>
              <a:off x="4195" y="3212"/>
              <a:ext cx="205"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kumimoji="1" lang="zh-CN" altLang="en-US" sz="2400">
                <a:solidFill>
                  <a:schemeClr val="bg1"/>
                </a:solidFill>
                <a:latin typeface="Times New Roman" panose="02020603050405020304" pitchFamily="18" charset="0"/>
                <a:ea typeface="宋体" panose="02010600030101010101" pitchFamily="2" charset="-122"/>
              </a:endParaRPr>
            </a:p>
          </p:txBody>
        </p:sp>
        <p:sp>
          <p:nvSpPr>
            <p:cNvPr id="68655" name="Text Box 38"/>
            <p:cNvSpPr txBox="1">
              <a:spLocks noChangeArrowheads="1"/>
            </p:cNvSpPr>
            <p:nvPr/>
          </p:nvSpPr>
          <p:spPr bwMode="auto">
            <a:xfrm>
              <a:off x="4156" y="3069"/>
              <a:ext cx="250"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66FF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0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endParaRPr kumimoji="1" lang="zh-CN" altLang="en-US" sz="2000">
                <a:solidFill>
                  <a:schemeClr val="bg1"/>
                </a:solidFill>
                <a:latin typeface="Times New Roman" panose="02020603050405020304" pitchFamily="18" charset="0"/>
                <a:ea typeface="宋体" panose="02010600030101010101" pitchFamily="2" charset="-122"/>
              </a:endParaRPr>
            </a:p>
          </p:txBody>
        </p:sp>
        <p:graphicFrame>
          <p:nvGraphicFramePr>
            <p:cNvPr id="68656" name="Object 39"/>
            <p:cNvGraphicFramePr>
              <a:graphicFrameLocks noChangeAspect="1"/>
            </p:cNvGraphicFramePr>
            <p:nvPr/>
          </p:nvGraphicFramePr>
          <p:xfrm>
            <a:off x="4344" y="3493"/>
            <a:ext cx="428" cy="331"/>
          </p:xfrm>
          <a:graphic>
            <a:graphicData uri="http://schemas.openxmlformats.org/presentationml/2006/ole">
              <mc:AlternateContent xmlns:mc="http://schemas.openxmlformats.org/markup-compatibility/2006">
                <mc:Choice xmlns:v="urn:schemas-microsoft-com:vml" Requires="v">
                  <p:oleObj spid="_x0000_s68744" name="公式" r:id="rId23" imgW="336562" imgH="260525" progId="Equation.3">
                    <p:embed/>
                  </p:oleObj>
                </mc:Choice>
                <mc:Fallback>
                  <p:oleObj name="公式" r:id="rId23" imgW="336562" imgH="260525" progId="Equation.3">
                    <p:embed/>
                    <p:pic>
                      <p:nvPicPr>
                        <p:cNvPr id="0" name="Object 39"/>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344" y="3493"/>
                          <a:ext cx="428" cy="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8617" name="Group 40"/>
          <p:cNvGrpSpPr>
            <a:grpSpLocks/>
          </p:cNvGrpSpPr>
          <p:nvPr/>
        </p:nvGrpSpPr>
        <p:grpSpPr bwMode="auto">
          <a:xfrm>
            <a:off x="8316913" y="6445250"/>
            <a:ext cx="792162" cy="366713"/>
            <a:chOff x="5193" y="4020"/>
            <a:chExt cx="499" cy="231"/>
          </a:xfrm>
        </p:grpSpPr>
        <p:pic>
          <p:nvPicPr>
            <p:cNvPr id="68624" name="Picture 41"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5" name="Text Box 42">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8618" name="Group 43"/>
          <p:cNvGrpSpPr>
            <a:grpSpLocks/>
          </p:cNvGrpSpPr>
          <p:nvPr/>
        </p:nvGrpSpPr>
        <p:grpSpPr bwMode="auto">
          <a:xfrm>
            <a:off x="7451725" y="6445250"/>
            <a:ext cx="792163" cy="366713"/>
            <a:chOff x="5193" y="4020"/>
            <a:chExt cx="499" cy="231"/>
          </a:xfrm>
        </p:grpSpPr>
        <p:pic>
          <p:nvPicPr>
            <p:cNvPr id="68622" name="Picture 44"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3" name="Text Box 45">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8619" name="Group 46"/>
          <p:cNvGrpSpPr>
            <a:grpSpLocks/>
          </p:cNvGrpSpPr>
          <p:nvPr/>
        </p:nvGrpSpPr>
        <p:grpSpPr bwMode="auto">
          <a:xfrm>
            <a:off x="6588125" y="6446838"/>
            <a:ext cx="792163" cy="366712"/>
            <a:chOff x="4695" y="4061"/>
            <a:chExt cx="499" cy="231"/>
          </a:xfrm>
        </p:grpSpPr>
        <p:pic>
          <p:nvPicPr>
            <p:cNvPr id="68620" name="Picture 47" descr="7890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1" name="Text Box 48">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6372"/>
                                        </p:tgtEl>
                                        <p:attrNameLst>
                                          <p:attrName>style.visibility</p:attrName>
                                        </p:attrNameLst>
                                      </p:cBhvr>
                                      <p:to>
                                        <p:strVal val="visible"/>
                                      </p:to>
                                    </p:set>
                                    <p:anim calcmode="lin" valueType="num">
                                      <p:cBhvr additive="base">
                                        <p:cTn id="7" dur="500" fill="hold"/>
                                        <p:tgtEl>
                                          <p:spTgt spid="186372"/>
                                        </p:tgtEl>
                                        <p:attrNameLst>
                                          <p:attrName>ppt_x</p:attrName>
                                        </p:attrNameLst>
                                      </p:cBhvr>
                                      <p:tavLst>
                                        <p:tav tm="0">
                                          <p:val>
                                            <p:strVal val="0-#ppt_w/2"/>
                                          </p:val>
                                        </p:tav>
                                        <p:tav tm="100000">
                                          <p:val>
                                            <p:strVal val="#ppt_x"/>
                                          </p:val>
                                        </p:tav>
                                      </p:tavLst>
                                    </p:anim>
                                    <p:anim calcmode="lin" valueType="num">
                                      <p:cBhvr additive="base">
                                        <p:cTn id="8" dur="500" fill="hold"/>
                                        <p:tgtEl>
                                          <p:spTgt spid="18637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186370"/>
                                        </p:tgtEl>
                                        <p:attrNameLst>
                                          <p:attrName>style.visibility</p:attrName>
                                        </p:attrNameLst>
                                      </p:cBhvr>
                                      <p:to>
                                        <p:strVal val="visible"/>
                                      </p:to>
                                    </p:set>
                                    <p:animEffect transition="in" filter="wipe(up)">
                                      <p:cBhvr>
                                        <p:cTn id="13" dur="2000"/>
                                        <p:tgtEl>
                                          <p:spTgt spid="186370"/>
                                        </p:tgtEl>
                                      </p:cBhvr>
                                    </p:animEffect>
                                  </p:childTnLst>
                                </p:cTn>
                              </p:par>
                            </p:childTnLst>
                          </p:cTn>
                        </p:par>
                        <p:par>
                          <p:cTn id="14" fill="hold" nodeType="afterGroup">
                            <p:stCondLst>
                              <p:cond delay="2000"/>
                            </p:stCondLst>
                            <p:childTnLst>
                              <p:par>
                                <p:cTn id="15" presetID="1" presetClass="entr" presetSubtype="0" fill="hold" nodeType="afterEffect">
                                  <p:stCondLst>
                                    <p:cond delay="0"/>
                                  </p:stCondLst>
                                  <p:childTnLst>
                                    <p:set>
                                      <p:cBhvr>
                                        <p:cTn id="16" dur="1" fill="hold">
                                          <p:stCondLst>
                                            <p:cond delay="499"/>
                                          </p:stCondLst>
                                        </p:cTn>
                                        <p:tgtEl>
                                          <p:spTgt spid="18637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86373"/>
                                        </p:tgtEl>
                                        <p:attrNameLst>
                                          <p:attrName>style.visibility</p:attrName>
                                        </p:attrNameLst>
                                      </p:cBhvr>
                                      <p:to>
                                        <p:strVal val="visible"/>
                                      </p:to>
                                    </p:set>
                                    <p:anim calcmode="lin" valueType="num">
                                      <p:cBhvr additive="base">
                                        <p:cTn id="21" dur="500" fill="hold"/>
                                        <p:tgtEl>
                                          <p:spTgt spid="186373"/>
                                        </p:tgtEl>
                                        <p:attrNameLst>
                                          <p:attrName>ppt_x</p:attrName>
                                        </p:attrNameLst>
                                      </p:cBhvr>
                                      <p:tavLst>
                                        <p:tav tm="0">
                                          <p:val>
                                            <p:strVal val="0-#ppt_w/2"/>
                                          </p:val>
                                        </p:tav>
                                        <p:tav tm="100000">
                                          <p:val>
                                            <p:strVal val="#ppt_x"/>
                                          </p:val>
                                        </p:tav>
                                      </p:tavLst>
                                    </p:anim>
                                    <p:anim calcmode="lin" valueType="num">
                                      <p:cBhvr additive="base">
                                        <p:cTn id="22" dur="500" fill="hold"/>
                                        <p:tgtEl>
                                          <p:spTgt spid="186373"/>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186374"/>
                                        </p:tgtEl>
                                        <p:attrNameLst>
                                          <p:attrName>style.visibility</p:attrName>
                                        </p:attrNameLst>
                                      </p:cBhvr>
                                      <p:to>
                                        <p:strVal val="visible"/>
                                      </p:to>
                                    </p:set>
                                    <p:animEffect transition="in" filter="slide(fromBottom)">
                                      <p:cBhvr>
                                        <p:cTn id="27" dur="2000"/>
                                        <p:tgtEl>
                                          <p:spTgt spid="186374"/>
                                        </p:tgtEl>
                                      </p:cBhvr>
                                    </p:animEffect>
                                  </p:childTnLst>
                                </p:cTn>
                              </p:par>
                            </p:childTnLst>
                          </p:cTn>
                        </p:par>
                        <p:par>
                          <p:cTn id="28" fill="hold" nodeType="afterGroup">
                            <p:stCondLst>
                              <p:cond delay="2000"/>
                            </p:stCondLst>
                            <p:childTnLst>
                              <p:par>
                                <p:cTn id="29" presetID="2" presetClass="entr" presetSubtype="8" fill="hold" nodeType="afterEffect">
                                  <p:stCondLst>
                                    <p:cond delay="0"/>
                                  </p:stCondLst>
                                  <p:childTnLst>
                                    <p:set>
                                      <p:cBhvr>
                                        <p:cTn id="30" dur="1" fill="hold">
                                          <p:stCondLst>
                                            <p:cond delay="0"/>
                                          </p:stCondLst>
                                        </p:cTn>
                                        <p:tgtEl>
                                          <p:spTgt spid="186375"/>
                                        </p:tgtEl>
                                        <p:attrNameLst>
                                          <p:attrName>style.visibility</p:attrName>
                                        </p:attrNameLst>
                                      </p:cBhvr>
                                      <p:to>
                                        <p:strVal val="visible"/>
                                      </p:to>
                                    </p:set>
                                    <p:anim calcmode="lin" valueType="num">
                                      <p:cBhvr additive="base">
                                        <p:cTn id="31" dur="500" fill="hold"/>
                                        <p:tgtEl>
                                          <p:spTgt spid="186375"/>
                                        </p:tgtEl>
                                        <p:attrNameLst>
                                          <p:attrName>ppt_x</p:attrName>
                                        </p:attrNameLst>
                                      </p:cBhvr>
                                      <p:tavLst>
                                        <p:tav tm="0">
                                          <p:val>
                                            <p:strVal val="0-#ppt_w/2"/>
                                          </p:val>
                                        </p:tav>
                                        <p:tav tm="100000">
                                          <p:val>
                                            <p:strVal val="#ppt_x"/>
                                          </p:val>
                                        </p:tav>
                                      </p:tavLst>
                                    </p:anim>
                                    <p:anim calcmode="lin" valueType="num">
                                      <p:cBhvr additive="base">
                                        <p:cTn id="32" dur="500" fill="hold"/>
                                        <p:tgtEl>
                                          <p:spTgt spid="18637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nodeType="clickEffect">
                                  <p:stCondLst>
                                    <p:cond delay="0"/>
                                  </p:stCondLst>
                                  <p:childTnLst>
                                    <p:set>
                                      <p:cBhvr>
                                        <p:cTn id="36" dur="1" fill="hold">
                                          <p:stCondLst>
                                            <p:cond delay="0"/>
                                          </p:stCondLst>
                                        </p:cTn>
                                        <p:tgtEl>
                                          <p:spTgt spid="186376"/>
                                        </p:tgtEl>
                                        <p:attrNameLst>
                                          <p:attrName>style.visibility</p:attrName>
                                        </p:attrNameLst>
                                      </p:cBhvr>
                                      <p:to>
                                        <p:strVal val="visible"/>
                                      </p:to>
                                    </p:set>
                                    <p:animEffect transition="in" filter="barn(outVertical)">
                                      <p:cBhvr>
                                        <p:cTn id="37" dur="500"/>
                                        <p:tgtEl>
                                          <p:spTgt spid="186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2" grpId="0" autoUpdateAnimBg="0"/>
      <p:bldP spid="186373"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7394" name="Group 2"/>
          <p:cNvGrpSpPr>
            <a:grpSpLocks/>
          </p:cNvGrpSpPr>
          <p:nvPr/>
        </p:nvGrpSpPr>
        <p:grpSpPr bwMode="auto">
          <a:xfrm>
            <a:off x="2214563" y="2565400"/>
            <a:ext cx="4662487" cy="3887788"/>
            <a:chOff x="2653" y="1706"/>
            <a:chExt cx="2937" cy="2449"/>
          </a:xfrm>
        </p:grpSpPr>
        <p:sp>
          <p:nvSpPr>
            <p:cNvPr id="69670" name="Text Box 3"/>
            <p:cNvSpPr txBox="1">
              <a:spLocks noChangeArrowheads="1"/>
            </p:cNvSpPr>
            <p:nvPr/>
          </p:nvSpPr>
          <p:spPr bwMode="auto">
            <a:xfrm>
              <a:off x="4513" y="3702"/>
              <a:ext cx="2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c</a:t>
              </a:r>
            </a:p>
          </p:txBody>
        </p:sp>
        <p:sp>
          <p:nvSpPr>
            <p:cNvPr id="69671" name="Text Box 4"/>
            <p:cNvSpPr txBox="1">
              <a:spLocks noChangeArrowheads="1"/>
            </p:cNvSpPr>
            <p:nvPr/>
          </p:nvSpPr>
          <p:spPr bwMode="auto">
            <a:xfrm>
              <a:off x="4513" y="2205"/>
              <a:ext cx="2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a</a:t>
              </a:r>
            </a:p>
          </p:txBody>
        </p:sp>
        <p:sp>
          <p:nvSpPr>
            <p:cNvPr id="69672" name="Text Box 5"/>
            <p:cNvSpPr txBox="1">
              <a:spLocks noChangeArrowheads="1"/>
            </p:cNvSpPr>
            <p:nvPr/>
          </p:nvSpPr>
          <p:spPr bwMode="auto">
            <a:xfrm>
              <a:off x="4513" y="2976"/>
              <a:ext cx="2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b</a:t>
              </a:r>
            </a:p>
          </p:txBody>
        </p:sp>
        <p:grpSp>
          <p:nvGrpSpPr>
            <p:cNvPr id="69673" name="Group 6"/>
            <p:cNvGrpSpPr>
              <a:grpSpLocks/>
            </p:cNvGrpSpPr>
            <p:nvPr/>
          </p:nvGrpSpPr>
          <p:grpSpPr bwMode="auto">
            <a:xfrm>
              <a:off x="2653" y="1706"/>
              <a:ext cx="2937" cy="2449"/>
              <a:chOff x="1338" y="1616"/>
              <a:chExt cx="2937" cy="2449"/>
            </a:xfrm>
          </p:grpSpPr>
          <p:sp>
            <p:nvSpPr>
              <p:cNvPr id="69674" name="Oval 7"/>
              <p:cNvSpPr>
                <a:spLocks noChangeArrowheads="1"/>
              </p:cNvSpPr>
              <p:nvPr/>
            </p:nvSpPr>
            <p:spPr bwMode="auto">
              <a:xfrm>
                <a:off x="1882"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9675" name="Oval 8"/>
              <p:cNvSpPr>
                <a:spLocks noChangeArrowheads="1"/>
              </p:cNvSpPr>
              <p:nvPr/>
            </p:nvSpPr>
            <p:spPr bwMode="auto">
              <a:xfrm>
                <a:off x="1837" y="1979"/>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9676" name="Oval 9"/>
              <p:cNvSpPr>
                <a:spLocks noChangeArrowheads="1"/>
              </p:cNvSpPr>
              <p:nvPr/>
            </p:nvSpPr>
            <p:spPr bwMode="auto">
              <a:xfrm>
                <a:off x="1837" y="370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69677" name="Line 10"/>
              <p:cNvSpPr>
                <a:spLocks noChangeShapeType="1"/>
              </p:cNvSpPr>
              <p:nvPr/>
            </p:nvSpPr>
            <p:spPr bwMode="auto">
              <a:xfrm rot="10800000">
                <a:off x="1338" y="2160"/>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678" name="Text Box 11"/>
              <p:cNvSpPr txBox="1">
                <a:spLocks noChangeArrowheads="1"/>
              </p:cNvSpPr>
              <p:nvPr/>
            </p:nvSpPr>
            <p:spPr bwMode="auto">
              <a:xfrm rot="10800000">
                <a:off x="2381" y="3566"/>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9679" name="Text Box 12"/>
              <p:cNvSpPr txBox="1">
                <a:spLocks noChangeArrowheads="1"/>
              </p:cNvSpPr>
              <p:nvPr/>
            </p:nvSpPr>
            <p:spPr bwMode="auto">
              <a:xfrm>
                <a:off x="1610" y="270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9680" name="Line 13"/>
              <p:cNvSpPr>
                <a:spLocks noChangeShapeType="1"/>
              </p:cNvSpPr>
              <p:nvPr/>
            </p:nvSpPr>
            <p:spPr bwMode="auto">
              <a:xfrm>
                <a:off x="1338" y="2160"/>
                <a:ext cx="2768" cy="1"/>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681" name="Line 14"/>
              <p:cNvSpPr>
                <a:spLocks noChangeShapeType="1"/>
              </p:cNvSpPr>
              <p:nvPr/>
            </p:nvSpPr>
            <p:spPr bwMode="auto">
              <a:xfrm>
                <a:off x="1338" y="3067"/>
                <a:ext cx="1860" cy="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682" name="Line 15"/>
              <p:cNvSpPr>
                <a:spLocks noChangeShapeType="1"/>
              </p:cNvSpPr>
              <p:nvPr/>
            </p:nvSpPr>
            <p:spPr bwMode="auto">
              <a:xfrm>
                <a:off x="1338" y="3929"/>
                <a:ext cx="2768" cy="1"/>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9683" name="Object 16"/>
              <p:cNvGraphicFramePr>
                <a:graphicFrameLocks noChangeAspect="1"/>
              </p:cNvGraphicFramePr>
              <p:nvPr/>
            </p:nvGraphicFramePr>
            <p:xfrm>
              <a:off x="1927" y="1616"/>
              <a:ext cx="285" cy="381"/>
            </p:xfrm>
            <a:graphic>
              <a:graphicData uri="http://schemas.openxmlformats.org/presentationml/2006/ole">
                <mc:AlternateContent xmlns:mc="http://schemas.openxmlformats.org/markup-compatibility/2006">
                  <mc:Choice xmlns:v="urn:schemas-microsoft-com:vml" Requires="v">
                    <p:oleObj spid="_x0000_s69780" name="公式" r:id="rId3" imgW="222139" imgH="298362" progId="Equation.3">
                      <p:embed/>
                    </p:oleObj>
                  </mc:Choice>
                  <mc:Fallback>
                    <p:oleObj name="公式" r:id="rId3" imgW="222139" imgH="298362"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 y="1616"/>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4" name="Object 17"/>
              <p:cNvGraphicFramePr>
                <a:graphicFrameLocks noChangeAspect="1"/>
              </p:cNvGraphicFramePr>
              <p:nvPr/>
            </p:nvGraphicFramePr>
            <p:xfrm>
              <a:off x="1927" y="2478"/>
              <a:ext cx="285" cy="397"/>
            </p:xfrm>
            <a:graphic>
              <a:graphicData uri="http://schemas.openxmlformats.org/presentationml/2006/ole">
                <mc:AlternateContent xmlns:mc="http://schemas.openxmlformats.org/markup-compatibility/2006">
                  <mc:Choice xmlns:v="urn:schemas-microsoft-com:vml" Requires="v">
                    <p:oleObj spid="_x0000_s69781" name="公式" r:id="rId5" imgW="222139" imgH="310975" progId="Equation.3">
                      <p:embed/>
                    </p:oleObj>
                  </mc:Choice>
                  <mc:Fallback>
                    <p:oleObj name="公式" r:id="rId5" imgW="222139" imgH="310975"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7" y="2478"/>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5" name="Object 18"/>
              <p:cNvGraphicFramePr>
                <a:graphicFrameLocks noChangeAspect="1"/>
              </p:cNvGraphicFramePr>
              <p:nvPr/>
            </p:nvGraphicFramePr>
            <p:xfrm>
              <a:off x="1927" y="3249"/>
              <a:ext cx="299" cy="416"/>
            </p:xfrm>
            <a:graphic>
              <a:graphicData uri="http://schemas.openxmlformats.org/presentationml/2006/ole">
                <mc:AlternateContent xmlns:mc="http://schemas.openxmlformats.org/markup-compatibility/2006">
                  <mc:Choice xmlns:v="urn:schemas-microsoft-com:vml" Requires="v">
                    <p:oleObj spid="_x0000_s69782" name="公式" r:id="rId7" imgW="222139" imgH="310975" progId="Equation.3">
                      <p:embed/>
                    </p:oleObj>
                  </mc:Choice>
                  <mc:Fallback>
                    <p:oleObj name="公式" r:id="rId7" imgW="222139" imgH="310975" progId="Equation.3">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7" y="3249"/>
                            <a:ext cx="29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86" name="Text Box 19"/>
              <p:cNvSpPr txBox="1">
                <a:spLocks noChangeArrowheads="1"/>
              </p:cNvSpPr>
              <p:nvPr/>
            </p:nvSpPr>
            <p:spPr bwMode="auto">
              <a:xfrm>
                <a:off x="2245" y="188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9687" name="Text Box 20"/>
              <p:cNvSpPr txBox="1">
                <a:spLocks noChangeArrowheads="1"/>
              </p:cNvSpPr>
              <p:nvPr/>
            </p:nvSpPr>
            <p:spPr bwMode="auto">
              <a:xfrm rot="10800000">
                <a:off x="1610" y="1888"/>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9688" name="Text Box 21"/>
              <p:cNvSpPr txBox="1">
                <a:spLocks noChangeArrowheads="1"/>
              </p:cNvSpPr>
              <p:nvPr/>
            </p:nvSpPr>
            <p:spPr bwMode="auto">
              <a:xfrm>
                <a:off x="2290" y="270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9689" name="Text Box 22"/>
              <p:cNvSpPr txBox="1">
                <a:spLocks noChangeArrowheads="1"/>
              </p:cNvSpPr>
              <p:nvPr/>
            </p:nvSpPr>
            <p:spPr bwMode="auto">
              <a:xfrm rot="10800000">
                <a:off x="1610" y="361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69690" name="Line 23"/>
              <p:cNvSpPr>
                <a:spLocks noChangeShapeType="1"/>
              </p:cNvSpPr>
              <p:nvPr/>
            </p:nvSpPr>
            <p:spPr bwMode="auto">
              <a:xfrm>
                <a:off x="3198" y="2161"/>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691" name="Line 24"/>
              <p:cNvSpPr>
                <a:spLocks noChangeShapeType="1"/>
              </p:cNvSpPr>
              <p:nvPr/>
            </p:nvSpPr>
            <p:spPr bwMode="auto">
              <a:xfrm>
                <a:off x="4106" y="2161"/>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692" name="Rectangle 25"/>
              <p:cNvSpPr>
                <a:spLocks noChangeArrowheads="1"/>
              </p:cNvSpPr>
              <p:nvPr/>
            </p:nvSpPr>
            <p:spPr bwMode="auto">
              <a:xfrm>
                <a:off x="4060" y="2841"/>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93" name="Rectangle 26"/>
              <p:cNvSpPr>
                <a:spLocks noChangeArrowheads="1"/>
              </p:cNvSpPr>
              <p:nvPr/>
            </p:nvSpPr>
            <p:spPr bwMode="auto">
              <a:xfrm>
                <a:off x="3153" y="3295"/>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94" name="Rectangle 27"/>
              <p:cNvSpPr>
                <a:spLocks noChangeArrowheads="1"/>
              </p:cNvSpPr>
              <p:nvPr/>
            </p:nvSpPr>
            <p:spPr bwMode="auto">
              <a:xfrm>
                <a:off x="3153" y="2433"/>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95" name="Line 28"/>
              <p:cNvSpPr>
                <a:spLocks noChangeShapeType="1"/>
              </p:cNvSpPr>
              <p:nvPr/>
            </p:nvSpPr>
            <p:spPr bwMode="auto">
              <a:xfrm rot="-5400000">
                <a:off x="2710" y="2831"/>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9696" name="Object 29"/>
              <p:cNvGraphicFramePr>
                <a:graphicFrameLocks noChangeAspect="1"/>
              </p:cNvGraphicFramePr>
              <p:nvPr/>
            </p:nvGraphicFramePr>
            <p:xfrm>
              <a:off x="2563" y="2161"/>
              <a:ext cx="221" cy="381"/>
            </p:xfrm>
            <a:graphic>
              <a:graphicData uri="http://schemas.openxmlformats.org/presentationml/2006/ole">
                <mc:AlternateContent xmlns:mc="http://schemas.openxmlformats.org/markup-compatibility/2006">
                  <mc:Choice xmlns:v="urn:schemas-microsoft-com:vml" Requires="v">
                    <p:oleObj spid="_x0000_s69783" name="公式" r:id="rId9" imgW="171635" imgH="298362" progId="Equation.3">
                      <p:embed/>
                    </p:oleObj>
                  </mc:Choice>
                  <mc:Fallback>
                    <p:oleObj name="公式" r:id="rId9" imgW="171635" imgH="298362" progId="Equation.3">
                      <p:embed/>
                      <p:pic>
                        <p:nvPicPr>
                          <p:cNvPr id="0" name="Object 2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63" y="2161"/>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97" name="Line 30"/>
              <p:cNvSpPr>
                <a:spLocks noChangeShapeType="1"/>
              </p:cNvSpPr>
              <p:nvPr/>
            </p:nvSpPr>
            <p:spPr bwMode="auto">
              <a:xfrm rot="1800000">
                <a:off x="3289" y="2433"/>
                <a:ext cx="136" cy="249"/>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9698" name="Object 31"/>
              <p:cNvGraphicFramePr>
                <a:graphicFrameLocks noChangeAspect="1"/>
              </p:cNvGraphicFramePr>
              <p:nvPr/>
            </p:nvGraphicFramePr>
            <p:xfrm>
              <a:off x="2609" y="2614"/>
              <a:ext cx="223" cy="381"/>
            </p:xfrm>
            <a:graphic>
              <a:graphicData uri="http://schemas.openxmlformats.org/presentationml/2006/ole">
                <mc:AlternateContent xmlns:mc="http://schemas.openxmlformats.org/markup-compatibility/2006">
                  <mc:Choice xmlns:v="urn:schemas-microsoft-com:vml" Requires="v">
                    <p:oleObj spid="_x0000_s69784" name="公式" r:id="rId11" imgW="171635" imgH="298362" progId="Equation.3">
                      <p:embed/>
                    </p:oleObj>
                  </mc:Choice>
                  <mc:Fallback>
                    <p:oleObj name="公式" r:id="rId11" imgW="171635" imgH="298362" progId="Equation.3">
                      <p:embed/>
                      <p:pic>
                        <p:nvPicPr>
                          <p:cNvPr id="0" name="Object 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09" y="2614"/>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99" name="Line 32"/>
              <p:cNvSpPr>
                <a:spLocks noChangeShapeType="1"/>
              </p:cNvSpPr>
              <p:nvPr/>
            </p:nvSpPr>
            <p:spPr bwMode="auto">
              <a:xfrm rot="-5400000">
                <a:off x="2709" y="3693"/>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9700" name="Object 33"/>
              <p:cNvGraphicFramePr>
                <a:graphicFrameLocks noChangeAspect="1"/>
              </p:cNvGraphicFramePr>
              <p:nvPr/>
            </p:nvGraphicFramePr>
            <p:xfrm>
              <a:off x="2609" y="3476"/>
              <a:ext cx="223" cy="381"/>
            </p:xfrm>
            <a:graphic>
              <a:graphicData uri="http://schemas.openxmlformats.org/presentationml/2006/ole">
                <mc:AlternateContent xmlns:mc="http://schemas.openxmlformats.org/markup-compatibility/2006">
                  <mc:Choice xmlns:v="urn:schemas-microsoft-com:vml" Requires="v">
                    <p:oleObj spid="_x0000_s69785" name="公式" r:id="rId13" imgW="171635" imgH="298362" progId="Equation.3">
                      <p:embed/>
                    </p:oleObj>
                  </mc:Choice>
                  <mc:Fallback>
                    <p:oleObj name="公式" r:id="rId13" imgW="171635" imgH="298362" progId="Equation.3">
                      <p:embed/>
                      <p:pic>
                        <p:nvPicPr>
                          <p:cNvPr id="0" name="Object 3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09" y="3476"/>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701" name="Line 34"/>
              <p:cNvSpPr>
                <a:spLocks noChangeShapeType="1"/>
              </p:cNvSpPr>
              <p:nvPr/>
            </p:nvSpPr>
            <p:spPr bwMode="auto">
              <a:xfrm rot="-5400000">
                <a:off x="2665" y="2014"/>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702" name="Text Box 35"/>
              <p:cNvSpPr txBox="1">
                <a:spLocks noChangeArrowheads="1"/>
              </p:cNvSpPr>
              <p:nvPr/>
            </p:nvSpPr>
            <p:spPr bwMode="auto">
              <a:xfrm>
                <a:off x="3834" y="2841"/>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69703" name="Text Box 36"/>
              <p:cNvSpPr txBox="1">
                <a:spLocks noChangeArrowheads="1"/>
              </p:cNvSpPr>
              <p:nvPr/>
            </p:nvSpPr>
            <p:spPr bwMode="auto">
              <a:xfrm>
                <a:off x="2881" y="3295"/>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69704" name="Text Box 37"/>
              <p:cNvSpPr txBox="1">
                <a:spLocks noChangeArrowheads="1"/>
              </p:cNvSpPr>
              <p:nvPr/>
            </p:nvSpPr>
            <p:spPr bwMode="auto">
              <a:xfrm>
                <a:off x="2881" y="2478"/>
                <a:ext cx="2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graphicFrame>
            <p:nvGraphicFramePr>
              <p:cNvPr id="69705" name="Object 38"/>
              <p:cNvGraphicFramePr>
                <a:graphicFrameLocks noChangeAspect="1"/>
              </p:cNvGraphicFramePr>
              <p:nvPr/>
            </p:nvGraphicFramePr>
            <p:xfrm>
              <a:off x="3380" y="2342"/>
              <a:ext cx="287" cy="380"/>
            </p:xfrm>
            <a:graphic>
              <a:graphicData uri="http://schemas.openxmlformats.org/presentationml/2006/ole">
                <mc:AlternateContent xmlns:mc="http://schemas.openxmlformats.org/markup-compatibility/2006">
                  <mc:Choice xmlns:v="urn:schemas-microsoft-com:vml" Requires="v">
                    <p:oleObj spid="_x0000_s69786" name="公式" r:id="rId15" imgW="222139" imgH="298362" progId="Equation.3">
                      <p:embed/>
                    </p:oleObj>
                  </mc:Choice>
                  <mc:Fallback>
                    <p:oleObj name="公式" r:id="rId15" imgW="222139" imgH="298362" progId="Equation.3">
                      <p:embed/>
                      <p:pic>
                        <p:nvPicPr>
                          <p:cNvPr id="0" name="Object 3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80" y="2342"/>
                            <a:ext cx="287" cy="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706" name="Line 39"/>
              <p:cNvSpPr>
                <a:spLocks noChangeShapeType="1"/>
              </p:cNvSpPr>
              <p:nvPr/>
            </p:nvSpPr>
            <p:spPr bwMode="auto">
              <a:xfrm rot="5400000" flipV="1">
                <a:off x="3131" y="3408"/>
                <a:ext cx="408" cy="0"/>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69707" name="Object 40"/>
              <p:cNvGraphicFramePr>
                <a:graphicFrameLocks noChangeAspect="1"/>
              </p:cNvGraphicFramePr>
              <p:nvPr/>
            </p:nvGraphicFramePr>
            <p:xfrm>
              <a:off x="3380" y="3249"/>
              <a:ext cx="308" cy="409"/>
            </p:xfrm>
            <a:graphic>
              <a:graphicData uri="http://schemas.openxmlformats.org/presentationml/2006/ole">
                <mc:AlternateContent xmlns:mc="http://schemas.openxmlformats.org/markup-compatibility/2006">
                  <mc:Choice xmlns:v="urn:schemas-microsoft-com:vml" Requires="v">
                    <p:oleObj spid="_x0000_s69787" name="公式" r:id="rId17" imgW="222139" imgH="298362" progId="Equation.3">
                      <p:embed/>
                    </p:oleObj>
                  </mc:Choice>
                  <mc:Fallback>
                    <p:oleObj name="公式" r:id="rId17" imgW="222139" imgH="298362" progId="Equation.3">
                      <p:embed/>
                      <p:pic>
                        <p:nvPicPr>
                          <p:cNvPr id="0" name="Object 4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380" y="3249"/>
                            <a:ext cx="308"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708" name="Object 41"/>
              <p:cNvGraphicFramePr>
                <a:graphicFrameLocks noChangeAspect="1"/>
              </p:cNvGraphicFramePr>
              <p:nvPr/>
            </p:nvGraphicFramePr>
            <p:xfrm>
              <a:off x="3743" y="3385"/>
              <a:ext cx="286" cy="381"/>
            </p:xfrm>
            <a:graphic>
              <a:graphicData uri="http://schemas.openxmlformats.org/presentationml/2006/ole">
                <mc:AlternateContent xmlns:mc="http://schemas.openxmlformats.org/markup-compatibility/2006">
                  <mc:Choice xmlns:v="urn:schemas-microsoft-com:vml" Requires="v">
                    <p:oleObj spid="_x0000_s69788" name="公式" r:id="rId19" imgW="222139" imgH="298362" progId="Equation.3">
                      <p:embed/>
                    </p:oleObj>
                  </mc:Choice>
                  <mc:Fallback>
                    <p:oleObj name="公式" r:id="rId19" imgW="222139" imgH="298362" progId="Equation.3">
                      <p:embed/>
                      <p:pic>
                        <p:nvPicPr>
                          <p:cNvPr id="0" name="Object 4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743" y="3385"/>
                            <a:ext cx="28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709" name="Line 42"/>
              <p:cNvSpPr>
                <a:spLocks noChangeShapeType="1"/>
              </p:cNvSpPr>
              <p:nvPr/>
            </p:nvSpPr>
            <p:spPr bwMode="auto">
              <a:xfrm rot="19800000" flipV="1">
                <a:off x="3931" y="3380"/>
                <a:ext cx="226" cy="386"/>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187435" name="Text Box 43"/>
          <p:cNvSpPr txBox="1">
            <a:spLocks noChangeArrowheads="1"/>
          </p:cNvSpPr>
          <p:nvPr/>
        </p:nvSpPr>
        <p:spPr bwMode="auto">
          <a:xfrm>
            <a:off x="1835150" y="404813"/>
            <a:ext cx="6840538"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defRPr>
                <a:solidFill>
                  <a:schemeClr val="tx1"/>
                </a:solidFill>
                <a:latin typeface="Arial" panose="020B0604020202020204" pitchFamily="34" charset="0"/>
              </a:defRPr>
            </a:lvl1pPr>
            <a:lvl2pPr marL="100965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负载上相电压与线电压相等，且对称。</a:t>
            </a:r>
          </a:p>
        </p:txBody>
      </p:sp>
      <p:grpSp>
        <p:nvGrpSpPr>
          <p:cNvPr id="187436" name="Group 44"/>
          <p:cNvGrpSpPr>
            <a:grpSpLocks/>
          </p:cNvGrpSpPr>
          <p:nvPr/>
        </p:nvGrpSpPr>
        <p:grpSpPr bwMode="auto">
          <a:xfrm>
            <a:off x="827088" y="981075"/>
            <a:ext cx="7704137" cy="1203325"/>
            <a:chOff x="521" y="618"/>
            <a:chExt cx="4853" cy="758"/>
          </a:xfrm>
        </p:grpSpPr>
        <p:sp>
          <p:nvSpPr>
            <p:cNvPr id="69668" name="Text Box 45"/>
            <p:cNvSpPr txBox="1">
              <a:spLocks noChangeArrowheads="1"/>
            </p:cNvSpPr>
            <p:nvPr/>
          </p:nvSpPr>
          <p:spPr bwMode="auto">
            <a:xfrm>
              <a:off x="521" y="618"/>
              <a:ext cx="4853" cy="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defRPr>
                  <a:solidFill>
                    <a:schemeClr val="tx1"/>
                  </a:solidFill>
                  <a:latin typeface="Arial" panose="020B0604020202020204" pitchFamily="34" charset="0"/>
                </a:defRPr>
              </a:lvl1pPr>
              <a:lvl2pPr marL="9144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spcBef>
                  <a:spcPct val="20000"/>
                </a:spcBef>
                <a:buFontTx/>
                <a:buAutoNum type="circleNumDbPlain" startAt="2"/>
              </a:pPr>
              <a:r>
                <a:rPr kumimoji="1" lang="zh-CN" altLang="en-US" sz="2800" b="1">
                  <a:solidFill>
                    <a:srgbClr val="FFFF00"/>
                  </a:solidFill>
                  <a:latin typeface="楷体_GB2312" pitchFamily="49" charset="-122"/>
                  <a:ea typeface="楷体_GB2312" pitchFamily="49" charset="-122"/>
                </a:rPr>
                <a:t>线电流与相电流对称。线电流是相电流的</a:t>
              </a:r>
            </a:p>
            <a:p>
              <a:pPr algn="just" eaLnBrk="1" hangingPunct="1">
                <a:lnSpc>
                  <a:spcPct val="120000"/>
                </a:lnSpc>
                <a:spcBef>
                  <a:spcPct val="20000"/>
                </a:spcBef>
              </a:pPr>
              <a:r>
                <a:rPr kumimoji="1" lang="zh-CN" altLang="en-US" sz="2800" b="1">
                  <a:solidFill>
                    <a:srgbClr val="FFFF00"/>
                  </a:solidFill>
                  <a:latin typeface="楷体_GB2312" pitchFamily="49" charset="-122"/>
                  <a:ea typeface="楷体_GB2312" pitchFamily="49" charset="-122"/>
                </a:rPr>
                <a:t>  倍，相位落后相应相电流</a:t>
              </a:r>
              <a:r>
                <a:rPr kumimoji="1" lang="en-US" altLang="zh-CN" sz="2800">
                  <a:solidFill>
                    <a:srgbClr val="FFFF00"/>
                  </a:solidFill>
                  <a:latin typeface="Times New Roman" panose="02020603050405020304" pitchFamily="18" charset="0"/>
                  <a:ea typeface="楷体_GB2312" pitchFamily="49" charset="-122"/>
                </a:rPr>
                <a:t>30°</a:t>
              </a:r>
              <a:r>
                <a:rPr kumimoji="1" lang="zh-CN" altLang="en-US" sz="2800" b="1">
                  <a:solidFill>
                    <a:srgbClr val="FFFF00"/>
                  </a:solidFill>
                  <a:latin typeface="楷体_GB2312" pitchFamily="49" charset="-122"/>
                  <a:ea typeface="楷体_GB2312" pitchFamily="49" charset="-122"/>
                </a:rPr>
                <a:t>。</a:t>
              </a:r>
            </a:p>
          </p:txBody>
        </p:sp>
        <p:graphicFrame>
          <p:nvGraphicFramePr>
            <p:cNvPr id="69669" name="Object 46"/>
            <p:cNvGraphicFramePr>
              <a:graphicFrameLocks noChangeAspect="1"/>
            </p:cNvGraphicFramePr>
            <p:nvPr/>
          </p:nvGraphicFramePr>
          <p:xfrm>
            <a:off x="4876" y="709"/>
            <a:ext cx="304" cy="290"/>
          </p:xfrm>
          <a:graphic>
            <a:graphicData uri="http://schemas.openxmlformats.org/presentationml/2006/ole">
              <mc:AlternateContent xmlns:mc="http://schemas.openxmlformats.org/markup-compatibility/2006">
                <mc:Choice xmlns:v="urn:schemas-microsoft-com:vml" Requires="v">
                  <p:oleObj spid="_x0000_s69789" name="公式" r:id="rId21" imgW="234765" imgH="222294" progId="Equation.3">
                    <p:embed/>
                  </p:oleObj>
                </mc:Choice>
                <mc:Fallback>
                  <p:oleObj name="公式" r:id="rId21" imgW="234765" imgH="222294" progId="Equation.3">
                    <p:embed/>
                    <p:pic>
                      <p:nvPicPr>
                        <p:cNvPr id="0" name="Object 4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876" y="709"/>
                          <a:ext cx="304"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87439" name="Text Box 47"/>
          <p:cNvSpPr txBox="1">
            <a:spLocks noChangeArrowheads="1"/>
          </p:cNvSpPr>
          <p:nvPr/>
        </p:nvSpPr>
        <p:spPr bwMode="auto">
          <a:xfrm>
            <a:off x="755650" y="2060575"/>
            <a:ext cx="7796213"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spcBef>
                <a:spcPct val="50000"/>
              </a:spcBef>
              <a:buFontTx/>
              <a:buAutoNum type="circleNumDbPlain" startAt="3"/>
            </a:pPr>
            <a:r>
              <a:rPr kumimoji="1" lang="zh-CN" altLang="en-US" sz="2800" b="1">
                <a:solidFill>
                  <a:srgbClr val="FFFF00"/>
                </a:solidFill>
                <a:latin typeface="楷体_GB2312" pitchFamily="49" charset="-122"/>
                <a:ea typeface="楷体_GB2312" pitchFamily="49" charset="-122"/>
              </a:rPr>
              <a:t>根据一相的计算结果，由对称性可得到其余两相结果。</a:t>
            </a:r>
          </a:p>
        </p:txBody>
      </p:sp>
      <p:sp>
        <p:nvSpPr>
          <p:cNvPr id="187440" name="Text Box 48"/>
          <p:cNvSpPr txBox="1">
            <a:spLocks noChangeArrowheads="1"/>
          </p:cNvSpPr>
          <p:nvPr/>
        </p:nvSpPr>
        <p:spPr bwMode="auto">
          <a:xfrm>
            <a:off x="250825" y="3429000"/>
            <a:ext cx="1584325" cy="519113"/>
          </a:xfrm>
          <a:prstGeom prst="rect">
            <a:avLst/>
          </a:prstGeom>
          <a:solidFill>
            <a:srgbClr val="9900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zh-CN" sz="2400" b="1">
                <a:solidFill>
                  <a:schemeClr val="bg1"/>
                </a:solidFill>
                <a:ea typeface="宋体" panose="02010600030101010101" pitchFamily="2" charset="-122"/>
              </a:rPr>
              <a:t>√</a:t>
            </a:r>
            <a:r>
              <a:rPr lang="zh-CN" altLang="en-US" sz="2800" b="1">
                <a:solidFill>
                  <a:schemeClr val="bg1"/>
                </a:solidFill>
                <a:ea typeface="宋体" panose="02010600030101010101" pitchFamily="2" charset="-122"/>
              </a:rPr>
              <a:t>解法</a:t>
            </a:r>
            <a:r>
              <a:rPr lang="en-US" altLang="zh-CN" sz="2800">
                <a:solidFill>
                  <a:schemeClr val="bg1"/>
                </a:solidFill>
                <a:latin typeface="Times New Roman" panose="02020603050405020304" pitchFamily="18" charset="0"/>
                <a:ea typeface="宋体" panose="02010600030101010101" pitchFamily="2" charset="-122"/>
              </a:rPr>
              <a:t>2</a:t>
            </a:r>
          </a:p>
        </p:txBody>
      </p:sp>
      <p:grpSp>
        <p:nvGrpSpPr>
          <p:cNvPr id="187441" name="Group 49"/>
          <p:cNvGrpSpPr>
            <a:grpSpLocks/>
          </p:cNvGrpSpPr>
          <p:nvPr/>
        </p:nvGrpSpPr>
        <p:grpSpPr bwMode="auto">
          <a:xfrm>
            <a:off x="323850" y="333375"/>
            <a:ext cx="1644650" cy="850900"/>
            <a:chOff x="385" y="3022"/>
            <a:chExt cx="1036" cy="536"/>
          </a:xfrm>
        </p:grpSpPr>
        <p:pic>
          <p:nvPicPr>
            <p:cNvPr id="69666" name="Picture 50" descr="12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7" name="Text Box 51"/>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结论</a:t>
              </a:r>
            </a:p>
          </p:txBody>
        </p:sp>
      </p:grpSp>
      <p:grpSp>
        <p:nvGrpSpPr>
          <p:cNvPr id="187444" name="Group 52"/>
          <p:cNvGrpSpPr>
            <a:grpSpLocks/>
          </p:cNvGrpSpPr>
          <p:nvPr/>
        </p:nvGrpSpPr>
        <p:grpSpPr bwMode="auto">
          <a:xfrm>
            <a:off x="4500563" y="3213100"/>
            <a:ext cx="2408237" cy="3168650"/>
            <a:chOff x="1273" y="1797"/>
            <a:chExt cx="1517" cy="1996"/>
          </a:xfrm>
        </p:grpSpPr>
        <p:grpSp>
          <p:nvGrpSpPr>
            <p:cNvPr id="69650" name="Group 53"/>
            <p:cNvGrpSpPr>
              <a:grpSpLocks/>
            </p:cNvGrpSpPr>
            <p:nvPr/>
          </p:nvGrpSpPr>
          <p:grpSpPr bwMode="auto">
            <a:xfrm>
              <a:off x="1429" y="1797"/>
              <a:ext cx="1361" cy="1996"/>
              <a:chOff x="2154" y="1842"/>
              <a:chExt cx="1361" cy="1996"/>
            </a:xfrm>
          </p:grpSpPr>
          <p:sp>
            <p:nvSpPr>
              <p:cNvPr id="69654" name="Rectangle 54"/>
              <p:cNvSpPr>
                <a:spLocks noChangeArrowheads="1"/>
              </p:cNvSpPr>
              <p:nvPr/>
            </p:nvSpPr>
            <p:spPr bwMode="auto">
              <a:xfrm>
                <a:off x="2154" y="1842"/>
                <a:ext cx="1361" cy="1996"/>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55" name="Line 55"/>
              <p:cNvSpPr>
                <a:spLocks noChangeShapeType="1"/>
              </p:cNvSpPr>
              <p:nvPr/>
            </p:nvSpPr>
            <p:spPr bwMode="auto">
              <a:xfrm>
                <a:off x="2154" y="3748"/>
                <a:ext cx="10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656" name="Line 56"/>
              <p:cNvSpPr>
                <a:spLocks noChangeShapeType="1"/>
              </p:cNvSpPr>
              <p:nvPr/>
            </p:nvSpPr>
            <p:spPr bwMode="auto">
              <a:xfrm flipV="1">
                <a:off x="2154" y="2886"/>
                <a:ext cx="1044" cy="5"/>
              </a:xfrm>
              <a:prstGeom prst="line">
                <a:avLst/>
              </a:prstGeom>
              <a:noFill/>
              <a:ln w="28575">
                <a:solidFill>
                  <a:srgbClr val="FFCC00"/>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657" name="Line 57"/>
              <p:cNvSpPr>
                <a:spLocks noChangeShapeType="1"/>
              </p:cNvSpPr>
              <p:nvPr/>
            </p:nvSpPr>
            <p:spPr bwMode="auto">
              <a:xfrm flipV="1">
                <a:off x="2154" y="1979"/>
                <a:ext cx="10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658" name="Rectangle 58"/>
              <p:cNvSpPr>
                <a:spLocks noChangeArrowheads="1"/>
              </p:cNvSpPr>
              <p:nvPr/>
            </p:nvSpPr>
            <p:spPr bwMode="auto">
              <a:xfrm>
                <a:off x="2426" y="365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59" name="Rectangle 59"/>
              <p:cNvSpPr>
                <a:spLocks noChangeArrowheads="1"/>
              </p:cNvSpPr>
              <p:nvPr/>
            </p:nvSpPr>
            <p:spPr bwMode="auto">
              <a:xfrm>
                <a:off x="2426" y="2795"/>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60" name="Rectangle 60"/>
              <p:cNvSpPr>
                <a:spLocks noChangeArrowheads="1"/>
              </p:cNvSpPr>
              <p:nvPr/>
            </p:nvSpPr>
            <p:spPr bwMode="auto">
              <a:xfrm>
                <a:off x="2426" y="193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69661" name="Line 61"/>
              <p:cNvSpPr>
                <a:spLocks noChangeShapeType="1"/>
              </p:cNvSpPr>
              <p:nvPr/>
            </p:nvSpPr>
            <p:spPr bwMode="auto">
              <a:xfrm>
                <a:off x="3198" y="1979"/>
                <a:ext cx="1"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662" name="Text Box 62"/>
              <p:cNvSpPr txBox="1">
                <a:spLocks noChangeArrowheads="1"/>
              </p:cNvSpPr>
              <p:nvPr/>
            </p:nvSpPr>
            <p:spPr bwMode="auto">
              <a:xfrm>
                <a:off x="2381" y="2024"/>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Z/3</a:t>
                </a:r>
              </a:p>
            </p:txBody>
          </p:sp>
          <p:sp>
            <p:nvSpPr>
              <p:cNvPr id="69663" name="Text Box 63"/>
              <p:cNvSpPr txBox="1">
                <a:spLocks noChangeArrowheads="1"/>
              </p:cNvSpPr>
              <p:nvPr/>
            </p:nvSpPr>
            <p:spPr bwMode="auto">
              <a:xfrm>
                <a:off x="2336" y="2478"/>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Z/3</a:t>
                </a:r>
              </a:p>
            </p:txBody>
          </p:sp>
          <p:sp>
            <p:nvSpPr>
              <p:cNvPr id="69664" name="Text Box 64"/>
              <p:cNvSpPr txBox="1">
                <a:spLocks noChangeArrowheads="1"/>
              </p:cNvSpPr>
              <p:nvPr/>
            </p:nvSpPr>
            <p:spPr bwMode="auto">
              <a:xfrm>
                <a:off x="2336" y="3339"/>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Z/3</a:t>
                </a:r>
              </a:p>
            </p:txBody>
          </p:sp>
          <p:sp>
            <p:nvSpPr>
              <p:cNvPr id="69665" name="Text Box 65"/>
              <p:cNvSpPr txBox="1">
                <a:spLocks noChangeArrowheads="1"/>
              </p:cNvSpPr>
              <p:nvPr/>
            </p:nvSpPr>
            <p:spPr bwMode="auto">
              <a:xfrm>
                <a:off x="2835" y="2886"/>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N’</a:t>
                </a:r>
              </a:p>
            </p:txBody>
          </p:sp>
        </p:grpSp>
        <p:sp>
          <p:nvSpPr>
            <p:cNvPr id="69651" name="Text Box 66"/>
            <p:cNvSpPr txBox="1">
              <a:spLocks noChangeArrowheads="1"/>
            </p:cNvSpPr>
            <p:nvPr/>
          </p:nvSpPr>
          <p:spPr bwMode="auto">
            <a:xfrm>
              <a:off x="1274" y="3385"/>
              <a:ext cx="5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69652" name="Text Box 67"/>
            <p:cNvSpPr txBox="1">
              <a:spLocks noChangeArrowheads="1"/>
            </p:cNvSpPr>
            <p:nvPr/>
          </p:nvSpPr>
          <p:spPr bwMode="auto">
            <a:xfrm>
              <a:off x="1319" y="2523"/>
              <a:ext cx="5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69653" name="Text Box 68"/>
            <p:cNvSpPr txBox="1">
              <a:spLocks noChangeArrowheads="1"/>
            </p:cNvSpPr>
            <p:nvPr/>
          </p:nvSpPr>
          <p:spPr bwMode="auto">
            <a:xfrm>
              <a:off x="1273" y="1933"/>
              <a:ext cx="5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a:solidFill>
                    <a:schemeClr val="bg1"/>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a</a:t>
              </a:r>
            </a:p>
          </p:txBody>
        </p:sp>
      </p:grpSp>
      <p:grpSp>
        <p:nvGrpSpPr>
          <p:cNvPr id="69641" name="Group 69"/>
          <p:cNvGrpSpPr>
            <a:grpSpLocks/>
          </p:cNvGrpSpPr>
          <p:nvPr/>
        </p:nvGrpSpPr>
        <p:grpSpPr bwMode="auto">
          <a:xfrm>
            <a:off x="8316913" y="6445250"/>
            <a:ext cx="792162" cy="366713"/>
            <a:chOff x="5193" y="4020"/>
            <a:chExt cx="499" cy="231"/>
          </a:xfrm>
        </p:grpSpPr>
        <p:pic>
          <p:nvPicPr>
            <p:cNvPr id="69648" name="Picture 70" descr="7890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9" name="Text Box 71">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69642" name="Group 72"/>
          <p:cNvGrpSpPr>
            <a:grpSpLocks/>
          </p:cNvGrpSpPr>
          <p:nvPr/>
        </p:nvGrpSpPr>
        <p:grpSpPr bwMode="auto">
          <a:xfrm>
            <a:off x="7451725" y="6445250"/>
            <a:ext cx="792163" cy="366713"/>
            <a:chOff x="5193" y="4020"/>
            <a:chExt cx="499" cy="231"/>
          </a:xfrm>
        </p:grpSpPr>
        <p:pic>
          <p:nvPicPr>
            <p:cNvPr id="69646" name="Picture 73" descr="7890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7" name="Text Box 74">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69643" name="Group 75"/>
          <p:cNvGrpSpPr>
            <a:grpSpLocks/>
          </p:cNvGrpSpPr>
          <p:nvPr/>
        </p:nvGrpSpPr>
        <p:grpSpPr bwMode="auto">
          <a:xfrm>
            <a:off x="6588125" y="6446838"/>
            <a:ext cx="792163" cy="366712"/>
            <a:chOff x="4695" y="4061"/>
            <a:chExt cx="499" cy="231"/>
          </a:xfrm>
        </p:grpSpPr>
        <p:pic>
          <p:nvPicPr>
            <p:cNvPr id="69644" name="Picture 76" descr="7890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5" name="Text Box 77">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87441"/>
                                        </p:tgtEl>
                                        <p:attrNameLst>
                                          <p:attrName>style.visibility</p:attrName>
                                        </p:attrNameLst>
                                      </p:cBhvr>
                                      <p:to>
                                        <p:strVal val="visible"/>
                                      </p:to>
                                    </p:set>
                                    <p:animEffect transition="in" filter="blinds(horizontal)">
                                      <p:cBhvr>
                                        <p:cTn id="7" dur="500"/>
                                        <p:tgtEl>
                                          <p:spTgt spid="1874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7435"/>
                                        </p:tgtEl>
                                        <p:attrNameLst>
                                          <p:attrName>style.visibility</p:attrName>
                                        </p:attrNameLst>
                                      </p:cBhvr>
                                      <p:to>
                                        <p:strVal val="visible"/>
                                      </p:to>
                                    </p:set>
                                    <p:animEffect transition="in" filter="wipe(left)">
                                      <p:cBhvr>
                                        <p:cTn id="12" dur="1000"/>
                                        <p:tgtEl>
                                          <p:spTgt spid="1874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87436"/>
                                        </p:tgtEl>
                                        <p:attrNameLst>
                                          <p:attrName>style.visibility</p:attrName>
                                        </p:attrNameLst>
                                      </p:cBhvr>
                                      <p:to>
                                        <p:strVal val="visible"/>
                                      </p:to>
                                    </p:set>
                                    <p:animEffect transition="in" filter="blinds(horizontal)">
                                      <p:cBhvr>
                                        <p:cTn id="17" dur="500"/>
                                        <p:tgtEl>
                                          <p:spTgt spid="1874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7439"/>
                                        </p:tgtEl>
                                        <p:attrNameLst>
                                          <p:attrName>style.visibility</p:attrName>
                                        </p:attrNameLst>
                                      </p:cBhvr>
                                      <p:to>
                                        <p:strVal val="visible"/>
                                      </p:to>
                                    </p:set>
                                    <p:animEffect transition="in" filter="blinds(horizontal)">
                                      <p:cBhvr>
                                        <p:cTn id="22" dur="500"/>
                                        <p:tgtEl>
                                          <p:spTgt spid="1874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187440"/>
                                        </p:tgtEl>
                                        <p:attrNameLst>
                                          <p:attrName>style.visibility</p:attrName>
                                        </p:attrNameLst>
                                      </p:cBhvr>
                                      <p:to>
                                        <p:strVal val="visible"/>
                                      </p:to>
                                    </p:set>
                                    <p:anim calcmode="lin" valueType="num">
                                      <p:cBhvr>
                                        <p:cTn id="27" dur="1000" fill="hold"/>
                                        <p:tgtEl>
                                          <p:spTgt spid="187440"/>
                                        </p:tgtEl>
                                        <p:attrNameLst>
                                          <p:attrName>ppt_w</p:attrName>
                                        </p:attrNameLst>
                                      </p:cBhvr>
                                      <p:tavLst>
                                        <p:tav tm="0">
                                          <p:val>
                                            <p:fltVal val="0"/>
                                          </p:val>
                                        </p:tav>
                                        <p:tav tm="100000">
                                          <p:val>
                                            <p:strVal val="#ppt_w"/>
                                          </p:val>
                                        </p:tav>
                                      </p:tavLst>
                                    </p:anim>
                                    <p:anim calcmode="lin" valueType="num">
                                      <p:cBhvr>
                                        <p:cTn id="28" dur="1000" fill="hold"/>
                                        <p:tgtEl>
                                          <p:spTgt spid="187440"/>
                                        </p:tgtEl>
                                        <p:attrNameLst>
                                          <p:attrName>ppt_h</p:attrName>
                                        </p:attrNameLst>
                                      </p:cBhvr>
                                      <p:tavLst>
                                        <p:tav tm="0">
                                          <p:val>
                                            <p:fltVal val="0"/>
                                          </p:val>
                                        </p:tav>
                                        <p:tav tm="100000">
                                          <p:val>
                                            <p:strVal val="#ppt_h"/>
                                          </p:val>
                                        </p:tav>
                                      </p:tavLst>
                                    </p:anim>
                                    <p:anim calcmode="lin" valueType="num">
                                      <p:cBhvr>
                                        <p:cTn id="29" dur="1000" fill="hold"/>
                                        <p:tgtEl>
                                          <p:spTgt spid="187440"/>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8744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87394"/>
                                        </p:tgtEl>
                                        <p:attrNameLst>
                                          <p:attrName>style.visibility</p:attrName>
                                        </p:attrNameLst>
                                      </p:cBhvr>
                                      <p:to>
                                        <p:strVal val="visible"/>
                                      </p:to>
                                    </p:set>
                                    <p:animEffect transition="in" filter="blinds(horizontal)">
                                      <p:cBhvr>
                                        <p:cTn id="35" dur="500"/>
                                        <p:tgtEl>
                                          <p:spTgt spid="18739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87444"/>
                                        </p:tgtEl>
                                        <p:attrNameLst>
                                          <p:attrName>style.visibility</p:attrName>
                                        </p:attrNameLst>
                                      </p:cBhvr>
                                      <p:to>
                                        <p:strVal val="visible"/>
                                      </p:to>
                                    </p:set>
                                    <p:animEffect transition="in" filter="blinds(horizontal)">
                                      <p:cBhvr>
                                        <p:cTn id="40" dur="500"/>
                                        <p:tgtEl>
                                          <p:spTgt spid="187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35" grpId="0" autoUpdateAnimBg="0"/>
      <p:bldP spid="187439" grpId="0" autoUpdateAnimBg="0"/>
      <p:bldP spid="18744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8418" name="Object 2"/>
          <p:cNvGraphicFramePr>
            <a:graphicFrameLocks noChangeAspect="1"/>
          </p:cNvGraphicFramePr>
          <p:nvPr/>
        </p:nvGraphicFramePr>
        <p:xfrm>
          <a:off x="4140200" y="333375"/>
          <a:ext cx="4157663" cy="1192213"/>
        </p:xfrm>
        <a:graphic>
          <a:graphicData uri="http://schemas.openxmlformats.org/presentationml/2006/ole">
            <mc:AlternateContent xmlns:mc="http://schemas.openxmlformats.org/markup-compatibility/2006">
              <mc:Choice xmlns:v="urn:schemas-microsoft-com:vml" Requires="v">
                <p:oleObj spid="_x0000_s70758" name="公式" r:id="rId3" imgW="2076586" imgH="590419" progId="Equation.3">
                  <p:embed/>
                </p:oleObj>
              </mc:Choice>
              <mc:Fallback>
                <p:oleObj name="公式" r:id="rId3" imgW="2076586" imgH="590419"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333375"/>
                        <a:ext cx="4157663" cy="1192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8419" name="Object 3"/>
          <p:cNvGraphicFramePr>
            <a:graphicFrameLocks noChangeAspect="1"/>
          </p:cNvGraphicFramePr>
          <p:nvPr/>
        </p:nvGraphicFramePr>
        <p:xfrm>
          <a:off x="4067175" y="1412875"/>
          <a:ext cx="4841875" cy="1014413"/>
        </p:xfrm>
        <a:graphic>
          <a:graphicData uri="http://schemas.openxmlformats.org/presentationml/2006/ole">
            <mc:AlternateContent xmlns:mc="http://schemas.openxmlformats.org/markup-compatibility/2006">
              <mc:Choice xmlns:v="urn:schemas-microsoft-com:vml" Requires="v">
                <p:oleObj spid="_x0000_s70759" name="公式" r:id="rId5" imgW="2419461" imgH="501738" progId="Equation.3">
                  <p:embed/>
                </p:oleObj>
              </mc:Choice>
              <mc:Fallback>
                <p:oleObj name="公式" r:id="rId5" imgW="2419461" imgH="501738"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175" y="1412875"/>
                        <a:ext cx="4841875" cy="1014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8420" name="Object 4"/>
          <p:cNvGraphicFramePr>
            <a:graphicFrameLocks noChangeAspect="1"/>
          </p:cNvGraphicFramePr>
          <p:nvPr/>
        </p:nvGraphicFramePr>
        <p:xfrm>
          <a:off x="4140200" y="2349500"/>
          <a:ext cx="4337050" cy="655638"/>
        </p:xfrm>
        <a:graphic>
          <a:graphicData uri="http://schemas.openxmlformats.org/presentationml/2006/ole">
            <mc:AlternateContent xmlns:mc="http://schemas.openxmlformats.org/markup-compatibility/2006">
              <mc:Choice xmlns:v="urn:schemas-microsoft-com:vml" Requires="v">
                <p:oleObj spid="_x0000_s70760" name="公式" r:id="rId7" imgW="2165362" imgH="323981" progId="Equation.3">
                  <p:embed/>
                </p:oleObj>
              </mc:Choice>
              <mc:Fallback>
                <p:oleObj name="公式" r:id="rId7" imgW="2165362" imgH="323981"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0200" y="2349500"/>
                        <a:ext cx="4337050" cy="65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8421" name="Text Box 5"/>
          <p:cNvSpPr txBox="1">
            <a:spLocks noChangeArrowheads="1"/>
          </p:cNvSpPr>
          <p:nvPr/>
        </p:nvSpPr>
        <p:spPr bwMode="auto">
          <a:xfrm>
            <a:off x="2339975" y="3300413"/>
            <a:ext cx="5616575"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Times New Roman" panose="02020603050405020304" pitchFamily="18" charset="0"/>
                <a:ea typeface="楷体_GB2312" pitchFamily="49" charset="-122"/>
              </a:rPr>
              <a:t>利用计算相电流的一相等效电路。</a:t>
            </a:r>
          </a:p>
        </p:txBody>
      </p:sp>
      <p:graphicFrame>
        <p:nvGraphicFramePr>
          <p:cNvPr id="188422" name="Object 6"/>
          <p:cNvGraphicFramePr>
            <a:graphicFrameLocks noChangeAspect="1"/>
          </p:cNvGraphicFramePr>
          <p:nvPr/>
        </p:nvGraphicFramePr>
        <p:xfrm>
          <a:off x="3924300" y="3875088"/>
          <a:ext cx="4589463" cy="2362200"/>
        </p:xfrm>
        <a:graphic>
          <a:graphicData uri="http://schemas.openxmlformats.org/presentationml/2006/ole">
            <mc:AlternateContent xmlns:mc="http://schemas.openxmlformats.org/markup-compatibility/2006">
              <mc:Choice xmlns:v="urn:schemas-microsoft-com:vml" Requires="v">
                <p:oleObj spid="_x0000_s70761" name="公式" r:id="rId9" imgW="2292412" imgH="1174925" progId="Equation.3">
                  <p:embed/>
                </p:oleObj>
              </mc:Choice>
              <mc:Fallback>
                <p:oleObj name="公式" r:id="rId9" imgW="2292412" imgH="1174925"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24300" y="3875088"/>
                        <a:ext cx="4589463"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8423" name="Text Box 7"/>
          <p:cNvSpPr txBox="1">
            <a:spLocks noChangeArrowheads="1"/>
          </p:cNvSpPr>
          <p:nvPr/>
        </p:nvSpPr>
        <p:spPr bwMode="auto">
          <a:xfrm>
            <a:off x="755650" y="3371850"/>
            <a:ext cx="1295400" cy="519113"/>
          </a:xfrm>
          <a:prstGeom prst="rect">
            <a:avLst/>
          </a:prstGeom>
          <a:solidFill>
            <a:srgbClr val="9900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chemeClr val="bg1"/>
                </a:solidFill>
                <a:ea typeface="宋体" panose="02010600030101010101" pitchFamily="2" charset="-122"/>
              </a:rPr>
              <a:t>解法</a:t>
            </a:r>
            <a:r>
              <a:rPr lang="en-US" altLang="zh-CN" sz="2800">
                <a:solidFill>
                  <a:schemeClr val="bg1"/>
                </a:solidFill>
                <a:latin typeface="Times New Roman" panose="02020603050405020304" pitchFamily="18" charset="0"/>
                <a:ea typeface="宋体" panose="02010600030101010101" pitchFamily="2" charset="-122"/>
              </a:rPr>
              <a:t>3</a:t>
            </a:r>
          </a:p>
        </p:txBody>
      </p:sp>
      <p:grpSp>
        <p:nvGrpSpPr>
          <p:cNvPr id="188424" name="Group 8"/>
          <p:cNvGrpSpPr>
            <a:grpSpLocks/>
          </p:cNvGrpSpPr>
          <p:nvPr/>
        </p:nvGrpSpPr>
        <p:grpSpPr bwMode="auto">
          <a:xfrm>
            <a:off x="539750" y="563563"/>
            <a:ext cx="3692525" cy="2535237"/>
            <a:chOff x="2608" y="1525"/>
            <a:chExt cx="2326" cy="1597"/>
          </a:xfrm>
        </p:grpSpPr>
        <p:sp>
          <p:nvSpPr>
            <p:cNvPr id="70688" name="Text Box 9"/>
            <p:cNvSpPr txBox="1">
              <a:spLocks noChangeArrowheads="1"/>
            </p:cNvSpPr>
            <p:nvPr/>
          </p:nvSpPr>
          <p:spPr bwMode="auto">
            <a:xfrm>
              <a:off x="4332" y="1525"/>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0689" name="Text Box 10"/>
            <p:cNvSpPr txBox="1">
              <a:spLocks noChangeArrowheads="1"/>
            </p:cNvSpPr>
            <p:nvPr/>
          </p:nvSpPr>
          <p:spPr bwMode="auto">
            <a:xfrm>
              <a:off x="4377" y="1933"/>
              <a:ext cx="5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a:solidFill>
                    <a:schemeClr val="bg1"/>
                  </a:solidFill>
                  <a:latin typeface="Times New Roman" panose="02020603050405020304" pitchFamily="18" charset="0"/>
                  <a:ea typeface="宋体" panose="02010600030101010101" pitchFamily="2" charset="-122"/>
                </a:rPr>
                <a:t>3</a:t>
              </a:r>
            </a:p>
          </p:txBody>
        </p:sp>
        <p:sp>
          <p:nvSpPr>
            <p:cNvPr id="70690" name="Text Box 11" descr="羊皮纸"/>
            <p:cNvSpPr txBox="1">
              <a:spLocks noChangeArrowheads="1"/>
            </p:cNvSpPr>
            <p:nvPr/>
          </p:nvSpPr>
          <p:spPr bwMode="auto">
            <a:xfrm>
              <a:off x="2881" y="2795"/>
              <a:ext cx="1452" cy="327"/>
            </a:xfrm>
            <a:prstGeom prst="rect">
              <a:avLst/>
            </a:prstGeom>
            <a:blipFill dpi="0" rotWithShape="1">
              <a:blip r:embed="rId11"/>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latin typeface="Times New Roman" panose="02020603050405020304" pitchFamily="18" charset="0"/>
                  <a:ea typeface="楷体_GB2312" pitchFamily="49" charset="-122"/>
                </a:rPr>
                <a:t>A</a:t>
              </a:r>
              <a:r>
                <a:rPr kumimoji="1" lang="zh-CN" altLang="en-US" sz="2800" b="1">
                  <a:latin typeface="楷体_GB2312" pitchFamily="49" charset="-122"/>
                  <a:ea typeface="楷体_GB2312" pitchFamily="49" charset="-122"/>
                </a:rPr>
                <a:t>相计算电路</a:t>
              </a:r>
            </a:p>
          </p:txBody>
        </p:sp>
        <p:sp>
          <p:nvSpPr>
            <p:cNvPr id="70691" name="Oval 12"/>
            <p:cNvSpPr>
              <a:spLocks noChangeArrowheads="1"/>
            </p:cNvSpPr>
            <p:nvPr/>
          </p:nvSpPr>
          <p:spPr bwMode="auto">
            <a:xfrm>
              <a:off x="2744" y="188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0692" name="Text Box 13"/>
            <p:cNvSpPr txBox="1">
              <a:spLocks noChangeArrowheads="1"/>
            </p:cNvSpPr>
            <p:nvPr/>
          </p:nvSpPr>
          <p:spPr bwMode="auto">
            <a:xfrm>
              <a:off x="3061" y="1661"/>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0693" name="Text Box 14"/>
            <p:cNvSpPr txBox="1">
              <a:spLocks noChangeArrowheads="1"/>
            </p:cNvSpPr>
            <p:nvPr/>
          </p:nvSpPr>
          <p:spPr bwMode="auto">
            <a:xfrm>
              <a:off x="3061" y="2205"/>
              <a:ext cx="2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70694" name="Object 15"/>
            <p:cNvGraphicFramePr>
              <a:graphicFrameLocks noChangeAspect="1"/>
            </p:cNvGraphicFramePr>
            <p:nvPr/>
          </p:nvGraphicFramePr>
          <p:xfrm>
            <a:off x="3152" y="1887"/>
            <a:ext cx="304" cy="398"/>
          </p:xfrm>
          <a:graphic>
            <a:graphicData uri="http://schemas.openxmlformats.org/presentationml/2006/ole">
              <mc:AlternateContent xmlns:mc="http://schemas.openxmlformats.org/markup-compatibility/2006">
                <mc:Choice xmlns:v="urn:schemas-microsoft-com:vml" Requires="v">
                  <p:oleObj spid="_x0000_s70762" name="公式" r:id="rId12" imgW="234765" imgH="310975" progId="Equation.3">
                    <p:embed/>
                  </p:oleObj>
                </mc:Choice>
                <mc:Fallback>
                  <p:oleObj name="公式" r:id="rId12" imgW="234765" imgH="310975" progId="Equation.3">
                    <p:embed/>
                    <p:pic>
                      <p:nvPicPr>
                        <p:cNvPr id="0"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52" y="1887"/>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695" name="Line 16"/>
            <p:cNvSpPr>
              <a:spLocks noChangeShapeType="1"/>
            </p:cNvSpPr>
            <p:nvPr/>
          </p:nvSpPr>
          <p:spPr bwMode="auto">
            <a:xfrm>
              <a:off x="3515" y="1797"/>
              <a:ext cx="348"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0696" name="Object 17"/>
            <p:cNvGraphicFramePr>
              <a:graphicFrameLocks noChangeAspect="1"/>
            </p:cNvGraphicFramePr>
            <p:nvPr/>
          </p:nvGraphicFramePr>
          <p:xfrm>
            <a:off x="3515" y="1751"/>
            <a:ext cx="254" cy="368"/>
          </p:xfrm>
          <a:graphic>
            <a:graphicData uri="http://schemas.openxmlformats.org/presentationml/2006/ole">
              <mc:AlternateContent xmlns:mc="http://schemas.openxmlformats.org/markup-compatibility/2006">
                <mc:Choice xmlns:v="urn:schemas-microsoft-com:vml" Requires="v">
                  <p:oleObj spid="_x0000_s70763" name="公式" r:id="rId14" imgW="196887" imgH="285750" progId="Equation.3">
                    <p:embed/>
                  </p:oleObj>
                </mc:Choice>
                <mc:Fallback>
                  <p:oleObj name="公式" r:id="rId14" imgW="196887" imgH="285750" progId="Equation.3">
                    <p:embed/>
                    <p:pic>
                      <p:nvPicPr>
                        <p:cNvPr id="0"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15" y="1751"/>
                          <a:ext cx="254"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697" name="Text Box 18"/>
            <p:cNvSpPr txBox="1">
              <a:spLocks noChangeArrowheads="1"/>
            </p:cNvSpPr>
            <p:nvPr/>
          </p:nvSpPr>
          <p:spPr bwMode="auto">
            <a:xfrm>
              <a:off x="2608" y="1525"/>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0698" name="Text Box 19"/>
            <p:cNvSpPr txBox="1">
              <a:spLocks noChangeArrowheads="1"/>
            </p:cNvSpPr>
            <p:nvPr/>
          </p:nvSpPr>
          <p:spPr bwMode="auto">
            <a:xfrm>
              <a:off x="2608" y="2432"/>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0699" name="Text Box 20"/>
            <p:cNvSpPr txBox="1">
              <a:spLocks noChangeArrowheads="1"/>
            </p:cNvSpPr>
            <p:nvPr/>
          </p:nvSpPr>
          <p:spPr bwMode="auto">
            <a:xfrm>
              <a:off x="4331" y="2432"/>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0700" name="Rectangle 21"/>
            <p:cNvSpPr>
              <a:spLocks noChangeArrowheads="1"/>
            </p:cNvSpPr>
            <p:nvPr/>
          </p:nvSpPr>
          <p:spPr bwMode="auto">
            <a:xfrm>
              <a:off x="2925" y="1706"/>
              <a:ext cx="1406" cy="907"/>
            </a:xfrm>
            <a:prstGeom prst="rect">
              <a:avLst/>
            </a:prstGeom>
            <a:noFill/>
            <a:ln w="28575">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0701" name="Rectangle 22"/>
            <p:cNvSpPr>
              <a:spLocks noChangeArrowheads="1"/>
            </p:cNvSpPr>
            <p:nvPr/>
          </p:nvSpPr>
          <p:spPr bwMode="auto">
            <a:xfrm>
              <a:off x="4250" y="1933"/>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88439" name="Group 23"/>
          <p:cNvGrpSpPr>
            <a:grpSpLocks/>
          </p:cNvGrpSpPr>
          <p:nvPr/>
        </p:nvGrpSpPr>
        <p:grpSpPr bwMode="auto">
          <a:xfrm>
            <a:off x="539750" y="3803650"/>
            <a:ext cx="3116263" cy="2392363"/>
            <a:chOff x="385" y="1842"/>
            <a:chExt cx="1963" cy="1507"/>
          </a:xfrm>
        </p:grpSpPr>
        <p:sp>
          <p:nvSpPr>
            <p:cNvPr id="70675" name="Text Box 24"/>
            <p:cNvSpPr txBox="1">
              <a:spLocks noChangeArrowheads="1"/>
            </p:cNvSpPr>
            <p:nvPr/>
          </p:nvSpPr>
          <p:spPr bwMode="auto">
            <a:xfrm>
              <a:off x="1882" y="1842"/>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0676" name="Text Box 25"/>
            <p:cNvSpPr txBox="1">
              <a:spLocks noChangeArrowheads="1"/>
            </p:cNvSpPr>
            <p:nvPr/>
          </p:nvSpPr>
          <p:spPr bwMode="auto">
            <a:xfrm>
              <a:off x="1791" y="2432"/>
              <a:ext cx="5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0677" name="Oval 26"/>
            <p:cNvSpPr>
              <a:spLocks noChangeArrowheads="1"/>
            </p:cNvSpPr>
            <p:nvPr/>
          </p:nvSpPr>
          <p:spPr bwMode="auto">
            <a:xfrm>
              <a:off x="521" y="234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0678" name="Text Box 27"/>
            <p:cNvSpPr txBox="1">
              <a:spLocks noChangeArrowheads="1"/>
            </p:cNvSpPr>
            <p:nvPr/>
          </p:nvSpPr>
          <p:spPr bwMode="auto">
            <a:xfrm>
              <a:off x="838" y="2115"/>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0679" name="Text Box 28"/>
            <p:cNvSpPr txBox="1">
              <a:spLocks noChangeArrowheads="1"/>
            </p:cNvSpPr>
            <p:nvPr/>
          </p:nvSpPr>
          <p:spPr bwMode="auto">
            <a:xfrm>
              <a:off x="838" y="2659"/>
              <a:ext cx="2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70680" name="Object 29"/>
            <p:cNvGraphicFramePr>
              <a:graphicFrameLocks noChangeAspect="1"/>
            </p:cNvGraphicFramePr>
            <p:nvPr/>
          </p:nvGraphicFramePr>
          <p:xfrm>
            <a:off x="867" y="2341"/>
            <a:ext cx="411" cy="398"/>
          </p:xfrm>
          <a:graphic>
            <a:graphicData uri="http://schemas.openxmlformats.org/presentationml/2006/ole">
              <mc:AlternateContent xmlns:mc="http://schemas.openxmlformats.org/markup-compatibility/2006">
                <mc:Choice xmlns:v="urn:schemas-microsoft-com:vml" Requires="v">
                  <p:oleObj spid="_x0000_s70764" name="公式" r:id="rId16" imgW="336562" imgH="310975" progId="Equation.3">
                    <p:embed/>
                  </p:oleObj>
                </mc:Choice>
                <mc:Fallback>
                  <p:oleObj name="公式" r:id="rId16" imgW="336562" imgH="310975"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7" y="2341"/>
                          <a:ext cx="411"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681" name="Line 30"/>
            <p:cNvSpPr>
              <a:spLocks noChangeShapeType="1"/>
            </p:cNvSpPr>
            <p:nvPr/>
          </p:nvSpPr>
          <p:spPr bwMode="auto">
            <a:xfrm>
              <a:off x="1292" y="2251"/>
              <a:ext cx="348"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0682" name="Object 31"/>
            <p:cNvGraphicFramePr>
              <a:graphicFrameLocks noChangeAspect="1"/>
            </p:cNvGraphicFramePr>
            <p:nvPr/>
          </p:nvGraphicFramePr>
          <p:xfrm>
            <a:off x="1277" y="2205"/>
            <a:ext cx="285" cy="368"/>
          </p:xfrm>
          <a:graphic>
            <a:graphicData uri="http://schemas.openxmlformats.org/presentationml/2006/ole">
              <mc:AlternateContent xmlns:mc="http://schemas.openxmlformats.org/markup-compatibility/2006">
                <mc:Choice xmlns:v="urn:schemas-microsoft-com:vml" Requires="v">
                  <p:oleObj spid="_x0000_s70765" name="公式" r:id="rId18" imgW="222139" imgH="285750" progId="Equation.3">
                    <p:embed/>
                  </p:oleObj>
                </mc:Choice>
                <mc:Fallback>
                  <p:oleObj name="公式" r:id="rId18" imgW="222139" imgH="285750" progId="Equation.3">
                    <p:embed/>
                    <p:pic>
                      <p:nvPicPr>
                        <p:cNvPr id="0" name="Object 3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77" y="2205"/>
                          <a:ext cx="285"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683" name="Text Box 32"/>
            <p:cNvSpPr txBox="1">
              <a:spLocks noChangeArrowheads="1"/>
            </p:cNvSpPr>
            <p:nvPr/>
          </p:nvSpPr>
          <p:spPr bwMode="auto">
            <a:xfrm>
              <a:off x="385" y="1979"/>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0684" name="Text Box 33"/>
            <p:cNvSpPr txBox="1">
              <a:spLocks noChangeArrowheads="1"/>
            </p:cNvSpPr>
            <p:nvPr/>
          </p:nvSpPr>
          <p:spPr bwMode="auto">
            <a:xfrm>
              <a:off x="385" y="2886"/>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0685" name="Rectangle 34"/>
            <p:cNvSpPr>
              <a:spLocks noChangeArrowheads="1"/>
            </p:cNvSpPr>
            <p:nvPr/>
          </p:nvSpPr>
          <p:spPr bwMode="auto">
            <a:xfrm>
              <a:off x="702" y="2160"/>
              <a:ext cx="1406" cy="907"/>
            </a:xfrm>
            <a:prstGeom prst="rect">
              <a:avLst/>
            </a:prstGeom>
            <a:noFill/>
            <a:ln w="28575">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0686" name="Rectangle 35"/>
            <p:cNvSpPr>
              <a:spLocks noChangeArrowheads="1"/>
            </p:cNvSpPr>
            <p:nvPr/>
          </p:nvSpPr>
          <p:spPr bwMode="auto">
            <a:xfrm>
              <a:off x="2027" y="2387"/>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0687" name="Text Box 36"/>
            <p:cNvSpPr txBox="1">
              <a:spLocks noChangeArrowheads="1"/>
            </p:cNvSpPr>
            <p:nvPr/>
          </p:nvSpPr>
          <p:spPr bwMode="auto">
            <a:xfrm>
              <a:off x="1882" y="3022"/>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grpSp>
      <p:grpSp>
        <p:nvGrpSpPr>
          <p:cNvPr id="70666" name="Group 37"/>
          <p:cNvGrpSpPr>
            <a:grpSpLocks/>
          </p:cNvGrpSpPr>
          <p:nvPr/>
        </p:nvGrpSpPr>
        <p:grpSpPr bwMode="auto">
          <a:xfrm>
            <a:off x="8316913" y="6445250"/>
            <a:ext cx="792162" cy="366713"/>
            <a:chOff x="5193" y="4020"/>
            <a:chExt cx="499" cy="231"/>
          </a:xfrm>
        </p:grpSpPr>
        <p:pic>
          <p:nvPicPr>
            <p:cNvPr id="70673" name="Picture 38" descr="789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74" name="Text Box 39">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0667" name="Group 40"/>
          <p:cNvGrpSpPr>
            <a:grpSpLocks/>
          </p:cNvGrpSpPr>
          <p:nvPr/>
        </p:nvGrpSpPr>
        <p:grpSpPr bwMode="auto">
          <a:xfrm>
            <a:off x="7451725" y="6445250"/>
            <a:ext cx="792163" cy="366713"/>
            <a:chOff x="5193" y="4020"/>
            <a:chExt cx="499" cy="231"/>
          </a:xfrm>
        </p:grpSpPr>
        <p:pic>
          <p:nvPicPr>
            <p:cNvPr id="70671" name="Picture 41" descr="789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72" name="Text Box 42">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0668" name="Group 43"/>
          <p:cNvGrpSpPr>
            <a:grpSpLocks/>
          </p:cNvGrpSpPr>
          <p:nvPr/>
        </p:nvGrpSpPr>
        <p:grpSpPr bwMode="auto">
          <a:xfrm>
            <a:off x="6588125" y="6446838"/>
            <a:ext cx="792163" cy="366712"/>
            <a:chOff x="4695" y="4061"/>
            <a:chExt cx="499" cy="231"/>
          </a:xfrm>
        </p:grpSpPr>
        <p:pic>
          <p:nvPicPr>
            <p:cNvPr id="70669" name="Picture 44" descr="789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70" name="Text Box 45">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88424"/>
                                        </p:tgtEl>
                                        <p:attrNameLst>
                                          <p:attrName>style.visibility</p:attrName>
                                        </p:attrNameLst>
                                      </p:cBhvr>
                                      <p:to>
                                        <p:strVal val="visible"/>
                                      </p:to>
                                    </p:set>
                                    <p:animEffect transition="in" filter="blinds(horizontal)">
                                      <p:cBhvr>
                                        <p:cTn id="7" dur="500"/>
                                        <p:tgtEl>
                                          <p:spTgt spid="1884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88418"/>
                                        </p:tgtEl>
                                        <p:attrNameLst>
                                          <p:attrName>style.visibility</p:attrName>
                                        </p:attrNameLst>
                                      </p:cBhvr>
                                      <p:to>
                                        <p:strVal val="visible"/>
                                      </p:to>
                                    </p:set>
                                    <p:animEffect transition="in" filter="wipe(left)">
                                      <p:cBhvr>
                                        <p:cTn id="12" dur="2000"/>
                                        <p:tgtEl>
                                          <p:spTgt spid="1884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8419"/>
                                        </p:tgtEl>
                                        <p:attrNameLst>
                                          <p:attrName>style.visibility</p:attrName>
                                        </p:attrNameLst>
                                      </p:cBhvr>
                                      <p:to>
                                        <p:strVal val="visible"/>
                                      </p:to>
                                    </p:set>
                                    <p:animEffect transition="in" filter="wipe(left)">
                                      <p:cBhvr>
                                        <p:cTn id="17" dur="2000"/>
                                        <p:tgtEl>
                                          <p:spTgt spid="1884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88420"/>
                                        </p:tgtEl>
                                        <p:attrNameLst>
                                          <p:attrName>style.visibility</p:attrName>
                                        </p:attrNameLst>
                                      </p:cBhvr>
                                      <p:to>
                                        <p:strVal val="visible"/>
                                      </p:to>
                                    </p:set>
                                    <p:animEffect transition="in" filter="wipe(left)">
                                      <p:cBhvr>
                                        <p:cTn id="22" dur="2000"/>
                                        <p:tgtEl>
                                          <p:spTgt spid="1884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188423"/>
                                        </p:tgtEl>
                                        <p:attrNameLst>
                                          <p:attrName>style.visibility</p:attrName>
                                        </p:attrNameLst>
                                      </p:cBhvr>
                                      <p:to>
                                        <p:strVal val="visible"/>
                                      </p:to>
                                    </p:set>
                                    <p:anim calcmode="lin" valueType="num">
                                      <p:cBhvr>
                                        <p:cTn id="27" dur="1000" fill="hold"/>
                                        <p:tgtEl>
                                          <p:spTgt spid="188423"/>
                                        </p:tgtEl>
                                        <p:attrNameLst>
                                          <p:attrName>ppt_w</p:attrName>
                                        </p:attrNameLst>
                                      </p:cBhvr>
                                      <p:tavLst>
                                        <p:tav tm="0">
                                          <p:val>
                                            <p:fltVal val="0"/>
                                          </p:val>
                                        </p:tav>
                                        <p:tav tm="100000">
                                          <p:val>
                                            <p:strVal val="#ppt_w"/>
                                          </p:val>
                                        </p:tav>
                                      </p:tavLst>
                                    </p:anim>
                                    <p:anim calcmode="lin" valueType="num">
                                      <p:cBhvr>
                                        <p:cTn id="28" dur="1000" fill="hold"/>
                                        <p:tgtEl>
                                          <p:spTgt spid="188423"/>
                                        </p:tgtEl>
                                        <p:attrNameLst>
                                          <p:attrName>ppt_h</p:attrName>
                                        </p:attrNameLst>
                                      </p:cBhvr>
                                      <p:tavLst>
                                        <p:tav tm="0">
                                          <p:val>
                                            <p:fltVal val="0"/>
                                          </p:val>
                                        </p:tav>
                                        <p:tav tm="100000">
                                          <p:val>
                                            <p:strVal val="#ppt_h"/>
                                          </p:val>
                                        </p:tav>
                                      </p:tavLst>
                                    </p:anim>
                                    <p:anim calcmode="lin" valueType="num">
                                      <p:cBhvr>
                                        <p:cTn id="29" dur="1000" fill="hold"/>
                                        <p:tgtEl>
                                          <p:spTgt spid="188423"/>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8842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88421"/>
                                        </p:tgtEl>
                                        <p:attrNameLst>
                                          <p:attrName>style.visibility</p:attrName>
                                        </p:attrNameLst>
                                      </p:cBhvr>
                                      <p:to>
                                        <p:strVal val="visible"/>
                                      </p:to>
                                    </p:set>
                                    <p:anim calcmode="lin" valueType="num">
                                      <p:cBhvr additive="base">
                                        <p:cTn id="35" dur="500" fill="hold"/>
                                        <p:tgtEl>
                                          <p:spTgt spid="188421"/>
                                        </p:tgtEl>
                                        <p:attrNameLst>
                                          <p:attrName>ppt_x</p:attrName>
                                        </p:attrNameLst>
                                      </p:cBhvr>
                                      <p:tavLst>
                                        <p:tav tm="0">
                                          <p:val>
                                            <p:strVal val="1+#ppt_w/2"/>
                                          </p:val>
                                        </p:tav>
                                        <p:tav tm="100000">
                                          <p:val>
                                            <p:strVal val="#ppt_x"/>
                                          </p:val>
                                        </p:tav>
                                      </p:tavLst>
                                    </p:anim>
                                    <p:anim calcmode="lin" valueType="num">
                                      <p:cBhvr additive="base">
                                        <p:cTn id="36" dur="500" fill="hold"/>
                                        <p:tgtEl>
                                          <p:spTgt spid="188421"/>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188439"/>
                                        </p:tgtEl>
                                        <p:attrNameLst>
                                          <p:attrName>style.visibility</p:attrName>
                                        </p:attrNameLst>
                                      </p:cBhvr>
                                      <p:to>
                                        <p:strVal val="visible"/>
                                      </p:to>
                                    </p:set>
                                    <p:animEffect transition="in" filter="blinds(horizontal)">
                                      <p:cBhvr>
                                        <p:cTn id="41" dur="500"/>
                                        <p:tgtEl>
                                          <p:spTgt spid="18843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7" presetClass="entr" presetSubtype="10" fill="hold" nodeType="clickEffect">
                                  <p:stCondLst>
                                    <p:cond delay="0"/>
                                  </p:stCondLst>
                                  <p:childTnLst>
                                    <p:set>
                                      <p:cBhvr>
                                        <p:cTn id="45" dur="1" fill="hold">
                                          <p:stCondLst>
                                            <p:cond delay="0"/>
                                          </p:stCondLst>
                                        </p:cTn>
                                        <p:tgtEl>
                                          <p:spTgt spid="188422"/>
                                        </p:tgtEl>
                                        <p:attrNameLst>
                                          <p:attrName>style.visibility</p:attrName>
                                        </p:attrNameLst>
                                      </p:cBhvr>
                                      <p:to>
                                        <p:strVal val="visible"/>
                                      </p:to>
                                    </p:set>
                                    <p:anim calcmode="lin" valueType="num">
                                      <p:cBhvr>
                                        <p:cTn id="46" dur="500" fill="hold"/>
                                        <p:tgtEl>
                                          <p:spTgt spid="188422"/>
                                        </p:tgtEl>
                                        <p:attrNameLst>
                                          <p:attrName>ppt_w</p:attrName>
                                        </p:attrNameLst>
                                      </p:cBhvr>
                                      <p:tavLst>
                                        <p:tav tm="0">
                                          <p:val>
                                            <p:fltVal val="0"/>
                                          </p:val>
                                        </p:tav>
                                        <p:tav tm="100000">
                                          <p:val>
                                            <p:strVal val="#ppt_w"/>
                                          </p:val>
                                        </p:tav>
                                      </p:tavLst>
                                    </p:anim>
                                    <p:anim calcmode="lin" valueType="num">
                                      <p:cBhvr>
                                        <p:cTn id="47" dur="500" fill="hold"/>
                                        <p:tgtEl>
                                          <p:spTgt spid="1884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1" grpId="0" autoUpdateAnimBg="0"/>
      <p:bldP spid="18842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ext Box 2"/>
          <p:cNvSpPr txBox="1">
            <a:spLocks noChangeArrowheads="1"/>
          </p:cNvSpPr>
          <p:nvPr/>
        </p:nvSpPr>
        <p:spPr bwMode="auto">
          <a:xfrm>
            <a:off x="323850" y="476250"/>
            <a:ext cx="8207375"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b="1">
                <a:solidFill>
                  <a:schemeClr val="bg1"/>
                </a:solidFill>
                <a:latin typeface="楷体_GB2312" pitchFamily="49" charset="-122"/>
                <a:ea typeface="楷体_GB2312" pitchFamily="49" charset="-122"/>
              </a:rPr>
              <a:t>3. </a:t>
            </a:r>
            <a:r>
              <a:rPr kumimoji="1" lang="zh-CN" altLang="en-US" sz="3200" b="1">
                <a:solidFill>
                  <a:schemeClr val="bg1"/>
                </a:solidFill>
                <a:latin typeface="楷体_GB2312" pitchFamily="49" charset="-122"/>
                <a:ea typeface="楷体_GB2312" pitchFamily="49" charset="-122"/>
              </a:rPr>
              <a:t>电源为</a:t>
            </a:r>
            <a:r>
              <a:rPr kumimoji="1" lang="zh-CN" altLang="en-US" sz="3200">
                <a:solidFill>
                  <a:schemeClr val="bg1"/>
                </a:solidFill>
                <a:latin typeface="楷体_GB2312" pitchFamily="49" charset="-122"/>
                <a:ea typeface="楷体_GB2312" pitchFamily="49" charset="-122"/>
                <a:sym typeface="Symbol" panose="05050102010706020507" pitchFamily="18" charset="2"/>
              </a:rPr>
              <a:t></a:t>
            </a:r>
            <a:r>
              <a:rPr kumimoji="1" lang="zh-CN" altLang="en-US" sz="3200" b="1">
                <a:solidFill>
                  <a:schemeClr val="bg1"/>
                </a:solidFill>
                <a:latin typeface="楷体_GB2312" pitchFamily="49" charset="-122"/>
                <a:ea typeface="楷体_GB2312" pitchFamily="49" charset="-122"/>
                <a:sym typeface="Symbol" panose="05050102010706020507" pitchFamily="18" charset="2"/>
              </a:rPr>
              <a:t>联接时的对称三相电路的计算</a:t>
            </a:r>
          </a:p>
        </p:txBody>
      </p:sp>
      <p:sp>
        <p:nvSpPr>
          <p:cNvPr id="189443" name="Text Box 3"/>
          <p:cNvSpPr txBox="1">
            <a:spLocks noChangeArrowheads="1"/>
          </p:cNvSpPr>
          <p:nvPr/>
        </p:nvSpPr>
        <p:spPr bwMode="auto">
          <a:xfrm>
            <a:off x="684213" y="1268413"/>
            <a:ext cx="3600450" cy="163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楷体_GB2312" pitchFamily="49" charset="-122"/>
                <a:ea typeface="楷体_GB2312" pitchFamily="49" charset="-122"/>
              </a:rPr>
              <a:t>   将</a:t>
            </a:r>
            <a:r>
              <a:rPr kumimoji="1" lang="zh-CN" altLang="en-US" sz="2800" b="1">
                <a:solidFill>
                  <a:schemeClr val="bg1"/>
                </a:solidFill>
                <a:latin typeface="楷体_GB2312" pitchFamily="49" charset="-122"/>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电源用</a:t>
            </a:r>
            <a:r>
              <a:rPr kumimoji="1" lang="en-US" altLang="zh-CN" sz="2800">
                <a:solidFill>
                  <a:schemeClr val="bg1"/>
                </a:solidFill>
                <a:latin typeface="Times New Roman" panose="02020603050405020304" pitchFamily="18" charset="0"/>
                <a:ea typeface="楷体_GB2312" pitchFamily="49" charset="-122"/>
                <a:sym typeface="Symbol" panose="05050102010706020507" pitchFamily="18" charset="2"/>
              </a:rPr>
              <a:t>Y</a:t>
            </a:r>
            <a:r>
              <a:rPr kumimoji="1" lang="zh-CN" altLang="en-US" sz="2800" b="1">
                <a:solidFill>
                  <a:srgbClr val="FFFF00"/>
                </a:solidFill>
                <a:latin typeface="楷体_GB2312" pitchFamily="49" charset="-122"/>
                <a:ea typeface="楷体_GB2312" pitchFamily="49" charset="-122"/>
                <a:sym typeface="Symbol" panose="05050102010706020507" pitchFamily="18" charset="2"/>
              </a:rPr>
              <a:t>电源替代，保证其线电压相等。</a:t>
            </a:r>
          </a:p>
        </p:txBody>
      </p:sp>
      <p:sp>
        <p:nvSpPr>
          <p:cNvPr id="189444" name="Line 4"/>
          <p:cNvSpPr>
            <a:spLocks noChangeShapeType="1"/>
          </p:cNvSpPr>
          <p:nvPr/>
        </p:nvSpPr>
        <p:spPr bwMode="auto">
          <a:xfrm>
            <a:off x="4356100" y="4724400"/>
            <a:ext cx="719138" cy="0"/>
          </a:xfrm>
          <a:prstGeom prst="line">
            <a:avLst/>
          </a:prstGeom>
          <a:noFill/>
          <a:ln w="76200">
            <a:solidFill>
              <a:srgbClr val="33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89445" name="Object 5"/>
          <p:cNvGraphicFramePr>
            <a:graphicFrameLocks noChangeAspect="1"/>
          </p:cNvGraphicFramePr>
          <p:nvPr/>
        </p:nvGraphicFramePr>
        <p:xfrm>
          <a:off x="4787900" y="1052513"/>
          <a:ext cx="2808288" cy="2366962"/>
        </p:xfrm>
        <a:graphic>
          <a:graphicData uri="http://schemas.openxmlformats.org/presentationml/2006/ole">
            <mc:AlternateContent xmlns:mc="http://schemas.openxmlformats.org/markup-compatibility/2006">
              <mc:Choice xmlns:v="urn:schemas-microsoft-com:vml" Requires="v">
                <p:oleObj spid="_x0000_s71793" name="公式" r:id="rId3" imgW="1517490" imgH="1276219" progId="Equation.3">
                  <p:embed/>
                </p:oleObj>
              </mc:Choice>
              <mc:Fallback>
                <p:oleObj name="公式" r:id="rId3" imgW="1517490" imgH="1276219"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052513"/>
                        <a:ext cx="2808288" cy="2366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9446" name="AutoShape 6"/>
          <p:cNvSpPr>
            <a:spLocks/>
          </p:cNvSpPr>
          <p:nvPr/>
        </p:nvSpPr>
        <p:spPr bwMode="auto">
          <a:xfrm>
            <a:off x="4427538" y="1196975"/>
            <a:ext cx="200025" cy="2193925"/>
          </a:xfrm>
          <a:prstGeom prst="leftBrace">
            <a:avLst>
              <a:gd name="adj1" fmla="val 91402"/>
              <a:gd name="adj2" fmla="val 50000"/>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nvGrpSpPr>
          <p:cNvPr id="189447" name="Group 7"/>
          <p:cNvGrpSpPr>
            <a:grpSpLocks/>
          </p:cNvGrpSpPr>
          <p:nvPr/>
        </p:nvGrpSpPr>
        <p:grpSpPr bwMode="auto">
          <a:xfrm>
            <a:off x="755650" y="3284538"/>
            <a:ext cx="3587750" cy="2894012"/>
            <a:chOff x="2642" y="1979"/>
            <a:chExt cx="2260" cy="1823"/>
          </a:xfrm>
        </p:grpSpPr>
        <p:sp>
          <p:nvSpPr>
            <p:cNvPr id="71720" name="Oval 8"/>
            <p:cNvSpPr>
              <a:spLocks noChangeArrowheads="1"/>
            </p:cNvSpPr>
            <p:nvPr/>
          </p:nvSpPr>
          <p:spPr bwMode="auto">
            <a:xfrm>
              <a:off x="4513" y="2886"/>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1721" name="Text Box 9"/>
            <p:cNvSpPr txBox="1">
              <a:spLocks noChangeArrowheads="1"/>
            </p:cNvSpPr>
            <p:nvPr/>
          </p:nvSpPr>
          <p:spPr bwMode="auto">
            <a:xfrm>
              <a:off x="4558" y="1979"/>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1722" name="Text Box 10"/>
            <p:cNvSpPr txBox="1">
              <a:spLocks noChangeArrowheads="1"/>
            </p:cNvSpPr>
            <p:nvPr/>
          </p:nvSpPr>
          <p:spPr bwMode="auto">
            <a:xfrm>
              <a:off x="4604" y="347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1723" name="Text Box 11"/>
            <p:cNvSpPr txBox="1">
              <a:spLocks noChangeArrowheads="1"/>
            </p:cNvSpPr>
            <p:nvPr/>
          </p:nvSpPr>
          <p:spPr bwMode="auto">
            <a:xfrm>
              <a:off x="4558" y="275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1724" name="Oval 12"/>
            <p:cNvSpPr>
              <a:spLocks noChangeArrowheads="1"/>
            </p:cNvSpPr>
            <p:nvPr/>
          </p:nvSpPr>
          <p:spPr bwMode="auto">
            <a:xfrm>
              <a:off x="2642" y="270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1725" name="Oval 13"/>
            <p:cNvSpPr>
              <a:spLocks noChangeArrowheads="1"/>
            </p:cNvSpPr>
            <p:nvPr/>
          </p:nvSpPr>
          <p:spPr bwMode="auto">
            <a:xfrm>
              <a:off x="3367" y="229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1726" name="Oval 14"/>
            <p:cNvSpPr>
              <a:spLocks noChangeArrowheads="1"/>
            </p:cNvSpPr>
            <p:nvPr/>
          </p:nvSpPr>
          <p:spPr bwMode="auto">
            <a:xfrm>
              <a:off x="3367" y="306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1727" name="Line 15"/>
            <p:cNvSpPr>
              <a:spLocks noChangeShapeType="1"/>
            </p:cNvSpPr>
            <p:nvPr/>
          </p:nvSpPr>
          <p:spPr bwMode="auto">
            <a:xfrm rot="10800000">
              <a:off x="2823" y="2069"/>
              <a:ext cx="12" cy="1633"/>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28" name="Text Box 16"/>
            <p:cNvSpPr txBox="1">
              <a:spLocks noChangeArrowheads="1"/>
            </p:cNvSpPr>
            <p:nvPr/>
          </p:nvSpPr>
          <p:spPr bwMode="auto">
            <a:xfrm rot="10800000">
              <a:off x="2868" y="3067"/>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29" name="Text Box 17"/>
            <p:cNvSpPr txBox="1">
              <a:spLocks noChangeArrowheads="1"/>
            </p:cNvSpPr>
            <p:nvPr/>
          </p:nvSpPr>
          <p:spPr bwMode="auto">
            <a:xfrm>
              <a:off x="2868" y="234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30" name="Line 18"/>
            <p:cNvSpPr>
              <a:spLocks noChangeShapeType="1"/>
            </p:cNvSpPr>
            <p:nvPr/>
          </p:nvSpPr>
          <p:spPr bwMode="auto">
            <a:xfrm>
              <a:off x="2823" y="2069"/>
              <a:ext cx="164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31" name="Line 19"/>
            <p:cNvSpPr>
              <a:spLocks noChangeShapeType="1"/>
            </p:cNvSpPr>
            <p:nvPr/>
          </p:nvSpPr>
          <p:spPr bwMode="auto">
            <a:xfrm flipV="1">
              <a:off x="3560" y="2886"/>
              <a:ext cx="964" cy="1"/>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32" name="Line 20"/>
            <p:cNvSpPr>
              <a:spLocks noChangeShapeType="1"/>
            </p:cNvSpPr>
            <p:nvPr/>
          </p:nvSpPr>
          <p:spPr bwMode="auto">
            <a:xfrm>
              <a:off x="2835" y="3702"/>
              <a:ext cx="173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1733" name="Object 21"/>
            <p:cNvGraphicFramePr>
              <a:graphicFrameLocks noChangeAspect="1"/>
            </p:cNvGraphicFramePr>
            <p:nvPr/>
          </p:nvGraphicFramePr>
          <p:xfrm>
            <a:off x="3721" y="2251"/>
            <a:ext cx="396" cy="381"/>
          </p:xfrm>
          <a:graphic>
            <a:graphicData uri="http://schemas.openxmlformats.org/presentationml/2006/ole">
              <mc:AlternateContent xmlns:mc="http://schemas.openxmlformats.org/markup-compatibility/2006">
                <mc:Choice xmlns:v="urn:schemas-microsoft-com:vml" Requires="v">
                  <p:oleObj spid="_x0000_s71794" name="公式" r:id="rId5" imgW="311310" imgH="298362" progId="Equation.3">
                    <p:embed/>
                  </p:oleObj>
                </mc:Choice>
                <mc:Fallback>
                  <p:oleObj name="公式" r:id="rId5" imgW="311310" imgH="298362" progId="Equation.3">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1" y="2251"/>
                          <a:ext cx="39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34" name="Object 22"/>
            <p:cNvGraphicFramePr>
              <a:graphicFrameLocks noChangeAspect="1"/>
            </p:cNvGraphicFramePr>
            <p:nvPr/>
          </p:nvGraphicFramePr>
          <p:xfrm>
            <a:off x="3786" y="3022"/>
            <a:ext cx="380" cy="397"/>
          </p:xfrm>
          <a:graphic>
            <a:graphicData uri="http://schemas.openxmlformats.org/presentationml/2006/ole">
              <mc:AlternateContent xmlns:mc="http://schemas.openxmlformats.org/markup-compatibility/2006">
                <mc:Choice xmlns:v="urn:schemas-microsoft-com:vml" Requires="v">
                  <p:oleObj spid="_x0000_s71795" name="公式" r:id="rId7" imgW="298290" imgH="310975" progId="Equation.3">
                    <p:embed/>
                  </p:oleObj>
                </mc:Choice>
                <mc:Fallback>
                  <p:oleObj name="公式" r:id="rId7" imgW="298290" imgH="310975"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6" y="3022"/>
                          <a:ext cx="380"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35" name="Object 23"/>
            <p:cNvGraphicFramePr>
              <a:graphicFrameLocks noChangeAspect="1"/>
            </p:cNvGraphicFramePr>
            <p:nvPr/>
          </p:nvGraphicFramePr>
          <p:xfrm>
            <a:off x="2984" y="2697"/>
            <a:ext cx="415" cy="416"/>
          </p:xfrm>
          <a:graphic>
            <a:graphicData uri="http://schemas.openxmlformats.org/presentationml/2006/ole">
              <mc:AlternateContent xmlns:mc="http://schemas.openxmlformats.org/markup-compatibility/2006">
                <mc:Choice xmlns:v="urn:schemas-microsoft-com:vml" Requires="v">
                  <p:oleObj spid="_x0000_s71796" name="公式" r:id="rId9" imgW="311310" imgH="310975" progId="Equation.3">
                    <p:embed/>
                  </p:oleObj>
                </mc:Choice>
                <mc:Fallback>
                  <p:oleObj name="公式" r:id="rId9" imgW="311310" imgH="310975" progId="Equation.3">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4" y="2697"/>
                          <a:ext cx="415"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36" name="Line 24"/>
            <p:cNvSpPr>
              <a:spLocks noChangeShapeType="1"/>
            </p:cNvSpPr>
            <p:nvPr/>
          </p:nvSpPr>
          <p:spPr bwMode="auto">
            <a:xfrm>
              <a:off x="3549" y="2069"/>
              <a:ext cx="11"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37" name="Text Box 25"/>
            <p:cNvSpPr txBox="1">
              <a:spLocks noChangeArrowheads="1"/>
            </p:cNvSpPr>
            <p:nvPr/>
          </p:nvSpPr>
          <p:spPr bwMode="auto">
            <a:xfrm>
              <a:off x="3685" y="206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38" name="Text Box 26"/>
            <p:cNvSpPr txBox="1">
              <a:spLocks noChangeArrowheads="1"/>
            </p:cNvSpPr>
            <p:nvPr/>
          </p:nvSpPr>
          <p:spPr bwMode="auto">
            <a:xfrm rot="10800000">
              <a:off x="3685" y="261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39" name="Line 27"/>
            <p:cNvSpPr>
              <a:spLocks noChangeShapeType="1"/>
            </p:cNvSpPr>
            <p:nvPr/>
          </p:nvSpPr>
          <p:spPr bwMode="auto">
            <a:xfrm flipH="1">
              <a:off x="3560" y="2886"/>
              <a:ext cx="0" cy="81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40" name="Text Box 28"/>
            <p:cNvSpPr txBox="1">
              <a:spLocks noChangeArrowheads="1"/>
            </p:cNvSpPr>
            <p:nvPr/>
          </p:nvSpPr>
          <p:spPr bwMode="auto">
            <a:xfrm>
              <a:off x="3696" y="288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41" name="Text Box 29"/>
            <p:cNvSpPr txBox="1">
              <a:spLocks noChangeArrowheads="1"/>
            </p:cNvSpPr>
            <p:nvPr/>
          </p:nvSpPr>
          <p:spPr bwMode="auto">
            <a:xfrm rot="10800000">
              <a:off x="3696" y="338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42" name="Oval 30"/>
            <p:cNvSpPr>
              <a:spLocks noChangeArrowheads="1"/>
            </p:cNvSpPr>
            <p:nvPr/>
          </p:nvSpPr>
          <p:spPr bwMode="auto">
            <a:xfrm>
              <a:off x="4468" y="2069"/>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1743" name="Oval 31"/>
            <p:cNvSpPr>
              <a:spLocks noChangeArrowheads="1"/>
            </p:cNvSpPr>
            <p:nvPr/>
          </p:nvSpPr>
          <p:spPr bwMode="auto">
            <a:xfrm>
              <a:off x="4558" y="3702"/>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89472" name="Group 32"/>
          <p:cNvGrpSpPr>
            <a:grpSpLocks/>
          </p:cNvGrpSpPr>
          <p:nvPr/>
        </p:nvGrpSpPr>
        <p:grpSpPr bwMode="auto">
          <a:xfrm>
            <a:off x="5219700" y="3429000"/>
            <a:ext cx="3208338" cy="3065463"/>
            <a:chOff x="2971" y="164"/>
            <a:chExt cx="2021" cy="1931"/>
          </a:xfrm>
        </p:grpSpPr>
        <p:sp>
          <p:nvSpPr>
            <p:cNvPr id="71698" name="Oval 33"/>
            <p:cNvSpPr>
              <a:spLocks noChangeArrowheads="1"/>
            </p:cNvSpPr>
            <p:nvPr/>
          </p:nvSpPr>
          <p:spPr bwMode="auto">
            <a:xfrm>
              <a:off x="4604" y="1616"/>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1699" name="Oval 34"/>
            <p:cNvSpPr>
              <a:spLocks noChangeArrowheads="1"/>
            </p:cNvSpPr>
            <p:nvPr/>
          </p:nvSpPr>
          <p:spPr bwMode="auto">
            <a:xfrm>
              <a:off x="3243" y="16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1700" name="Oval 35"/>
            <p:cNvSpPr>
              <a:spLocks noChangeArrowheads="1"/>
            </p:cNvSpPr>
            <p:nvPr/>
          </p:nvSpPr>
          <p:spPr bwMode="auto">
            <a:xfrm>
              <a:off x="3198" y="84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1701" name="Oval 36"/>
            <p:cNvSpPr>
              <a:spLocks noChangeArrowheads="1"/>
            </p:cNvSpPr>
            <p:nvPr/>
          </p:nvSpPr>
          <p:spPr bwMode="auto">
            <a:xfrm>
              <a:off x="3198" y="148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1702" name="Line 37"/>
            <p:cNvSpPr>
              <a:spLocks noChangeShapeType="1"/>
            </p:cNvSpPr>
            <p:nvPr/>
          </p:nvSpPr>
          <p:spPr bwMode="auto">
            <a:xfrm rot="5400000" flipH="1">
              <a:off x="3810" y="-448"/>
              <a:ext cx="0" cy="158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03" name="Text Box 38"/>
            <p:cNvSpPr txBox="1">
              <a:spLocks noChangeArrowheads="1"/>
            </p:cNvSpPr>
            <p:nvPr/>
          </p:nvSpPr>
          <p:spPr bwMode="auto">
            <a:xfrm rot="5400000">
              <a:off x="3639" y="31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04" name="Text Box 39"/>
            <p:cNvSpPr txBox="1">
              <a:spLocks noChangeArrowheads="1"/>
            </p:cNvSpPr>
            <p:nvPr/>
          </p:nvSpPr>
          <p:spPr bwMode="auto">
            <a:xfrm>
              <a:off x="3016" y="30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05" name="Text Box 40"/>
            <p:cNvSpPr txBox="1">
              <a:spLocks noChangeArrowheads="1"/>
            </p:cNvSpPr>
            <p:nvPr/>
          </p:nvSpPr>
          <p:spPr bwMode="auto">
            <a:xfrm>
              <a:off x="4694" y="210"/>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1706" name="Line 41"/>
            <p:cNvSpPr>
              <a:spLocks noChangeShapeType="1"/>
            </p:cNvSpPr>
            <p:nvPr/>
          </p:nvSpPr>
          <p:spPr bwMode="auto">
            <a:xfrm rot="5400000" flipH="1">
              <a:off x="3810" y="232"/>
              <a:ext cx="0" cy="1588"/>
            </a:xfrm>
            <a:prstGeom prst="line">
              <a:avLst/>
            </a:prstGeom>
            <a:noFill/>
            <a:ln w="28575">
              <a:solidFill>
                <a:srgbClr val="FFCC00"/>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07" name="Text Box 42"/>
            <p:cNvSpPr txBox="1">
              <a:spLocks noChangeArrowheads="1"/>
            </p:cNvSpPr>
            <p:nvPr/>
          </p:nvSpPr>
          <p:spPr bwMode="auto">
            <a:xfrm rot="5400000">
              <a:off x="3639" y="99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08" name="Text Box 43"/>
            <p:cNvSpPr txBox="1">
              <a:spLocks noChangeArrowheads="1"/>
            </p:cNvSpPr>
            <p:nvPr/>
          </p:nvSpPr>
          <p:spPr bwMode="auto">
            <a:xfrm>
              <a:off x="3016" y="98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09" name="Text Box 44"/>
            <p:cNvSpPr txBox="1">
              <a:spLocks noChangeArrowheads="1"/>
            </p:cNvSpPr>
            <p:nvPr/>
          </p:nvSpPr>
          <p:spPr bwMode="auto">
            <a:xfrm>
              <a:off x="4694" y="93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1710" name="Line 45"/>
            <p:cNvSpPr>
              <a:spLocks noChangeShapeType="1"/>
            </p:cNvSpPr>
            <p:nvPr/>
          </p:nvSpPr>
          <p:spPr bwMode="auto">
            <a:xfrm rot="5400000" flipH="1">
              <a:off x="3810" y="867"/>
              <a:ext cx="0" cy="158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11" name="Text Box 46"/>
            <p:cNvSpPr txBox="1">
              <a:spLocks noChangeArrowheads="1"/>
            </p:cNvSpPr>
            <p:nvPr/>
          </p:nvSpPr>
          <p:spPr bwMode="auto">
            <a:xfrm rot="5400000">
              <a:off x="3639" y="158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12" name="Text Box 47"/>
            <p:cNvSpPr txBox="1">
              <a:spLocks noChangeArrowheads="1"/>
            </p:cNvSpPr>
            <p:nvPr/>
          </p:nvSpPr>
          <p:spPr bwMode="auto">
            <a:xfrm>
              <a:off x="2971" y="161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1713" name="Text Box 48"/>
            <p:cNvSpPr txBox="1">
              <a:spLocks noChangeArrowheads="1"/>
            </p:cNvSpPr>
            <p:nvPr/>
          </p:nvSpPr>
          <p:spPr bwMode="auto">
            <a:xfrm>
              <a:off x="4694" y="1525"/>
              <a:ext cx="2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1714" name="Line 49"/>
            <p:cNvSpPr>
              <a:spLocks noChangeShapeType="1"/>
            </p:cNvSpPr>
            <p:nvPr/>
          </p:nvSpPr>
          <p:spPr bwMode="auto">
            <a:xfrm>
              <a:off x="3016" y="346"/>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1715" name="Object 50"/>
            <p:cNvGraphicFramePr>
              <a:graphicFrameLocks noChangeAspect="1"/>
            </p:cNvGraphicFramePr>
            <p:nvPr/>
          </p:nvGraphicFramePr>
          <p:xfrm>
            <a:off x="3425" y="391"/>
            <a:ext cx="284" cy="381"/>
          </p:xfrm>
          <a:graphic>
            <a:graphicData uri="http://schemas.openxmlformats.org/presentationml/2006/ole">
              <mc:AlternateContent xmlns:mc="http://schemas.openxmlformats.org/markup-compatibility/2006">
                <mc:Choice xmlns:v="urn:schemas-microsoft-com:vml" Requires="v">
                  <p:oleObj spid="_x0000_s71797" name="公式" r:id="rId11" imgW="222139" imgH="298362" progId="Equation.3">
                    <p:embed/>
                  </p:oleObj>
                </mc:Choice>
                <mc:Fallback>
                  <p:oleObj name="公式" r:id="rId11" imgW="222139" imgH="298362" progId="Equation.3">
                    <p:embed/>
                    <p:pic>
                      <p:nvPicPr>
                        <p:cNvPr id="0" name="Object 5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25" y="391"/>
                          <a:ext cx="284"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16" name="Object 51"/>
            <p:cNvGraphicFramePr>
              <a:graphicFrameLocks noChangeAspect="1"/>
            </p:cNvGraphicFramePr>
            <p:nvPr/>
          </p:nvGraphicFramePr>
          <p:xfrm>
            <a:off x="3425" y="1071"/>
            <a:ext cx="285" cy="397"/>
          </p:xfrm>
          <a:graphic>
            <a:graphicData uri="http://schemas.openxmlformats.org/presentationml/2006/ole">
              <mc:AlternateContent xmlns:mc="http://schemas.openxmlformats.org/markup-compatibility/2006">
                <mc:Choice xmlns:v="urn:schemas-microsoft-com:vml" Requires="v">
                  <p:oleObj spid="_x0000_s71798" name="公式" r:id="rId13" imgW="222139" imgH="310975" progId="Equation.3">
                    <p:embed/>
                  </p:oleObj>
                </mc:Choice>
                <mc:Fallback>
                  <p:oleObj name="公式" r:id="rId13" imgW="222139" imgH="310975" progId="Equation.3">
                    <p:embed/>
                    <p:pic>
                      <p:nvPicPr>
                        <p:cNvPr id="0" name="Object 5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25" y="1071"/>
                          <a:ext cx="285"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17" name="Object 52"/>
            <p:cNvGraphicFramePr>
              <a:graphicFrameLocks noChangeAspect="1"/>
            </p:cNvGraphicFramePr>
            <p:nvPr/>
          </p:nvGraphicFramePr>
          <p:xfrm>
            <a:off x="3454" y="1714"/>
            <a:ext cx="317" cy="381"/>
          </p:xfrm>
          <a:graphic>
            <a:graphicData uri="http://schemas.openxmlformats.org/presentationml/2006/ole">
              <mc:AlternateContent xmlns:mc="http://schemas.openxmlformats.org/markup-compatibility/2006">
                <mc:Choice xmlns:v="urn:schemas-microsoft-com:vml" Requires="v">
                  <p:oleObj spid="_x0000_s71799" name="公式" r:id="rId15" imgW="247786" imgH="298362" progId="Equation.3">
                    <p:embed/>
                  </p:oleObj>
                </mc:Choice>
                <mc:Fallback>
                  <p:oleObj name="公式" r:id="rId15" imgW="247786" imgH="298362" progId="Equation.3">
                    <p:embed/>
                    <p:pic>
                      <p:nvPicPr>
                        <p:cNvPr id="0" name="Object 5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54" y="1714"/>
                          <a:ext cx="317"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18" name="Oval 53"/>
            <p:cNvSpPr>
              <a:spLocks noChangeArrowheads="1"/>
            </p:cNvSpPr>
            <p:nvPr/>
          </p:nvSpPr>
          <p:spPr bwMode="auto">
            <a:xfrm>
              <a:off x="4602" y="1024"/>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1719" name="Oval 54"/>
            <p:cNvSpPr>
              <a:spLocks noChangeArrowheads="1"/>
            </p:cNvSpPr>
            <p:nvPr/>
          </p:nvSpPr>
          <p:spPr bwMode="auto">
            <a:xfrm>
              <a:off x="4604" y="30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71689" name="Group 55"/>
          <p:cNvGrpSpPr>
            <a:grpSpLocks/>
          </p:cNvGrpSpPr>
          <p:nvPr/>
        </p:nvGrpSpPr>
        <p:grpSpPr bwMode="auto">
          <a:xfrm>
            <a:off x="8316913" y="6445250"/>
            <a:ext cx="792162" cy="366713"/>
            <a:chOff x="5193" y="4020"/>
            <a:chExt cx="499" cy="231"/>
          </a:xfrm>
        </p:grpSpPr>
        <p:pic>
          <p:nvPicPr>
            <p:cNvPr id="71696" name="Picture 56"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7" name="Text Box 5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1690" name="Group 58"/>
          <p:cNvGrpSpPr>
            <a:grpSpLocks/>
          </p:cNvGrpSpPr>
          <p:nvPr/>
        </p:nvGrpSpPr>
        <p:grpSpPr bwMode="auto">
          <a:xfrm>
            <a:off x="7451725" y="6445250"/>
            <a:ext cx="792163" cy="366713"/>
            <a:chOff x="5193" y="4020"/>
            <a:chExt cx="499" cy="231"/>
          </a:xfrm>
        </p:grpSpPr>
        <p:pic>
          <p:nvPicPr>
            <p:cNvPr id="71694" name="Picture 59"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5" name="Text Box 6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1691" name="Group 61"/>
          <p:cNvGrpSpPr>
            <a:grpSpLocks/>
          </p:cNvGrpSpPr>
          <p:nvPr/>
        </p:nvGrpSpPr>
        <p:grpSpPr bwMode="auto">
          <a:xfrm>
            <a:off x="6588125" y="6446838"/>
            <a:ext cx="792163" cy="366712"/>
            <a:chOff x="4695" y="4061"/>
            <a:chExt cx="499" cy="231"/>
          </a:xfrm>
        </p:grpSpPr>
        <p:pic>
          <p:nvPicPr>
            <p:cNvPr id="71692" name="Picture 62" descr="789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3" name="Text Box 6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9442"/>
                                        </p:tgtEl>
                                        <p:attrNameLst>
                                          <p:attrName>style.visibility</p:attrName>
                                        </p:attrNameLst>
                                      </p:cBhvr>
                                      <p:to>
                                        <p:strVal val="visible"/>
                                      </p:to>
                                    </p:set>
                                    <p:anim calcmode="lin" valueType="num">
                                      <p:cBhvr additive="base">
                                        <p:cTn id="7" dur="500" fill="hold"/>
                                        <p:tgtEl>
                                          <p:spTgt spid="189442"/>
                                        </p:tgtEl>
                                        <p:attrNameLst>
                                          <p:attrName>ppt_x</p:attrName>
                                        </p:attrNameLst>
                                      </p:cBhvr>
                                      <p:tavLst>
                                        <p:tav tm="0">
                                          <p:val>
                                            <p:strVal val="0-#ppt_w/2"/>
                                          </p:val>
                                        </p:tav>
                                        <p:tav tm="100000">
                                          <p:val>
                                            <p:strVal val="#ppt_x"/>
                                          </p:val>
                                        </p:tav>
                                      </p:tavLst>
                                    </p:anim>
                                    <p:anim calcmode="lin" valueType="num">
                                      <p:cBhvr additive="base">
                                        <p:cTn id="8" dur="500" fill="hold"/>
                                        <p:tgtEl>
                                          <p:spTgt spid="1894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89443"/>
                                        </p:tgtEl>
                                        <p:attrNameLst>
                                          <p:attrName>style.visibility</p:attrName>
                                        </p:attrNameLst>
                                      </p:cBhvr>
                                      <p:to>
                                        <p:strVal val="visible"/>
                                      </p:to>
                                    </p:set>
                                    <p:animEffect transition="in" filter="wipe(up)">
                                      <p:cBhvr>
                                        <p:cTn id="13" dur="2000"/>
                                        <p:tgtEl>
                                          <p:spTgt spid="18944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89447"/>
                                        </p:tgtEl>
                                        <p:attrNameLst>
                                          <p:attrName>style.visibility</p:attrName>
                                        </p:attrNameLst>
                                      </p:cBhvr>
                                      <p:to>
                                        <p:strVal val="visible"/>
                                      </p:to>
                                    </p:set>
                                    <p:animEffect transition="in" filter="blinds(horizontal)">
                                      <p:cBhvr>
                                        <p:cTn id="18" dur="500"/>
                                        <p:tgtEl>
                                          <p:spTgt spid="18944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nodeType="clickEffect">
                                  <p:stCondLst>
                                    <p:cond delay="0"/>
                                  </p:stCondLst>
                                  <p:childTnLst>
                                    <p:set>
                                      <p:cBhvr>
                                        <p:cTn id="22" dur="1" fill="hold">
                                          <p:stCondLst>
                                            <p:cond delay="0"/>
                                          </p:stCondLst>
                                        </p:cTn>
                                        <p:tgtEl>
                                          <p:spTgt spid="189444"/>
                                        </p:tgtEl>
                                        <p:attrNameLst>
                                          <p:attrName>style.visibility</p:attrName>
                                        </p:attrNameLst>
                                      </p:cBhvr>
                                      <p:to>
                                        <p:strVal val="visible"/>
                                      </p:to>
                                    </p:set>
                                    <p:animEffect transition="in" filter="slide(fromLeft)">
                                      <p:cBhvr>
                                        <p:cTn id="23" dur="500"/>
                                        <p:tgtEl>
                                          <p:spTgt spid="189444"/>
                                        </p:tgtEl>
                                      </p:cBhvr>
                                    </p:animEffect>
                                  </p:childTnLst>
                                </p:cTn>
                              </p:par>
                            </p:childTnLst>
                          </p:cTn>
                        </p:par>
                        <p:par>
                          <p:cTn id="24" fill="hold" nodeType="afterGroup">
                            <p:stCondLst>
                              <p:cond delay="500"/>
                            </p:stCondLst>
                            <p:childTnLst>
                              <p:par>
                                <p:cTn id="25" presetID="3" presetClass="entr" presetSubtype="10" fill="hold" nodeType="afterEffect">
                                  <p:stCondLst>
                                    <p:cond delay="0"/>
                                  </p:stCondLst>
                                  <p:childTnLst>
                                    <p:set>
                                      <p:cBhvr>
                                        <p:cTn id="26" dur="1" fill="hold">
                                          <p:stCondLst>
                                            <p:cond delay="0"/>
                                          </p:stCondLst>
                                        </p:cTn>
                                        <p:tgtEl>
                                          <p:spTgt spid="189472"/>
                                        </p:tgtEl>
                                        <p:attrNameLst>
                                          <p:attrName>style.visibility</p:attrName>
                                        </p:attrNameLst>
                                      </p:cBhvr>
                                      <p:to>
                                        <p:strVal val="visible"/>
                                      </p:to>
                                    </p:set>
                                    <p:animEffect transition="in" filter="blinds(horizontal)">
                                      <p:cBhvr>
                                        <p:cTn id="27" dur="500"/>
                                        <p:tgtEl>
                                          <p:spTgt spid="18947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nodeType="clickEffect">
                                  <p:stCondLst>
                                    <p:cond delay="0"/>
                                  </p:stCondLst>
                                  <p:childTnLst>
                                    <p:set>
                                      <p:cBhvr>
                                        <p:cTn id="31" dur="1" fill="hold">
                                          <p:stCondLst>
                                            <p:cond delay="0"/>
                                          </p:stCondLst>
                                        </p:cTn>
                                        <p:tgtEl>
                                          <p:spTgt spid="189445"/>
                                        </p:tgtEl>
                                        <p:attrNameLst>
                                          <p:attrName>style.visibility</p:attrName>
                                        </p:attrNameLst>
                                      </p:cBhvr>
                                      <p:to>
                                        <p:strVal val="visible"/>
                                      </p:to>
                                    </p:set>
                                    <p:animEffect transition="in" filter="slide(fromBottom)">
                                      <p:cBhvr>
                                        <p:cTn id="32" dur="2000"/>
                                        <p:tgtEl>
                                          <p:spTgt spid="189445"/>
                                        </p:tgtEl>
                                      </p:cBhvr>
                                    </p:animEffect>
                                  </p:childTnLst>
                                </p:cTn>
                              </p:par>
                            </p:childTnLst>
                          </p:cTn>
                        </p:par>
                        <p:par>
                          <p:cTn id="33" fill="hold" nodeType="afterGroup">
                            <p:stCondLst>
                              <p:cond delay="2000"/>
                            </p:stCondLst>
                            <p:childTnLst>
                              <p:par>
                                <p:cTn id="34" presetID="22" presetClass="entr" presetSubtype="1" fill="hold" nodeType="afterEffect">
                                  <p:stCondLst>
                                    <p:cond delay="0"/>
                                  </p:stCondLst>
                                  <p:childTnLst>
                                    <p:set>
                                      <p:cBhvr>
                                        <p:cTn id="35" dur="1" fill="hold">
                                          <p:stCondLst>
                                            <p:cond delay="0"/>
                                          </p:stCondLst>
                                        </p:cTn>
                                        <p:tgtEl>
                                          <p:spTgt spid="189446"/>
                                        </p:tgtEl>
                                        <p:attrNameLst>
                                          <p:attrName>style.visibility</p:attrName>
                                        </p:attrNameLst>
                                      </p:cBhvr>
                                      <p:to>
                                        <p:strVal val="visible"/>
                                      </p:to>
                                    </p:set>
                                    <p:animEffect transition="in" filter="wipe(up)">
                                      <p:cBhvr>
                                        <p:cTn id="36" dur="1000"/>
                                        <p:tgtEl>
                                          <p:spTgt spid="189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p:bldP spid="189443"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ext Box 2"/>
          <p:cNvSpPr txBox="1">
            <a:spLocks noChangeArrowheads="1"/>
          </p:cNvSpPr>
          <p:nvPr/>
        </p:nvSpPr>
        <p:spPr bwMode="auto">
          <a:xfrm>
            <a:off x="611188" y="620713"/>
            <a:ext cx="719137" cy="579437"/>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b="1">
                <a:solidFill>
                  <a:schemeClr val="bg1"/>
                </a:solidFill>
                <a:latin typeface="Times New Roman" panose="02020603050405020304" pitchFamily="18" charset="0"/>
                <a:ea typeface="宋体" panose="02010600030101010101" pitchFamily="2" charset="-122"/>
              </a:rPr>
              <a:t>例</a:t>
            </a:r>
          </a:p>
        </p:txBody>
      </p:sp>
      <p:sp>
        <p:nvSpPr>
          <p:cNvPr id="190467" name="Line 3"/>
          <p:cNvSpPr>
            <a:spLocks noChangeShapeType="1"/>
          </p:cNvSpPr>
          <p:nvPr/>
        </p:nvSpPr>
        <p:spPr bwMode="auto">
          <a:xfrm>
            <a:off x="900113" y="5300663"/>
            <a:ext cx="576262" cy="0"/>
          </a:xfrm>
          <a:prstGeom prst="line">
            <a:avLst/>
          </a:prstGeom>
          <a:noFill/>
          <a:ln w="76200">
            <a:solidFill>
              <a:srgbClr val="33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90468" name="Object 4"/>
          <p:cNvGraphicFramePr>
            <a:graphicFrameLocks noChangeAspect="1"/>
          </p:cNvGraphicFramePr>
          <p:nvPr/>
        </p:nvGraphicFramePr>
        <p:xfrm>
          <a:off x="5003800" y="4437063"/>
          <a:ext cx="3522663" cy="1147762"/>
        </p:xfrm>
        <a:graphic>
          <a:graphicData uri="http://schemas.openxmlformats.org/presentationml/2006/ole">
            <mc:AlternateContent xmlns:mc="http://schemas.openxmlformats.org/markup-compatibility/2006">
              <mc:Choice xmlns:v="urn:schemas-microsoft-com:vml" Requires="v">
                <p:oleObj spid="_x0000_s72954" name="公式" r:id="rId3" imgW="1428713" imgH="463506" progId="Equation.3">
                  <p:embed/>
                </p:oleObj>
              </mc:Choice>
              <mc:Fallback>
                <p:oleObj name="公式" r:id="rId3" imgW="1428713" imgH="463506"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4437063"/>
                        <a:ext cx="3522663" cy="114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0469" name="Group 5"/>
          <p:cNvGrpSpPr>
            <a:grpSpLocks/>
          </p:cNvGrpSpPr>
          <p:nvPr/>
        </p:nvGrpSpPr>
        <p:grpSpPr bwMode="auto">
          <a:xfrm>
            <a:off x="1547813" y="692150"/>
            <a:ext cx="5832475" cy="2968625"/>
            <a:chOff x="249" y="2205"/>
            <a:chExt cx="3674" cy="1870"/>
          </a:xfrm>
        </p:grpSpPr>
        <p:sp>
          <p:nvSpPr>
            <p:cNvPr id="72778" name="Oval 6"/>
            <p:cNvSpPr>
              <a:spLocks noChangeArrowheads="1"/>
            </p:cNvSpPr>
            <p:nvPr/>
          </p:nvSpPr>
          <p:spPr bwMode="auto">
            <a:xfrm>
              <a:off x="249"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2779" name="Oval 7"/>
            <p:cNvSpPr>
              <a:spLocks noChangeArrowheads="1"/>
            </p:cNvSpPr>
            <p:nvPr/>
          </p:nvSpPr>
          <p:spPr bwMode="auto">
            <a:xfrm>
              <a:off x="974" y="247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2780" name="Oval 8"/>
            <p:cNvSpPr>
              <a:spLocks noChangeArrowheads="1"/>
            </p:cNvSpPr>
            <p:nvPr/>
          </p:nvSpPr>
          <p:spPr bwMode="auto">
            <a:xfrm>
              <a:off x="974" y="338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2781" name="Line 9"/>
            <p:cNvSpPr>
              <a:spLocks noChangeShapeType="1"/>
            </p:cNvSpPr>
            <p:nvPr/>
          </p:nvSpPr>
          <p:spPr bwMode="auto">
            <a:xfrm rot="10800000">
              <a:off x="430" y="2251"/>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82" name="Text Box 10"/>
            <p:cNvSpPr txBox="1">
              <a:spLocks noChangeArrowheads="1"/>
            </p:cNvSpPr>
            <p:nvPr/>
          </p:nvSpPr>
          <p:spPr bwMode="auto">
            <a:xfrm rot="10800000">
              <a:off x="475" y="3249"/>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83" name="Text Box 11"/>
            <p:cNvSpPr txBox="1">
              <a:spLocks noChangeArrowheads="1"/>
            </p:cNvSpPr>
            <p:nvPr/>
          </p:nvSpPr>
          <p:spPr bwMode="auto">
            <a:xfrm>
              <a:off x="475" y="2524"/>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84" name="Line 12"/>
            <p:cNvSpPr>
              <a:spLocks noChangeShapeType="1"/>
            </p:cNvSpPr>
            <p:nvPr/>
          </p:nvSpPr>
          <p:spPr bwMode="auto">
            <a:xfrm>
              <a:off x="430" y="2251"/>
              <a:ext cx="331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85" name="Line 13"/>
            <p:cNvSpPr>
              <a:spLocks noChangeShapeType="1"/>
            </p:cNvSpPr>
            <p:nvPr/>
          </p:nvSpPr>
          <p:spPr bwMode="auto">
            <a:xfrm flipV="1">
              <a:off x="1156" y="3158"/>
              <a:ext cx="1679" cy="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86" name="Line 14"/>
            <p:cNvSpPr>
              <a:spLocks noChangeShapeType="1"/>
            </p:cNvSpPr>
            <p:nvPr/>
          </p:nvSpPr>
          <p:spPr bwMode="auto">
            <a:xfrm>
              <a:off x="430" y="4020"/>
              <a:ext cx="331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787" name="Object 15"/>
            <p:cNvGraphicFramePr>
              <a:graphicFrameLocks noChangeAspect="1"/>
            </p:cNvGraphicFramePr>
            <p:nvPr/>
          </p:nvGraphicFramePr>
          <p:xfrm>
            <a:off x="1328" y="2433"/>
            <a:ext cx="396" cy="381"/>
          </p:xfrm>
          <a:graphic>
            <a:graphicData uri="http://schemas.openxmlformats.org/presentationml/2006/ole">
              <mc:AlternateContent xmlns:mc="http://schemas.openxmlformats.org/markup-compatibility/2006">
                <mc:Choice xmlns:v="urn:schemas-microsoft-com:vml" Requires="v">
                  <p:oleObj spid="_x0000_s72955" name="公式" r:id="rId5" imgW="311310" imgH="298362" progId="Equation.3">
                    <p:embed/>
                  </p:oleObj>
                </mc:Choice>
                <mc:Fallback>
                  <p:oleObj name="公式" r:id="rId5" imgW="311310" imgH="298362" progId="Equation.3">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8" y="2433"/>
                          <a:ext cx="39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88" name="Object 16"/>
            <p:cNvGraphicFramePr>
              <a:graphicFrameLocks noChangeAspect="1"/>
            </p:cNvGraphicFramePr>
            <p:nvPr/>
          </p:nvGraphicFramePr>
          <p:xfrm>
            <a:off x="1382" y="3346"/>
            <a:ext cx="380" cy="382"/>
          </p:xfrm>
          <a:graphic>
            <a:graphicData uri="http://schemas.openxmlformats.org/presentationml/2006/ole">
              <mc:AlternateContent xmlns:mc="http://schemas.openxmlformats.org/markup-compatibility/2006">
                <mc:Choice xmlns:v="urn:schemas-microsoft-com:vml" Requires="v">
                  <p:oleObj spid="_x0000_s72956" name="公式" r:id="rId7" imgW="298290" imgH="298362" progId="Equation.3">
                    <p:embed/>
                  </p:oleObj>
                </mc:Choice>
                <mc:Fallback>
                  <p:oleObj name="公式" r:id="rId7" imgW="298290" imgH="298362" progId="Equation.3">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82" y="3346"/>
                          <a:ext cx="380"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89" name="Object 17"/>
            <p:cNvGraphicFramePr>
              <a:graphicFrameLocks noChangeAspect="1"/>
            </p:cNvGraphicFramePr>
            <p:nvPr/>
          </p:nvGraphicFramePr>
          <p:xfrm>
            <a:off x="612" y="2704"/>
            <a:ext cx="416" cy="399"/>
          </p:xfrm>
          <a:graphic>
            <a:graphicData uri="http://schemas.openxmlformats.org/presentationml/2006/ole">
              <mc:AlternateContent xmlns:mc="http://schemas.openxmlformats.org/markup-compatibility/2006">
                <mc:Choice xmlns:v="urn:schemas-microsoft-com:vml" Requires="v">
                  <p:oleObj spid="_x0000_s72957" name="公式" r:id="rId9" imgW="311310" imgH="298362" progId="Equation.3">
                    <p:embed/>
                  </p:oleObj>
                </mc:Choice>
                <mc:Fallback>
                  <p:oleObj name="公式" r:id="rId9" imgW="311310" imgH="298362"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 y="2704"/>
                          <a:ext cx="416"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90" name="Line 18"/>
            <p:cNvSpPr>
              <a:spLocks noChangeShapeType="1"/>
            </p:cNvSpPr>
            <p:nvPr/>
          </p:nvSpPr>
          <p:spPr bwMode="auto">
            <a:xfrm flipH="1">
              <a:off x="1156" y="2251"/>
              <a:ext cx="0" cy="908"/>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91" name="Text Box 19"/>
            <p:cNvSpPr txBox="1">
              <a:spLocks noChangeArrowheads="1"/>
            </p:cNvSpPr>
            <p:nvPr/>
          </p:nvSpPr>
          <p:spPr bwMode="auto">
            <a:xfrm>
              <a:off x="1292" y="2251"/>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92" name="Text Box 20"/>
            <p:cNvSpPr txBox="1">
              <a:spLocks noChangeArrowheads="1"/>
            </p:cNvSpPr>
            <p:nvPr/>
          </p:nvSpPr>
          <p:spPr bwMode="auto">
            <a:xfrm rot="10800000">
              <a:off x="1292" y="279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93" name="Line 21"/>
            <p:cNvSpPr>
              <a:spLocks noChangeShapeType="1"/>
            </p:cNvSpPr>
            <p:nvPr/>
          </p:nvSpPr>
          <p:spPr bwMode="auto">
            <a:xfrm flipH="1">
              <a:off x="1156" y="3159"/>
              <a:ext cx="0" cy="861"/>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94" name="Text Box 22"/>
            <p:cNvSpPr txBox="1">
              <a:spLocks noChangeArrowheads="1"/>
            </p:cNvSpPr>
            <p:nvPr/>
          </p:nvSpPr>
          <p:spPr bwMode="auto">
            <a:xfrm>
              <a:off x="1246" y="311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95" name="Text Box 23"/>
            <p:cNvSpPr txBox="1">
              <a:spLocks noChangeArrowheads="1"/>
            </p:cNvSpPr>
            <p:nvPr/>
          </p:nvSpPr>
          <p:spPr bwMode="auto">
            <a:xfrm rot="10800000">
              <a:off x="1337" y="3703"/>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96" name="Line 24"/>
            <p:cNvSpPr>
              <a:spLocks noChangeShapeType="1"/>
            </p:cNvSpPr>
            <p:nvPr/>
          </p:nvSpPr>
          <p:spPr bwMode="auto">
            <a:xfrm>
              <a:off x="2846" y="2252"/>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2797" name="Line 25"/>
            <p:cNvSpPr>
              <a:spLocks noChangeShapeType="1"/>
            </p:cNvSpPr>
            <p:nvPr/>
          </p:nvSpPr>
          <p:spPr bwMode="auto">
            <a:xfrm>
              <a:off x="3754" y="2252"/>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2798" name="Rectangle 26"/>
            <p:cNvSpPr>
              <a:spLocks noChangeArrowheads="1"/>
            </p:cNvSpPr>
            <p:nvPr/>
          </p:nvSpPr>
          <p:spPr bwMode="auto">
            <a:xfrm>
              <a:off x="3708" y="2932"/>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99" name="Rectangle 27"/>
            <p:cNvSpPr>
              <a:spLocks noChangeArrowheads="1"/>
            </p:cNvSpPr>
            <p:nvPr/>
          </p:nvSpPr>
          <p:spPr bwMode="auto">
            <a:xfrm>
              <a:off x="2801" y="338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800" name="Rectangle 28"/>
            <p:cNvSpPr>
              <a:spLocks noChangeArrowheads="1"/>
            </p:cNvSpPr>
            <p:nvPr/>
          </p:nvSpPr>
          <p:spPr bwMode="auto">
            <a:xfrm>
              <a:off x="2801" y="2524"/>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801" name="Line 29"/>
            <p:cNvSpPr>
              <a:spLocks noChangeShapeType="1"/>
            </p:cNvSpPr>
            <p:nvPr/>
          </p:nvSpPr>
          <p:spPr bwMode="auto">
            <a:xfrm rot="-5400000">
              <a:off x="1802" y="2922"/>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802" name="Object 30"/>
            <p:cNvGraphicFramePr>
              <a:graphicFrameLocks noChangeAspect="1"/>
            </p:cNvGraphicFramePr>
            <p:nvPr/>
          </p:nvGraphicFramePr>
          <p:xfrm>
            <a:off x="1655" y="2252"/>
            <a:ext cx="221" cy="381"/>
          </p:xfrm>
          <a:graphic>
            <a:graphicData uri="http://schemas.openxmlformats.org/presentationml/2006/ole">
              <mc:AlternateContent xmlns:mc="http://schemas.openxmlformats.org/markup-compatibility/2006">
                <mc:Choice xmlns:v="urn:schemas-microsoft-com:vml" Requires="v">
                  <p:oleObj spid="_x0000_s72958" name="公式" r:id="rId11" imgW="171635" imgH="298362" progId="Equation.3">
                    <p:embed/>
                  </p:oleObj>
                </mc:Choice>
                <mc:Fallback>
                  <p:oleObj name="公式" r:id="rId11" imgW="171635" imgH="298362" progId="Equation.3">
                    <p:embed/>
                    <p:pic>
                      <p:nvPicPr>
                        <p:cNvPr id="0" name="Object 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55" y="2252"/>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03" name="Line 31"/>
            <p:cNvSpPr>
              <a:spLocks noChangeShapeType="1"/>
            </p:cNvSpPr>
            <p:nvPr/>
          </p:nvSpPr>
          <p:spPr bwMode="auto">
            <a:xfrm rot="1800000">
              <a:off x="2937" y="2524"/>
              <a:ext cx="136" cy="249"/>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804" name="Object 32"/>
            <p:cNvGraphicFramePr>
              <a:graphicFrameLocks noChangeAspect="1"/>
            </p:cNvGraphicFramePr>
            <p:nvPr/>
          </p:nvGraphicFramePr>
          <p:xfrm>
            <a:off x="1701" y="2705"/>
            <a:ext cx="223" cy="381"/>
          </p:xfrm>
          <a:graphic>
            <a:graphicData uri="http://schemas.openxmlformats.org/presentationml/2006/ole">
              <mc:AlternateContent xmlns:mc="http://schemas.openxmlformats.org/markup-compatibility/2006">
                <mc:Choice xmlns:v="urn:schemas-microsoft-com:vml" Requires="v">
                  <p:oleObj spid="_x0000_s72959" name="公式" r:id="rId13" imgW="171635" imgH="298362" progId="Equation.3">
                    <p:embed/>
                  </p:oleObj>
                </mc:Choice>
                <mc:Fallback>
                  <p:oleObj name="公式" r:id="rId13" imgW="171635" imgH="298362" progId="Equation.3">
                    <p:embed/>
                    <p:pic>
                      <p:nvPicPr>
                        <p:cNvPr id="0" name="Object 3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01" y="2705"/>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05" name="Line 33"/>
            <p:cNvSpPr>
              <a:spLocks noChangeShapeType="1"/>
            </p:cNvSpPr>
            <p:nvPr/>
          </p:nvSpPr>
          <p:spPr bwMode="auto">
            <a:xfrm rot="-5400000">
              <a:off x="1801" y="3784"/>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806" name="Object 34"/>
            <p:cNvGraphicFramePr>
              <a:graphicFrameLocks noChangeAspect="1"/>
            </p:cNvGraphicFramePr>
            <p:nvPr/>
          </p:nvGraphicFramePr>
          <p:xfrm>
            <a:off x="1701" y="3567"/>
            <a:ext cx="223" cy="381"/>
          </p:xfrm>
          <a:graphic>
            <a:graphicData uri="http://schemas.openxmlformats.org/presentationml/2006/ole">
              <mc:AlternateContent xmlns:mc="http://schemas.openxmlformats.org/markup-compatibility/2006">
                <mc:Choice xmlns:v="urn:schemas-microsoft-com:vml" Requires="v">
                  <p:oleObj spid="_x0000_s72960" name="公式" r:id="rId15" imgW="171635" imgH="298362" progId="Equation.3">
                    <p:embed/>
                  </p:oleObj>
                </mc:Choice>
                <mc:Fallback>
                  <p:oleObj name="公式" r:id="rId15" imgW="171635" imgH="298362" progId="Equation.3">
                    <p:embed/>
                    <p:pic>
                      <p:nvPicPr>
                        <p:cNvPr id="0" name="Object 3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01" y="3567"/>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07" name="Line 35"/>
            <p:cNvSpPr>
              <a:spLocks noChangeShapeType="1"/>
            </p:cNvSpPr>
            <p:nvPr/>
          </p:nvSpPr>
          <p:spPr bwMode="auto">
            <a:xfrm rot="-5400000">
              <a:off x="1757" y="2105"/>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808" name="Text Box 36"/>
            <p:cNvSpPr txBox="1">
              <a:spLocks noChangeArrowheads="1"/>
            </p:cNvSpPr>
            <p:nvPr/>
          </p:nvSpPr>
          <p:spPr bwMode="auto">
            <a:xfrm>
              <a:off x="3482" y="2932"/>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2809" name="Text Box 37"/>
            <p:cNvSpPr txBox="1">
              <a:spLocks noChangeArrowheads="1"/>
            </p:cNvSpPr>
            <p:nvPr/>
          </p:nvSpPr>
          <p:spPr bwMode="auto">
            <a:xfrm>
              <a:off x="2529" y="3386"/>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2810" name="Text Box 38"/>
            <p:cNvSpPr txBox="1">
              <a:spLocks noChangeArrowheads="1"/>
            </p:cNvSpPr>
            <p:nvPr/>
          </p:nvSpPr>
          <p:spPr bwMode="auto">
            <a:xfrm>
              <a:off x="2529" y="2569"/>
              <a:ext cx="2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graphicFrame>
          <p:nvGraphicFramePr>
            <p:cNvPr id="72811" name="Object 39"/>
            <p:cNvGraphicFramePr>
              <a:graphicFrameLocks noChangeAspect="1"/>
            </p:cNvGraphicFramePr>
            <p:nvPr/>
          </p:nvGraphicFramePr>
          <p:xfrm>
            <a:off x="3028" y="2433"/>
            <a:ext cx="287" cy="380"/>
          </p:xfrm>
          <a:graphic>
            <a:graphicData uri="http://schemas.openxmlformats.org/presentationml/2006/ole">
              <mc:AlternateContent xmlns:mc="http://schemas.openxmlformats.org/markup-compatibility/2006">
                <mc:Choice xmlns:v="urn:schemas-microsoft-com:vml" Requires="v">
                  <p:oleObj spid="_x0000_s72961" name="公式" r:id="rId17" imgW="222139" imgH="298362" progId="Equation.3">
                    <p:embed/>
                  </p:oleObj>
                </mc:Choice>
                <mc:Fallback>
                  <p:oleObj name="公式" r:id="rId17" imgW="222139" imgH="298362" progId="Equation.3">
                    <p:embed/>
                    <p:pic>
                      <p:nvPicPr>
                        <p:cNvPr id="0" name="Object 3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28" y="2433"/>
                          <a:ext cx="287" cy="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12" name="Line 40"/>
            <p:cNvSpPr>
              <a:spLocks noChangeShapeType="1"/>
            </p:cNvSpPr>
            <p:nvPr/>
          </p:nvSpPr>
          <p:spPr bwMode="auto">
            <a:xfrm rot="5400000" flipV="1">
              <a:off x="2779" y="3499"/>
              <a:ext cx="408"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813" name="Object 41"/>
            <p:cNvGraphicFramePr>
              <a:graphicFrameLocks noChangeAspect="1"/>
            </p:cNvGraphicFramePr>
            <p:nvPr/>
          </p:nvGraphicFramePr>
          <p:xfrm>
            <a:off x="3028" y="3340"/>
            <a:ext cx="308" cy="409"/>
          </p:xfrm>
          <a:graphic>
            <a:graphicData uri="http://schemas.openxmlformats.org/presentationml/2006/ole">
              <mc:AlternateContent xmlns:mc="http://schemas.openxmlformats.org/markup-compatibility/2006">
                <mc:Choice xmlns:v="urn:schemas-microsoft-com:vml" Requires="v">
                  <p:oleObj spid="_x0000_s72962" name="公式" r:id="rId19" imgW="222139" imgH="298362" progId="Equation.3">
                    <p:embed/>
                  </p:oleObj>
                </mc:Choice>
                <mc:Fallback>
                  <p:oleObj name="公式" r:id="rId19" imgW="222139" imgH="298362" progId="Equation.3">
                    <p:embed/>
                    <p:pic>
                      <p:nvPicPr>
                        <p:cNvPr id="0" name="Object 4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028" y="3340"/>
                          <a:ext cx="308"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814" name="Object 42"/>
            <p:cNvGraphicFramePr>
              <a:graphicFrameLocks noChangeAspect="1"/>
            </p:cNvGraphicFramePr>
            <p:nvPr/>
          </p:nvGraphicFramePr>
          <p:xfrm>
            <a:off x="3391" y="3476"/>
            <a:ext cx="286" cy="381"/>
          </p:xfrm>
          <a:graphic>
            <a:graphicData uri="http://schemas.openxmlformats.org/presentationml/2006/ole">
              <mc:AlternateContent xmlns:mc="http://schemas.openxmlformats.org/markup-compatibility/2006">
                <mc:Choice xmlns:v="urn:schemas-microsoft-com:vml" Requires="v">
                  <p:oleObj spid="_x0000_s72963" name="公式" r:id="rId21" imgW="222139" imgH="298362" progId="Equation.3">
                    <p:embed/>
                  </p:oleObj>
                </mc:Choice>
                <mc:Fallback>
                  <p:oleObj name="公式" r:id="rId21" imgW="222139" imgH="298362" progId="Equation.3">
                    <p:embed/>
                    <p:pic>
                      <p:nvPicPr>
                        <p:cNvPr id="0" name="Object 4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391" y="3476"/>
                          <a:ext cx="286"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15" name="Line 43"/>
            <p:cNvSpPr>
              <a:spLocks noChangeShapeType="1"/>
            </p:cNvSpPr>
            <p:nvPr/>
          </p:nvSpPr>
          <p:spPr bwMode="auto">
            <a:xfrm rot="19800000" flipV="1">
              <a:off x="3579" y="3471"/>
              <a:ext cx="226" cy="386"/>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816" name="Text Box 44"/>
            <p:cNvSpPr txBox="1">
              <a:spLocks noChangeArrowheads="1"/>
            </p:cNvSpPr>
            <p:nvPr/>
          </p:nvSpPr>
          <p:spPr bwMode="auto">
            <a:xfrm>
              <a:off x="2835" y="2931"/>
              <a:ext cx="30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2817" name="Text Box 45"/>
            <p:cNvSpPr txBox="1">
              <a:spLocks noChangeArrowheads="1"/>
            </p:cNvSpPr>
            <p:nvPr/>
          </p:nvSpPr>
          <p:spPr bwMode="auto">
            <a:xfrm>
              <a:off x="884" y="2205"/>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2818" name="Text Box 46"/>
            <p:cNvSpPr txBox="1">
              <a:spLocks noChangeArrowheads="1"/>
            </p:cNvSpPr>
            <p:nvPr/>
          </p:nvSpPr>
          <p:spPr bwMode="auto">
            <a:xfrm>
              <a:off x="884" y="3748"/>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2819" name="Text Box 47"/>
            <p:cNvSpPr txBox="1">
              <a:spLocks noChangeArrowheads="1"/>
            </p:cNvSpPr>
            <p:nvPr/>
          </p:nvSpPr>
          <p:spPr bwMode="auto">
            <a:xfrm>
              <a:off x="884" y="3067"/>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2820" name="Text Box 48"/>
            <p:cNvSpPr txBox="1">
              <a:spLocks noChangeArrowheads="1"/>
            </p:cNvSpPr>
            <p:nvPr/>
          </p:nvSpPr>
          <p:spPr bwMode="auto">
            <a:xfrm>
              <a:off x="2018" y="2341"/>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2821" name="Text Box 49"/>
            <p:cNvSpPr txBox="1">
              <a:spLocks noChangeArrowheads="1"/>
            </p:cNvSpPr>
            <p:nvPr/>
          </p:nvSpPr>
          <p:spPr bwMode="auto">
            <a:xfrm>
              <a:off x="2109" y="2750"/>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2822" name="Text Box 50"/>
            <p:cNvSpPr txBox="1">
              <a:spLocks noChangeArrowheads="1"/>
            </p:cNvSpPr>
            <p:nvPr/>
          </p:nvSpPr>
          <p:spPr bwMode="auto">
            <a:xfrm>
              <a:off x="2109" y="3566"/>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2823" name="Text Box 51"/>
            <p:cNvSpPr txBox="1">
              <a:spLocks noChangeArrowheads="1"/>
            </p:cNvSpPr>
            <p:nvPr/>
          </p:nvSpPr>
          <p:spPr bwMode="auto">
            <a:xfrm>
              <a:off x="2835" y="2205"/>
              <a:ext cx="30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2824" name="Text Box 52"/>
            <p:cNvSpPr txBox="1">
              <a:spLocks noChangeArrowheads="1"/>
            </p:cNvSpPr>
            <p:nvPr/>
          </p:nvSpPr>
          <p:spPr bwMode="auto">
            <a:xfrm>
              <a:off x="2835" y="3702"/>
              <a:ext cx="30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2825" name="Rectangle 53"/>
            <p:cNvSpPr>
              <a:spLocks noChangeArrowheads="1"/>
            </p:cNvSpPr>
            <p:nvPr/>
          </p:nvSpPr>
          <p:spPr bwMode="auto">
            <a:xfrm>
              <a:off x="2109" y="392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826" name="Rectangle 54"/>
            <p:cNvSpPr>
              <a:spLocks noChangeArrowheads="1"/>
            </p:cNvSpPr>
            <p:nvPr/>
          </p:nvSpPr>
          <p:spPr bwMode="auto">
            <a:xfrm>
              <a:off x="2064" y="306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827" name="Rectangle 55"/>
            <p:cNvSpPr>
              <a:spLocks noChangeArrowheads="1"/>
            </p:cNvSpPr>
            <p:nvPr/>
          </p:nvSpPr>
          <p:spPr bwMode="auto">
            <a:xfrm>
              <a:off x="2018" y="2205"/>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90520" name="Group 56"/>
          <p:cNvGrpSpPr>
            <a:grpSpLocks/>
          </p:cNvGrpSpPr>
          <p:nvPr/>
        </p:nvGrpSpPr>
        <p:grpSpPr bwMode="auto">
          <a:xfrm>
            <a:off x="1476375" y="620713"/>
            <a:ext cx="5832475" cy="3600450"/>
            <a:chOff x="930" y="1253"/>
            <a:chExt cx="3674" cy="2268"/>
          </a:xfrm>
        </p:grpSpPr>
        <p:sp>
          <p:nvSpPr>
            <p:cNvPr id="72736" name="Rectangle 57"/>
            <p:cNvSpPr>
              <a:spLocks noChangeArrowheads="1"/>
            </p:cNvSpPr>
            <p:nvPr/>
          </p:nvSpPr>
          <p:spPr bwMode="auto">
            <a:xfrm>
              <a:off x="930" y="1253"/>
              <a:ext cx="3674" cy="226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37" name="Oval 58"/>
            <p:cNvSpPr>
              <a:spLocks noChangeArrowheads="1"/>
            </p:cNvSpPr>
            <p:nvPr/>
          </p:nvSpPr>
          <p:spPr bwMode="auto">
            <a:xfrm>
              <a:off x="1565" y="306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2738" name="Oval 59"/>
            <p:cNvSpPr>
              <a:spLocks noChangeArrowheads="1"/>
            </p:cNvSpPr>
            <p:nvPr/>
          </p:nvSpPr>
          <p:spPr bwMode="auto">
            <a:xfrm>
              <a:off x="1565" y="129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2739" name="Oval 60"/>
            <p:cNvSpPr>
              <a:spLocks noChangeArrowheads="1"/>
            </p:cNvSpPr>
            <p:nvPr/>
          </p:nvSpPr>
          <p:spPr bwMode="auto">
            <a:xfrm>
              <a:off x="1565" y="220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2740" name="Line 61"/>
            <p:cNvSpPr>
              <a:spLocks noChangeShapeType="1"/>
            </p:cNvSpPr>
            <p:nvPr/>
          </p:nvSpPr>
          <p:spPr bwMode="auto">
            <a:xfrm rot="10800000">
              <a:off x="1111" y="1480"/>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41" name="Text Box 62"/>
            <p:cNvSpPr txBox="1">
              <a:spLocks noChangeArrowheads="1"/>
            </p:cNvSpPr>
            <p:nvPr/>
          </p:nvSpPr>
          <p:spPr bwMode="auto">
            <a:xfrm rot="10800000">
              <a:off x="2018" y="2931"/>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42" name="Text Box 63"/>
            <p:cNvSpPr txBox="1">
              <a:spLocks noChangeArrowheads="1"/>
            </p:cNvSpPr>
            <p:nvPr/>
          </p:nvSpPr>
          <p:spPr bwMode="auto">
            <a:xfrm>
              <a:off x="1292" y="2341"/>
              <a:ext cx="2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43" name="Line 64"/>
            <p:cNvSpPr>
              <a:spLocks noChangeShapeType="1"/>
            </p:cNvSpPr>
            <p:nvPr/>
          </p:nvSpPr>
          <p:spPr bwMode="auto">
            <a:xfrm>
              <a:off x="1111" y="1480"/>
              <a:ext cx="331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44" name="Line 65"/>
            <p:cNvSpPr>
              <a:spLocks noChangeShapeType="1"/>
            </p:cNvSpPr>
            <p:nvPr/>
          </p:nvSpPr>
          <p:spPr bwMode="auto">
            <a:xfrm flipV="1">
              <a:off x="1111" y="2387"/>
              <a:ext cx="3311" cy="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45" name="Line 66"/>
            <p:cNvSpPr>
              <a:spLocks noChangeShapeType="1"/>
            </p:cNvSpPr>
            <p:nvPr/>
          </p:nvSpPr>
          <p:spPr bwMode="auto">
            <a:xfrm>
              <a:off x="1111" y="3249"/>
              <a:ext cx="331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746" name="Object 67"/>
            <p:cNvGraphicFramePr>
              <a:graphicFrameLocks noChangeAspect="1"/>
            </p:cNvGraphicFramePr>
            <p:nvPr/>
          </p:nvGraphicFramePr>
          <p:xfrm>
            <a:off x="1620" y="1616"/>
            <a:ext cx="285" cy="381"/>
          </p:xfrm>
          <a:graphic>
            <a:graphicData uri="http://schemas.openxmlformats.org/presentationml/2006/ole">
              <mc:AlternateContent xmlns:mc="http://schemas.openxmlformats.org/markup-compatibility/2006">
                <mc:Choice xmlns:v="urn:schemas-microsoft-com:vml" Requires="v">
                  <p:oleObj spid="_x0000_s72964" name="公式" r:id="rId23" imgW="222139" imgH="298362" progId="Equation.3">
                    <p:embed/>
                  </p:oleObj>
                </mc:Choice>
                <mc:Fallback>
                  <p:oleObj name="公式" r:id="rId23" imgW="222139" imgH="298362" progId="Equation.3">
                    <p:embed/>
                    <p:pic>
                      <p:nvPicPr>
                        <p:cNvPr id="0" name="Object 6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20" y="1616"/>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47" name="Object 68"/>
            <p:cNvGraphicFramePr>
              <a:graphicFrameLocks noChangeAspect="1"/>
            </p:cNvGraphicFramePr>
            <p:nvPr/>
          </p:nvGraphicFramePr>
          <p:xfrm>
            <a:off x="1596" y="2478"/>
            <a:ext cx="317" cy="382"/>
          </p:xfrm>
          <a:graphic>
            <a:graphicData uri="http://schemas.openxmlformats.org/presentationml/2006/ole">
              <mc:AlternateContent xmlns:mc="http://schemas.openxmlformats.org/markup-compatibility/2006">
                <mc:Choice xmlns:v="urn:schemas-microsoft-com:vml" Requires="v">
                  <p:oleObj spid="_x0000_s72965" name="公式" r:id="rId25" imgW="247786" imgH="298362" progId="Equation.3">
                    <p:embed/>
                  </p:oleObj>
                </mc:Choice>
                <mc:Fallback>
                  <p:oleObj name="公式" r:id="rId25" imgW="247786" imgH="298362" progId="Equation.3">
                    <p:embed/>
                    <p:pic>
                      <p:nvPicPr>
                        <p:cNvPr id="0" name="Object 6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596" y="2478"/>
                          <a:ext cx="317"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48" name="Object 69"/>
            <p:cNvGraphicFramePr>
              <a:graphicFrameLocks noChangeAspect="1"/>
            </p:cNvGraphicFramePr>
            <p:nvPr/>
          </p:nvGraphicFramePr>
          <p:xfrm>
            <a:off x="1746" y="2704"/>
            <a:ext cx="333" cy="399"/>
          </p:xfrm>
          <a:graphic>
            <a:graphicData uri="http://schemas.openxmlformats.org/presentationml/2006/ole">
              <mc:AlternateContent xmlns:mc="http://schemas.openxmlformats.org/markup-compatibility/2006">
                <mc:Choice xmlns:v="urn:schemas-microsoft-com:vml" Requires="v">
                  <p:oleObj spid="_x0000_s72966" name="公式" r:id="rId27" imgW="247786" imgH="298362" progId="Equation.3">
                    <p:embed/>
                  </p:oleObj>
                </mc:Choice>
                <mc:Fallback>
                  <p:oleObj name="公式" r:id="rId27" imgW="247786" imgH="298362" progId="Equation.3">
                    <p:embed/>
                    <p:pic>
                      <p:nvPicPr>
                        <p:cNvPr id="0" name="Object 6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746" y="2704"/>
                          <a:ext cx="333"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49" name="Text Box 70"/>
            <p:cNvSpPr txBox="1">
              <a:spLocks noChangeArrowheads="1"/>
            </p:cNvSpPr>
            <p:nvPr/>
          </p:nvSpPr>
          <p:spPr bwMode="auto">
            <a:xfrm>
              <a:off x="2018" y="148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50" name="Text Box 71"/>
            <p:cNvSpPr txBox="1">
              <a:spLocks noChangeArrowheads="1"/>
            </p:cNvSpPr>
            <p:nvPr/>
          </p:nvSpPr>
          <p:spPr bwMode="auto">
            <a:xfrm rot="10800000">
              <a:off x="1338" y="148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51" name="Text Box 72"/>
            <p:cNvSpPr txBox="1">
              <a:spLocks noChangeArrowheads="1"/>
            </p:cNvSpPr>
            <p:nvPr/>
          </p:nvSpPr>
          <p:spPr bwMode="auto">
            <a:xfrm>
              <a:off x="1927" y="2342"/>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52" name="Text Box 73"/>
            <p:cNvSpPr txBox="1">
              <a:spLocks noChangeArrowheads="1"/>
            </p:cNvSpPr>
            <p:nvPr/>
          </p:nvSpPr>
          <p:spPr bwMode="auto">
            <a:xfrm rot="10800000">
              <a:off x="1292" y="2976"/>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53" name="Line 74"/>
            <p:cNvSpPr>
              <a:spLocks noChangeShapeType="1"/>
            </p:cNvSpPr>
            <p:nvPr/>
          </p:nvSpPr>
          <p:spPr bwMode="auto">
            <a:xfrm>
              <a:off x="4435" y="1481"/>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2754" name="Line 75"/>
            <p:cNvSpPr>
              <a:spLocks noChangeShapeType="1"/>
            </p:cNvSpPr>
            <p:nvPr/>
          </p:nvSpPr>
          <p:spPr bwMode="auto">
            <a:xfrm rot="-5400000">
              <a:off x="2733" y="2151"/>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755" name="Object 76"/>
            <p:cNvGraphicFramePr>
              <a:graphicFrameLocks noChangeAspect="1"/>
            </p:cNvGraphicFramePr>
            <p:nvPr/>
          </p:nvGraphicFramePr>
          <p:xfrm>
            <a:off x="2586" y="1481"/>
            <a:ext cx="221" cy="381"/>
          </p:xfrm>
          <a:graphic>
            <a:graphicData uri="http://schemas.openxmlformats.org/presentationml/2006/ole">
              <mc:AlternateContent xmlns:mc="http://schemas.openxmlformats.org/markup-compatibility/2006">
                <mc:Choice xmlns:v="urn:schemas-microsoft-com:vml" Requires="v">
                  <p:oleObj spid="_x0000_s72967" name="公式" r:id="rId29" imgW="171635" imgH="298362" progId="Equation.3">
                    <p:embed/>
                  </p:oleObj>
                </mc:Choice>
                <mc:Fallback>
                  <p:oleObj name="公式" r:id="rId29" imgW="171635" imgH="298362" progId="Equation.3">
                    <p:embed/>
                    <p:pic>
                      <p:nvPicPr>
                        <p:cNvPr id="0" name="Object 76"/>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586" y="1481"/>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56" name="Object 77"/>
            <p:cNvGraphicFramePr>
              <a:graphicFrameLocks noChangeAspect="1"/>
            </p:cNvGraphicFramePr>
            <p:nvPr/>
          </p:nvGraphicFramePr>
          <p:xfrm>
            <a:off x="2632" y="1934"/>
            <a:ext cx="223" cy="381"/>
          </p:xfrm>
          <a:graphic>
            <a:graphicData uri="http://schemas.openxmlformats.org/presentationml/2006/ole">
              <mc:AlternateContent xmlns:mc="http://schemas.openxmlformats.org/markup-compatibility/2006">
                <mc:Choice xmlns:v="urn:schemas-microsoft-com:vml" Requires="v">
                  <p:oleObj spid="_x0000_s72968" name="公式" r:id="rId31" imgW="171635" imgH="298362" progId="Equation.3">
                    <p:embed/>
                  </p:oleObj>
                </mc:Choice>
                <mc:Fallback>
                  <p:oleObj name="公式" r:id="rId31" imgW="171635" imgH="298362" progId="Equation.3">
                    <p:embed/>
                    <p:pic>
                      <p:nvPicPr>
                        <p:cNvPr id="0" name="Object 77"/>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632" y="1934"/>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57" name="Line 78"/>
            <p:cNvSpPr>
              <a:spLocks noChangeShapeType="1"/>
            </p:cNvSpPr>
            <p:nvPr/>
          </p:nvSpPr>
          <p:spPr bwMode="auto">
            <a:xfrm rot="-5400000">
              <a:off x="2732" y="3013"/>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758" name="Object 79"/>
            <p:cNvGraphicFramePr>
              <a:graphicFrameLocks noChangeAspect="1"/>
            </p:cNvGraphicFramePr>
            <p:nvPr/>
          </p:nvGraphicFramePr>
          <p:xfrm>
            <a:off x="2632" y="2796"/>
            <a:ext cx="223" cy="381"/>
          </p:xfrm>
          <a:graphic>
            <a:graphicData uri="http://schemas.openxmlformats.org/presentationml/2006/ole">
              <mc:AlternateContent xmlns:mc="http://schemas.openxmlformats.org/markup-compatibility/2006">
                <mc:Choice xmlns:v="urn:schemas-microsoft-com:vml" Requires="v">
                  <p:oleObj spid="_x0000_s72969" name="公式" r:id="rId33" imgW="171635" imgH="298362" progId="Equation.3">
                    <p:embed/>
                  </p:oleObj>
                </mc:Choice>
                <mc:Fallback>
                  <p:oleObj name="公式" r:id="rId33" imgW="171635" imgH="298362" progId="Equation.3">
                    <p:embed/>
                    <p:pic>
                      <p:nvPicPr>
                        <p:cNvPr id="0" name="Object 79"/>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632" y="2796"/>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59" name="Line 80"/>
            <p:cNvSpPr>
              <a:spLocks noChangeShapeType="1"/>
            </p:cNvSpPr>
            <p:nvPr/>
          </p:nvSpPr>
          <p:spPr bwMode="auto">
            <a:xfrm rot="-5400000">
              <a:off x="2688" y="1334"/>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60" name="Text Box 81"/>
            <p:cNvSpPr txBox="1">
              <a:spLocks noChangeArrowheads="1"/>
            </p:cNvSpPr>
            <p:nvPr/>
          </p:nvSpPr>
          <p:spPr bwMode="auto">
            <a:xfrm>
              <a:off x="3742" y="1525"/>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a:solidFill>
                    <a:schemeClr val="bg1"/>
                  </a:solidFill>
                  <a:latin typeface="Times New Roman" panose="02020603050405020304" pitchFamily="18" charset="0"/>
                  <a:ea typeface="宋体" panose="02010600030101010101" pitchFamily="2" charset="-122"/>
                </a:rPr>
                <a:t>3</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2761" name="Text Box 82"/>
            <p:cNvSpPr txBox="1">
              <a:spLocks noChangeArrowheads="1"/>
            </p:cNvSpPr>
            <p:nvPr/>
          </p:nvSpPr>
          <p:spPr bwMode="auto">
            <a:xfrm>
              <a:off x="3742" y="2024"/>
              <a:ext cx="5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a:solidFill>
                    <a:schemeClr val="bg1"/>
                  </a:solidFill>
                  <a:latin typeface="Times New Roman" panose="02020603050405020304" pitchFamily="18" charset="0"/>
                  <a:ea typeface="宋体" panose="02010600030101010101" pitchFamily="2" charset="-122"/>
                </a:rPr>
                <a:t>3</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2762" name="Text Box 83"/>
            <p:cNvSpPr txBox="1">
              <a:spLocks noChangeArrowheads="1"/>
            </p:cNvSpPr>
            <p:nvPr/>
          </p:nvSpPr>
          <p:spPr bwMode="auto">
            <a:xfrm>
              <a:off x="3515" y="2160"/>
              <a:ext cx="30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2763" name="Text Box 84"/>
            <p:cNvSpPr txBox="1">
              <a:spLocks noChangeArrowheads="1"/>
            </p:cNvSpPr>
            <p:nvPr/>
          </p:nvSpPr>
          <p:spPr bwMode="auto">
            <a:xfrm>
              <a:off x="2200" y="1434"/>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2764" name="Text Box 85"/>
            <p:cNvSpPr txBox="1">
              <a:spLocks noChangeArrowheads="1"/>
            </p:cNvSpPr>
            <p:nvPr/>
          </p:nvSpPr>
          <p:spPr bwMode="auto">
            <a:xfrm>
              <a:off x="2245" y="2931"/>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2765" name="Text Box 86"/>
            <p:cNvSpPr txBox="1">
              <a:spLocks noChangeArrowheads="1"/>
            </p:cNvSpPr>
            <p:nvPr/>
          </p:nvSpPr>
          <p:spPr bwMode="auto">
            <a:xfrm>
              <a:off x="2245" y="2387"/>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2766" name="Text Box 87"/>
            <p:cNvSpPr txBox="1">
              <a:spLocks noChangeArrowheads="1"/>
            </p:cNvSpPr>
            <p:nvPr/>
          </p:nvSpPr>
          <p:spPr bwMode="auto">
            <a:xfrm>
              <a:off x="3016" y="1570"/>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2767" name="Text Box 88"/>
            <p:cNvSpPr txBox="1">
              <a:spLocks noChangeArrowheads="1"/>
            </p:cNvSpPr>
            <p:nvPr/>
          </p:nvSpPr>
          <p:spPr bwMode="auto">
            <a:xfrm>
              <a:off x="3015" y="1979"/>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2768" name="Text Box 89"/>
            <p:cNvSpPr txBox="1">
              <a:spLocks noChangeArrowheads="1"/>
            </p:cNvSpPr>
            <p:nvPr/>
          </p:nvSpPr>
          <p:spPr bwMode="auto">
            <a:xfrm>
              <a:off x="3107" y="2795"/>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2769" name="Text Box 90"/>
            <p:cNvSpPr txBox="1">
              <a:spLocks noChangeArrowheads="1"/>
            </p:cNvSpPr>
            <p:nvPr/>
          </p:nvSpPr>
          <p:spPr bwMode="auto">
            <a:xfrm>
              <a:off x="3516" y="1434"/>
              <a:ext cx="30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2770" name="Text Box 91"/>
            <p:cNvSpPr txBox="1">
              <a:spLocks noChangeArrowheads="1"/>
            </p:cNvSpPr>
            <p:nvPr/>
          </p:nvSpPr>
          <p:spPr bwMode="auto">
            <a:xfrm>
              <a:off x="3516" y="2931"/>
              <a:ext cx="30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2771" name="Rectangle 92"/>
            <p:cNvSpPr>
              <a:spLocks noChangeArrowheads="1"/>
            </p:cNvSpPr>
            <p:nvPr/>
          </p:nvSpPr>
          <p:spPr bwMode="auto">
            <a:xfrm>
              <a:off x="3107" y="315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72" name="Rectangle 93"/>
            <p:cNvSpPr>
              <a:spLocks noChangeArrowheads="1"/>
            </p:cNvSpPr>
            <p:nvPr/>
          </p:nvSpPr>
          <p:spPr bwMode="auto">
            <a:xfrm>
              <a:off x="3062" y="2296"/>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73" name="Rectangle 94"/>
            <p:cNvSpPr>
              <a:spLocks noChangeArrowheads="1"/>
            </p:cNvSpPr>
            <p:nvPr/>
          </p:nvSpPr>
          <p:spPr bwMode="auto">
            <a:xfrm>
              <a:off x="3016" y="143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74" name="Rectangle 95"/>
            <p:cNvSpPr>
              <a:spLocks noChangeArrowheads="1"/>
            </p:cNvSpPr>
            <p:nvPr/>
          </p:nvSpPr>
          <p:spPr bwMode="auto">
            <a:xfrm>
              <a:off x="3787" y="3158"/>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75" name="Rectangle 96"/>
            <p:cNvSpPr>
              <a:spLocks noChangeArrowheads="1"/>
            </p:cNvSpPr>
            <p:nvPr/>
          </p:nvSpPr>
          <p:spPr bwMode="auto">
            <a:xfrm>
              <a:off x="3787" y="2341"/>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76" name="Rectangle 97"/>
            <p:cNvSpPr>
              <a:spLocks noChangeArrowheads="1"/>
            </p:cNvSpPr>
            <p:nvPr/>
          </p:nvSpPr>
          <p:spPr bwMode="auto">
            <a:xfrm>
              <a:off x="3787" y="143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77" name="Text Box 98"/>
            <p:cNvSpPr txBox="1">
              <a:spLocks noChangeArrowheads="1"/>
            </p:cNvSpPr>
            <p:nvPr/>
          </p:nvSpPr>
          <p:spPr bwMode="auto">
            <a:xfrm>
              <a:off x="3742" y="2840"/>
              <a:ext cx="5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a:solidFill>
                    <a:schemeClr val="bg1"/>
                  </a:solidFill>
                  <a:latin typeface="Times New Roman" panose="02020603050405020304" pitchFamily="18" charset="0"/>
                  <a:ea typeface="宋体" panose="02010600030101010101" pitchFamily="2" charset="-122"/>
                </a:rPr>
                <a:t>3</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grpSp>
      <p:grpSp>
        <p:nvGrpSpPr>
          <p:cNvPr id="190563" name="Group 99"/>
          <p:cNvGrpSpPr>
            <a:grpSpLocks/>
          </p:cNvGrpSpPr>
          <p:nvPr/>
        </p:nvGrpSpPr>
        <p:grpSpPr bwMode="auto">
          <a:xfrm>
            <a:off x="1476375" y="4365625"/>
            <a:ext cx="3621088" cy="1958975"/>
            <a:chOff x="3016" y="2478"/>
            <a:chExt cx="2281" cy="1234"/>
          </a:xfrm>
        </p:grpSpPr>
        <p:sp>
          <p:nvSpPr>
            <p:cNvPr id="72721" name="Text Box 100"/>
            <p:cNvSpPr txBox="1">
              <a:spLocks noChangeArrowheads="1"/>
            </p:cNvSpPr>
            <p:nvPr/>
          </p:nvSpPr>
          <p:spPr bwMode="auto">
            <a:xfrm>
              <a:off x="4740" y="2886"/>
              <a:ext cx="5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a:solidFill>
                    <a:schemeClr val="bg1"/>
                  </a:solidFill>
                  <a:latin typeface="Times New Roman" panose="02020603050405020304" pitchFamily="18" charset="0"/>
                  <a:ea typeface="宋体" panose="02010600030101010101" pitchFamily="2" charset="-122"/>
                </a:rPr>
                <a:t>3</a:t>
              </a:r>
            </a:p>
          </p:txBody>
        </p:sp>
        <p:sp>
          <p:nvSpPr>
            <p:cNvPr id="72722" name="Text Box 101"/>
            <p:cNvSpPr txBox="1">
              <a:spLocks noChangeArrowheads="1"/>
            </p:cNvSpPr>
            <p:nvPr/>
          </p:nvSpPr>
          <p:spPr bwMode="auto">
            <a:xfrm>
              <a:off x="3877" y="2659"/>
              <a:ext cx="40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2723" name="Text Box 102"/>
            <p:cNvSpPr txBox="1">
              <a:spLocks noChangeArrowheads="1"/>
            </p:cNvSpPr>
            <p:nvPr/>
          </p:nvSpPr>
          <p:spPr bwMode="auto">
            <a:xfrm>
              <a:off x="4740" y="2478"/>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2724" name="Oval 103"/>
            <p:cNvSpPr>
              <a:spLocks noChangeArrowheads="1"/>
            </p:cNvSpPr>
            <p:nvPr/>
          </p:nvSpPr>
          <p:spPr bwMode="auto">
            <a:xfrm>
              <a:off x="3152"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2725" name="Text Box 104"/>
            <p:cNvSpPr txBox="1">
              <a:spLocks noChangeArrowheads="1"/>
            </p:cNvSpPr>
            <p:nvPr/>
          </p:nvSpPr>
          <p:spPr bwMode="auto">
            <a:xfrm>
              <a:off x="3469" y="2614"/>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2726" name="Text Box 105"/>
            <p:cNvSpPr txBox="1">
              <a:spLocks noChangeArrowheads="1"/>
            </p:cNvSpPr>
            <p:nvPr/>
          </p:nvSpPr>
          <p:spPr bwMode="auto">
            <a:xfrm>
              <a:off x="3469" y="3158"/>
              <a:ext cx="2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72727" name="Object 106"/>
            <p:cNvGraphicFramePr>
              <a:graphicFrameLocks noChangeAspect="1"/>
            </p:cNvGraphicFramePr>
            <p:nvPr/>
          </p:nvGraphicFramePr>
          <p:xfrm>
            <a:off x="3560" y="2840"/>
            <a:ext cx="304" cy="398"/>
          </p:xfrm>
          <a:graphic>
            <a:graphicData uri="http://schemas.openxmlformats.org/presentationml/2006/ole">
              <mc:AlternateContent xmlns:mc="http://schemas.openxmlformats.org/markup-compatibility/2006">
                <mc:Choice xmlns:v="urn:schemas-microsoft-com:vml" Requires="v">
                  <p:oleObj spid="_x0000_s72970" name="公式" r:id="rId35" imgW="234765" imgH="310975" progId="Equation.3">
                    <p:embed/>
                  </p:oleObj>
                </mc:Choice>
                <mc:Fallback>
                  <p:oleObj name="公式" r:id="rId35" imgW="234765" imgH="310975" progId="Equation.3">
                    <p:embed/>
                    <p:pic>
                      <p:nvPicPr>
                        <p:cNvPr id="0" name="Object 106"/>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3560" y="2840"/>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28" name="Line 107"/>
            <p:cNvSpPr>
              <a:spLocks noChangeShapeType="1"/>
            </p:cNvSpPr>
            <p:nvPr/>
          </p:nvSpPr>
          <p:spPr bwMode="auto">
            <a:xfrm>
              <a:off x="4286" y="2750"/>
              <a:ext cx="348"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2729" name="Object 108"/>
            <p:cNvGraphicFramePr>
              <a:graphicFrameLocks noChangeAspect="1"/>
            </p:cNvGraphicFramePr>
            <p:nvPr/>
          </p:nvGraphicFramePr>
          <p:xfrm>
            <a:off x="4331" y="2750"/>
            <a:ext cx="254" cy="368"/>
          </p:xfrm>
          <a:graphic>
            <a:graphicData uri="http://schemas.openxmlformats.org/presentationml/2006/ole">
              <mc:AlternateContent xmlns:mc="http://schemas.openxmlformats.org/markup-compatibility/2006">
                <mc:Choice xmlns:v="urn:schemas-microsoft-com:vml" Requires="v">
                  <p:oleObj spid="_x0000_s72971" name="公式" r:id="rId37" imgW="196887" imgH="285750" progId="Equation.3">
                    <p:embed/>
                  </p:oleObj>
                </mc:Choice>
                <mc:Fallback>
                  <p:oleObj name="公式" r:id="rId37" imgW="196887" imgH="285750" progId="Equation.3">
                    <p:embed/>
                    <p:pic>
                      <p:nvPicPr>
                        <p:cNvPr id="0" name="Object 108"/>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4331" y="2750"/>
                          <a:ext cx="254"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30" name="Text Box 109"/>
            <p:cNvSpPr txBox="1">
              <a:spLocks noChangeArrowheads="1"/>
            </p:cNvSpPr>
            <p:nvPr/>
          </p:nvSpPr>
          <p:spPr bwMode="auto">
            <a:xfrm>
              <a:off x="3016" y="2478"/>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2731" name="Text Box 110"/>
            <p:cNvSpPr txBox="1">
              <a:spLocks noChangeArrowheads="1"/>
            </p:cNvSpPr>
            <p:nvPr/>
          </p:nvSpPr>
          <p:spPr bwMode="auto">
            <a:xfrm>
              <a:off x="3016" y="3385"/>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2732" name="Text Box 111"/>
            <p:cNvSpPr txBox="1">
              <a:spLocks noChangeArrowheads="1"/>
            </p:cNvSpPr>
            <p:nvPr/>
          </p:nvSpPr>
          <p:spPr bwMode="auto">
            <a:xfrm>
              <a:off x="4739" y="3385"/>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2733" name="Rectangle 112"/>
            <p:cNvSpPr>
              <a:spLocks noChangeArrowheads="1"/>
            </p:cNvSpPr>
            <p:nvPr/>
          </p:nvSpPr>
          <p:spPr bwMode="auto">
            <a:xfrm>
              <a:off x="3333" y="2659"/>
              <a:ext cx="1406" cy="907"/>
            </a:xfrm>
            <a:prstGeom prst="rect">
              <a:avLst/>
            </a:prstGeom>
            <a:noFill/>
            <a:ln w="28575">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34" name="Rectangle 113"/>
            <p:cNvSpPr>
              <a:spLocks noChangeArrowheads="1"/>
            </p:cNvSpPr>
            <p:nvPr/>
          </p:nvSpPr>
          <p:spPr bwMode="auto">
            <a:xfrm>
              <a:off x="4658" y="288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2735" name="Rectangle 114"/>
            <p:cNvSpPr>
              <a:spLocks noChangeArrowheads="1"/>
            </p:cNvSpPr>
            <p:nvPr/>
          </p:nvSpPr>
          <p:spPr bwMode="auto">
            <a:xfrm>
              <a:off x="3923" y="256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72712" name="Group 115"/>
          <p:cNvGrpSpPr>
            <a:grpSpLocks/>
          </p:cNvGrpSpPr>
          <p:nvPr/>
        </p:nvGrpSpPr>
        <p:grpSpPr bwMode="auto">
          <a:xfrm>
            <a:off x="8316913" y="6445250"/>
            <a:ext cx="792162" cy="366713"/>
            <a:chOff x="5193" y="4020"/>
            <a:chExt cx="499" cy="231"/>
          </a:xfrm>
        </p:grpSpPr>
        <p:pic>
          <p:nvPicPr>
            <p:cNvPr id="72719" name="Picture 116" descr="78900"/>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0" name="Text Box 11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2713" name="Group 118"/>
          <p:cNvGrpSpPr>
            <a:grpSpLocks/>
          </p:cNvGrpSpPr>
          <p:nvPr/>
        </p:nvGrpSpPr>
        <p:grpSpPr bwMode="auto">
          <a:xfrm>
            <a:off x="7451725" y="6445250"/>
            <a:ext cx="792163" cy="366713"/>
            <a:chOff x="5193" y="4020"/>
            <a:chExt cx="499" cy="231"/>
          </a:xfrm>
        </p:grpSpPr>
        <p:pic>
          <p:nvPicPr>
            <p:cNvPr id="72717" name="Picture 119" descr="78900"/>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8" name="Text Box 12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2714" name="Group 121"/>
          <p:cNvGrpSpPr>
            <a:grpSpLocks/>
          </p:cNvGrpSpPr>
          <p:nvPr/>
        </p:nvGrpSpPr>
        <p:grpSpPr bwMode="auto">
          <a:xfrm>
            <a:off x="6588125" y="6446838"/>
            <a:ext cx="792163" cy="366712"/>
            <a:chOff x="4695" y="4061"/>
            <a:chExt cx="499" cy="231"/>
          </a:xfrm>
        </p:grpSpPr>
        <p:pic>
          <p:nvPicPr>
            <p:cNvPr id="72715" name="Picture 122" descr="78900"/>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6" name="Text Box 12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90466"/>
                                        </p:tgtEl>
                                        <p:attrNameLst>
                                          <p:attrName>style.visibility</p:attrName>
                                        </p:attrNameLst>
                                      </p:cBhvr>
                                      <p:to>
                                        <p:strVal val="visible"/>
                                      </p:to>
                                    </p:set>
                                    <p:anim calcmode="lin" valueType="num">
                                      <p:cBhvr>
                                        <p:cTn id="7" dur="1000" fill="hold"/>
                                        <p:tgtEl>
                                          <p:spTgt spid="190466"/>
                                        </p:tgtEl>
                                        <p:attrNameLst>
                                          <p:attrName>ppt_w</p:attrName>
                                        </p:attrNameLst>
                                      </p:cBhvr>
                                      <p:tavLst>
                                        <p:tav tm="0">
                                          <p:val>
                                            <p:fltVal val="0"/>
                                          </p:val>
                                        </p:tav>
                                        <p:tav tm="100000">
                                          <p:val>
                                            <p:strVal val="#ppt_w"/>
                                          </p:val>
                                        </p:tav>
                                      </p:tavLst>
                                    </p:anim>
                                    <p:anim calcmode="lin" valueType="num">
                                      <p:cBhvr>
                                        <p:cTn id="8" dur="1000" fill="hold"/>
                                        <p:tgtEl>
                                          <p:spTgt spid="190466"/>
                                        </p:tgtEl>
                                        <p:attrNameLst>
                                          <p:attrName>ppt_h</p:attrName>
                                        </p:attrNameLst>
                                      </p:cBhvr>
                                      <p:tavLst>
                                        <p:tav tm="0">
                                          <p:val>
                                            <p:fltVal val="0"/>
                                          </p:val>
                                        </p:tav>
                                        <p:tav tm="100000">
                                          <p:val>
                                            <p:strVal val="#ppt_h"/>
                                          </p:val>
                                        </p:tav>
                                      </p:tavLst>
                                    </p:anim>
                                    <p:anim calcmode="lin" valueType="num">
                                      <p:cBhvr>
                                        <p:cTn id="9" dur="1000" fill="hold"/>
                                        <p:tgtEl>
                                          <p:spTgt spid="1904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046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190469"/>
                                        </p:tgtEl>
                                        <p:attrNameLst>
                                          <p:attrName>style.visibility</p:attrName>
                                        </p:attrNameLst>
                                      </p:cBhvr>
                                      <p:to>
                                        <p:strVal val="visible"/>
                                      </p:to>
                                    </p:set>
                                    <p:animEffect transition="in" filter="blinds(horizontal)">
                                      <p:cBhvr>
                                        <p:cTn id="14" dur="500"/>
                                        <p:tgtEl>
                                          <p:spTgt spid="19046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90520"/>
                                        </p:tgtEl>
                                        <p:attrNameLst>
                                          <p:attrName>style.visibility</p:attrName>
                                        </p:attrNameLst>
                                      </p:cBhvr>
                                      <p:to>
                                        <p:strVal val="visible"/>
                                      </p:to>
                                    </p:set>
                                    <p:animEffect transition="in" filter="blinds(horizontal)">
                                      <p:cBhvr>
                                        <p:cTn id="19" dur="500"/>
                                        <p:tgtEl>
                                          <p:spTgt spid="19052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8" fill="hold" nodeType="clickEffect">
                                  <p:stCondLst>
                                    <p:cond delay="0"/>
                                  </p:stCondLst>
                                  <p:childTnLst>
                                    <p:set>
                                      <p:cBhvr>
                                        <p:cTn id="23" dur="1" fill="hold">
                                          <p:stCondLst>
                                            <p:cond delay="0"/>
                                          </p:stCondLst>
                                        </p:cTn>
                                        <p:tgtEl>
                                          <p:spTgt spid="190467"/>
                                        </p:tgtEl>
                                        <p:attrNameLst>
                                          <p:attrName>style.visibility</p:attrName>
                                        </p:attrNameLst>
                                      </p:cBhvr>
                                      <p:to>
                                        <p:strVal val="visible"/>
                                      </p:to>
                                    </p:set>
                                    <p:animEffect transition="in" filter="slide(fromLeft)">
                                      <p:cBhvr>
                                        <p:cTn id="24" dur="500"/>
                                        <p:tgtEl>
                                          <p:spTgt spid="190467"/>
                                        </p:tgtEl>
                                      </p:cBhvr>
                                    </p:animEffect>
                                  </p:childTnLst>
                                </p:cTn>
                              </p:par>
                            </p:childTnLst>
                          </p:cTn>
                        </p:par>
                        <p:par>
                          <p:cTn id="25" fill="hold" nodeType="afterGroup">
                            <p:stCondLst>
                              <p:cond delay="500"/>
                            </p:stCondLst>
                            <p:childTnLst>
                              <p:par>
                                <p:cTn id="26" presetID="3" presetClass="entr" presetSubtype="10" fill="hold" nodeType="afterEffect">
                                  <p:stCondLst>
                                    <p:cond delay="0"/>
                                  </p:stCondLst>
                                  <p:childTnLst>
                                    <p:set>
                                      <p:cBhvr>
                                        <p:cTn id="27" dur="1" fill="hold">
                                          <p:stCondLst>
                                            <p:cond delay="0"/>
                                          </p:stCondLst>
                                        </p:cTn>
                                        <p:tgtEl>
                                          <p:spTgt spid="190563"/>
                                        </p:tgtEl>
                                        <p:attrNameLst>
                                          <p:attrName>style.visibility</p:attrName>
                                        </p:attrNameLst>
                                      </p:cBhvr>
                                      <p:to>
                                        <p:strVal val="visible"/>
                                      </p:to>
                                    </p:set>
                                    <p:animEffect transition="in" filter="blinds(horizontal)">
                                      <p:cBhvr>
                                        <p:cTn id="28" dur="500"/>
                                        <p:tgtEl>
                                          <p:spTgt spid="19056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16" fill="hold" nodeType="clickEffect">
                                  <p:stCondLst>
                                    <p:cond delay="0"/>
                                  </p:stCondLst>
                                  <p:childTnLst>
                                    <p:set>
                                      <p:cBhvr>
                                        <p:cTn id="32" dur="1" fill="hold">
                                          <p:stCondLst>
                                            <p:cond delay="0"/>
                                          </p:stCondLst>
                                        </p:cTn>
                                        <p:tgtEl>
                                          <p:spTgt spid="190468"/>
                                        </p:tgtEl>
                                        <p:attrNameLst>
                                          <p:attrName>style.visibility</p:attrName>
                                        </p:attrNameLst>
                                      </p:cBhvr>
                                      <p:to>
                                        <p:strVal val="visible"/>
                                      </p:to>
                                    </p:set>
                                    <p:anim calcmode="lin" valueType="num">
                                      <p:cBhvr>
                                        <p:cTn id="33" dur="1000" fill="hold"/>
                                        <p:tgtEl>
                                          <p:spTgt spid="190468"/>
                                        </p:tgtEl>
                                        <p:attrNameLst>
                                          <p:attrName>ppt_w</p:attrName>
                                        </p:attrNameLst>
                                      </p:cBhvr>
                                      <p:tavLst>
                                        <p:tav tm="0">
                                          <p:val>
                                            <p:fltVal val="0"/>
                                          </p:val>
                                        </p:tav>
                                        <p:tav tm="100000">
                                          <p:val>
                                            <p:strVal val="#ppt_w"/>
                                          </p:val>
                                        </p:tav>
                                      </p:tavLst>
                                    </p:anim>
                                    <p:anim calcmode="lin" valueType="num">
                                      <p:cBhvr>
                                        <p:cTn id="34" dur="1000" fill="hold"/>
                                        <p:tgtEl>
                                          <p:spTgt spid="1904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ext Box 2"/>
          <p:cNvSpPr txBox="1">
            <a:spLocks noChangeArrowheads="1"/>
          </p:cNvSpPr>
          <p:nvPr/>
        </p:nvSpPr>
        <p:spPr bwMode="auto">
          <a:xfrm>
            <a:off x="468313" y="1268413"/>
            <a:ext cx="85534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rgbClr val="FFFF00"/>
                </a:solidFill>
                <a:latin typeface="楷体_GB2312" pitchFamily="49" charset="-122"/>
                <a:ea typeface="楷体_GB2312" pitchFamily="49" charset="-122"/>
              </a:rPr>
              <a:t>(1)</a:t>
            </a:r>
            <a:r>
              <a:rPr kumimoji="1" lang="zh-CN" altLang="en-US" sz="2800" b="1">
                <a:solidFill>
                  <a:srgbClr val="FFFF00"/>
                </a:solidFill>
                <a:latin typeface="楷体_GB2312" pitchFamily="49" charset="-122"/>
                <a:ea typeface="楷体_GB2312" pitchFamily="49" charset="-122"/>
              </a:rPr>
              <a:t>将所有三相电源、负载都化为等值</a:t>
            </a:r>
            <a:r>
              <a:rPr kumimoji="1" lang="en-US" altLang="zh-CN" sz="2800">
                <a:solidFill>
                  <a:schemeClr val="bg1"/>
                </a:solidFill>
                <a:latin typeface="Times New Roman" panose="02020603050405020304" pitchFamily="18" charset="0"/>
                <a:ea typeface="楷体_GB2312" pitchFamily="49" charset="-122"/>
              </a:rPr>
              <a:t>Y</a:t>
            </a:r>
            <a:r>
              <a:rPr kumimoji="1" lang="en-US" altLang="zh-CN" sz="2800">
                <a:solidFill>
                  <a:schemeClr val="bg1"/>
                </a:solidFill>
                <a:latin typeface="Times New Roman" panose="02020603050405020304" pitchFamily="18" charset="0"/>
                <a:ea typeface="楷体_GB2312" pitchFamily="49" charset="-122"/>
                <a:sym typeface="Symbol" panose="05050102010706020507" pitchFamily="18" charset="2"/>
              </a:rPr>
              <a:t>—</a:t>
            </a:r>
            <a:r>
              <a:rPr kumimoji="1" lang="en-US" altLang="zh-CN" sz="2800">
                <a:solidFill>
                  <a:schemeClr val="bg1"/>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接电路； </a:t>
            </a:r>
          </a:p>
        </p:txBody>
      </p:sp>
      <p:sp>
        <p:nvSpPr>
          <p:cNvPr id="191491" name="Text Box 3"/>
          <p:cNvSpPr txBox="1">
            <a:spLocks noChangeArrowheads="1"/>
          </p:cNvSpPr>
          <p:nvPr/>
        </p:nvSpPr>
        <p:spPr bwMode="auto">
          <a:xfrm>
            <a:off x="468313" y="1844675"/>
            <a:ext cx="8518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rgbClr val="FFFF00"/>
                </a:solidFill>
                <a:latin typeface="楷体_GB2312" pitchFamily="49" charset="-122"/>
                <a:ea typeface="楷体_GB2312" pitchFamily="49" charset="-122"/>
              </a:rPr>
              <a:t>(2)</a:t>
            </a:r>
            <a:r>
              <a:rPr kumimoji="1" lang="zh-CN" altLang="en-US" sz="2800" b="1">
                <a:solidFill>
                  <a:srgbClr val="FFFF00"/>
                </a:solidFill>
                <a:latin typeface="楷体_GB2312" pitchFamily="49" charset="-122"/>
                <a:ea typeface="楷体_GB2312" pitchFamily="49" charset="-122"/>
              </a:rPr>
              <a:t>连接负载和电源中点，中线上若有阻抗可不计；</a:t>
            </a:r>
          </a:p>
        </p:txBody>
      </p:sp>
      <p:sp>
        <p:nvSpPr>
          <p:cNvPr id="191492" name="Text Box 4"/>
          <p:cNvSpPr txBox="1">
            <a:spLocks noChangeArrowheads="1"/>
          </p:cNvSpPr>
          <p:nvPr/>
        </p:nvSpPr>
        <p:spPr bwMode="auto">
          <a:xfrm>
            <a:off x="468313" y="2420938"/>
            <a:ext cx="84248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rgbClr val="FFFF00"/>
                </a:solidFill>
                <a:latin typeface="楷体_GB2312" pitchFamily="49" charset="-122"/>
                <a:ea typeface="楷体_GB2312" pitchFamily="49" charset="-122"/>
              </a:rPr>
              <a:t>(3)</a:t>
            </a:r>
            <a:r>
              <a:rPr kumimoji="1" lang="zh-CN" altLang="en-US" sz="2800" b="1">
                <a:solidFill>
                  <a:srgbClr val="FFFF00"/>
                </a:solidFill>
                <a:latin typeface="楷体_GB2312" pitchFamily="49" charset="-122"/>
                <a:ea typeface="楷体_GB2312" pitchFamily="49" charset="-122"/>
              </a:rPr>
              <a:t>画出单相计算电路，求出一相的电压、电流：</a:t>
            </a:r>
          </a:p>
        </p:txBody>
      </p:sp>
      <p:sp>
        <p:nvSpPr>
          <p:cNvPr id="191493" name="Text Box 5"/>
          <p:cNvSpPr txBox="1">
            <a:spLocks noChangeArrowheads="1"/>
          </p:cNvSpPr>
          <p:nvPr/>
        </p:nvSpPr>
        <p:spPr bwMode="auto">
          <a:xfrm>
            <a:off x="539750" y="4221163"/>
            <a:ext cx="763905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pPr>
            <a:r>
              <a:rPr kumimoji="1" lang="en-US" altLang="zh-CN" sz="2800">
                <a:solidFill>
                  <a:srgbClr val="FFFF00"/>
                </a:solidFill>
                <a:latin typeface="楷体_GB2312" pitchFamily="49" charset="-122"/>
                <a:ea typeface="楷体_GB2312" pitchFamily="49" charset="-122"/>
              </a:rPr>
              <a:t>(4)</a:t>
            </a:r>
            <a:r>
              <a:rPr kumimoji="1" lang="zh-CN" altLang="en-US" sz="2800" b="1">
                <a:solidFill>
                  <a:srgbClr val="FFFF00"/>
                </a:solidFill>
                <a:latin typeface="楷体_GB2312" pitchFamily="49" charset="-122"/>
                <a:ea typeface="楷体_GB2312" pitchFamily="49" charset="-122"/>
              </a:rPr>
              <a:t>根据</a:t>
            </a:r>
            <a:r>
              <a:rPr kumimoji="1" lang="zh-CN" altLang="en-US" sz="2800">
                <a:solidFill>
                  <a:schemeClr val="bg1"/>
                </a:solidFill>
                <a:latin typeface="楷体_GB2312" pitchFamily="49" charset="-122"/>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接、</a:t>
            </a:r>
            <a:r>
              <a:rPr kumimoji="1" lang="en-US" altLang="zh-CN" sz="2800">
                <a:solidFill>
                  <a:schemeClr val="bg1"/>
                </a:solidFill>
                <a:latin typeface="Times New Roman" panose="02020603050405020304" pitchFamily="18" charset="0"/>
                <a:ea typeface="楷体_GB2312" pitchFamily="49" charset="-122"/>
                <a:sym typeface="Symbol" panose="05050102010706020507" pitchFamily="18" charset="2"/>
              </a:rPr>
              <a:t>Y</a:t>
            </a:r>
            <a:r>
              <a:rPr kumimoji="1" lang="zh-CN" altLang="zh-CN" sz="2800" b="1">
                <a:solidFill>
                  <a:srgbClr val="FFFF00"/>
                </a:solidFill>
                <a:latin typeface="楷体_GB2312" pitchFamily="49" charset="-122"/>
                <a:ea typeface="楷体_GB2312" pitchFamily="49" charset="-122"/>
                <a:sym typeface="Symbol" panose="05050102010706020507" pitchFamily="18" charset="2"/>
              </a:rPr>
              <a:t>接时</a:t>
            </a:r>
            <a:r>
              <a:rPr kumimoji="1" lang="zh-CN" altLang="en-US" sz="2800" b="1">
                <a:solidFill>
                  <a:srgbClr val="FFFF00"/>
                </a:solidFill>
                <a:latin typeface="楷体_GB2312" pitchFamily="49" charset="-122"/>
                <a:ea typeface="楷体_GB2312" pitchFamily="49" charset="-122"/>
              </a:rPr>
              <a:t>线量、相量之间的关系，求出原电路的电流电压。</a:t>
            </a:r>
          </a:p>
        </p:txBody>
      </p:sp>
      <p:sp>
        <p:nvSpPr>
          <p:cNvPr id="191494" name="Text Box 6"/>
          <p:cNvSpPr txBox="1">
            <a:spLocks noChangeArrowheads="1"/>
          </p:cNvSpPr>
          <p:nvPr/>
        </p:nvSpPr>
        <p:spPr bwMode="auto">
          <a:xfrm>
            <a:off x="539750" y="5372100"/>
            <a:ext cx="73739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rgbClr val="FFFF00"/>
                </a:solidFill>
                <a:latin typeface="楷体_GB2312" pitchFamily="49" charset="-122"/>
                <a:ea typeface="楷体_GB2312" pitchFamily="49" charset="-122"/>
              </a:rPr>
              <a:t>(5)</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由对称性，得出其它两相的电压、电流。</a:t>
            </a:r>
          </a:p>
        </p:txBody>
      </p:sp>
      <p:sp>
        <p:nvSpPr>
          <p:cNvPr id="191495" name="Text Box 7"/>
          <p:cNvSpPr txBox="1">
            <a:spLocks noChangeArrowheads="1"/>
          </p:cNvSpPr>
          <p:nvPr/>
        </p:nvSpPr>
        <p:spPr bwMode="auto">
          <a:xfrm>
            <a:off x="1547813" y="620713"/>
            <a:ext cx="6121400" cy="519112"/>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楷体_GB2312" pitchFamily="49" charset="-122"/>
                <a:ea typeface="楷体_GB2312" pitchFamily="49" charset="-122"/>
              </a:rPr>
              <a:t> 对称三相电路的一般计算方法</a:t>
            </a:r>
            <a:r>
              <a:rPr kumimoji="1" lang="en-US" altLang="zh-CN" sz="2800" b="1">
                <a:solidFill>
                  <a:schemeClr val="bg1"/>
                </a:solidFill>
                <a:latin typeface="楷体_GB2312" pitchFamily="49" charset="-122"/>
                <a:ea typeface="楷体_GB2312" pitchFamily="49" charset="-122"/>
              </a:rPr>
              <a:t>:</a:t>
            </a:r>
          </a:p>
        </p:txBody>
      </p:sp>
      <p:sp>
        <p:nvSpPr>
          <p:cNvPr id="191496" name="Text Box 8"/>
          <p:cNvSpPr txBox="1">
            <a:spLocks noChangeArrowheads="1"/>
          </p:cNvSpPr>
          <p:nvPr/>
        </p:nvSpPr>
        <p:spPr bwMode="auto">
          <a:xfrm>
            <a:off x="1116013" y="3068638"/>
            <a:ext cx="62944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一相电路中的电压为</a:t>
            </a:r>
            <a:r>
              <a:rPr kumimoji="1" lang="en-US" altLang="zh-CN" sz="2800">
                <a:solidFill>
                  <a:schemeClr val="bg1"/>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接时的相电压。</a:t>
            </a:r>
          </a:p>
        </p:txBody>
      </p:sp>
      <p:sp>
        <p:nvSpPr>
          <p:cNvPr id="191497" name="Text Box 9"/>
          <p:cNvSpPr txBox="1">
            <a:spLocks noChangeArrowheads="1"/>
          </p:cNvSpPr>
          <p:nvPr/>
        </p:nvSpPr>
        <p:spPr bwMode="auto">
          <a:xfrm>
            <a:off x="1187450" y="3644900"/>
            <a:ext cx="55213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一相电路中的电流为线电流。</a:t>
            </a:r>
          </a:p>
        </p:txBody>
      </p:sp>
      <p:grpSp>
        <p:nvGrpSpPr>
          <p:cNvPr id="191498" name="Group 10"/>
          <p:cNvGrpSpPr>
            <a:grpSpLocks/>
          </p:cNvGrpSpPr>
          <p:nvPr/>
        </p:nvGrpSpPr>
        <p:grpSpPr bwMode="auto">
          <a:xfrm>
            <a:off x="179388" y="476250"/>
            <a:ext cx="1644650" cy="850900"/>
            <a:chOff x="385" y="3022"/>
            <a:chExt cx="1036" cy="536"/>
          </a:xfrm>
        </p:grpSpPr>
        <p:pic>
          <p:nvPicPr>
            <p:cNvPr id="73748" name="Picture 11" descr="1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9" name="Text Box 12"/>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小结</a:t>
              </a:r>
            </a:p>
          </p:txBody>
        </p:sp>
      </p:grpSp>
      <p:grpSp>
        <p:nvGrpSpPr>
          <p:cNvPr id="73739" name="Group 13"/>
          <p:cNvGrpSpPr>
            <a:grpSpLocks/>
          </p:cNvGrpSpPr>
          <p:nvPr/>
        </p:nvGrpSpPr>
        <p:grpSpPr bwMode="auto">
          <a:xfrm>
            <a:off x="8316913" y="6445250"/>
            <a:ext cx="792162" cy="366713"/>
            <a:chOff x="5193" y="4020"/>
            <a:chExt cx="499" cy="231"/>
          </a:xfrm>
        </p:grpSpPr>
        <p:pic>
          <p:nvPicPr>
            <p:cNvPr id="73746" name="Picture 14"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7" name="Text Box 15">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3740" name="Group 16"/>
          <p:cNvGrpSpPr>
            <a:grpSpLocks/>
          </p:cNvGrpSpPr>
          <p:nvPr/>
        </p:nvGrpSpPr>
        <p:grpSpPr bwMode="auto">
          <a:xfrm>
            <a:off x="7451725" y="6445250"/>
            <a:ext cx="792163" cy="366713"/>
            <a:chOff x="5193" y="4020"/>
            <a:chExt cx="499" cy="231"/>
          </a:xfrm>
        </p:grpSpPr>
        <p:pic>
          <p:nvPicPr>
            <p:cNvPr id="73744" name="Picture 17"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5" name="Text Box 18">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3741" name="Group 19"/>
          <p:cNvGrpSpPr>
            <a:grpSpLocks/>
          </p:cNvGrpSpPr>
          <p:nvPr/>
        </p:nvGrpSpPr>
        <p:grpSpPr bwMode="auto">
          <a:xfrm>
            <a:off x="6588125" y="6446838"/>
            <a:ext cx="792163" cy="366712"/>
            <a:chOff x="4695" y="4061"/>
            <a:chExt cx="499" cy="231"/>
          </a:xfrm>
        </p:grpSpPr>
        <p:pic>
          <p:nvPicPr>
            <p:cNvPr id="73742" name="Picture 20" descr="789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3" name="Text Box 21">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91498"/>
                                        </p:tgtEl>
                                        <p:attrNameLst>
                                          <p:attrName>style.visibility</p:attrName>
                                        </p:attrNameLst>
                                      </p:cBhvr>
                                      <p:to>
                                        <p:strVal val="visible"/>
                                      </p:to>
                                    </p:set>
                                    <p:animEffect transition="in" filter="blinds(horizontal)">
                                      <p:cBhvr>
                                        <p:cTn id="7" dur="500"/>
                                        <p:tgtEl>
                                          <p:spTgt spid="191498"/>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1495"/>
                                        </p:tgtEl>
                                        <p:attrNameLst>
                                          <p:attrName>style.visibility</p:attrName>
                                        </p:attrNameLst>
                                      </p:cBhvr>
                                      <p:to>
                                        <p:strVal val="visible"/>
                                      </p:to>
                                    </p:set>
                                    <p:anim calcmode="lin" valueType="num">
                                      <p:cBhvr additive="base">
                                        <p:cTn id="11" dur="500" fill="hold"/>
                                        <p:tgtEl>
                                          <p:spTgt spid="191495"/>
                                        </p:tgtEl>
                                        <p:attrNameLst>
                                          <p:attrName>ppt_x</p:attrName>
                                        </p:attrNameLst>
                                      </p:cBhvr>
                                      <p:tavLst>
                                        <p:tav tm="0">
                                          <p:val>
                                            <p:strVal val="0-#ppt_w/2"/>
                                          </p:val>
                                        </p:tav>
                                        <p:tav tm="100000">
                                          <p:val>
                                            <p:strVal val="#ppt_x"/>
                                          </p:val>
                                        </p:tav>
                                      </p:tavLst>
                                    </p:anim>
                                    <p:anim calcmode="lin" valueType="num">
                                      <p:cBhvr additive="base">
                                        <p:cTn id="12" dur="500" fill="hold"/>
                                        <p:tgtEl>
                                          <p:spTgt spid="191495"/>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1490"/>
                                        </p:tgtEl>
                                        <p:attrNameLst>
                                          <p:attrName>style.visibility</p:attrName>
                                        </p:attrNameLst>
                                      </p:cBhvr>
                                      <p:to>
                                        <p:strVal val="visible"/>
                                      </p:to>
                                    </p:set>
                                    <p:animEffect transition="in" filter="wipe(left)">
                                      <p:cBhvr>
                                        <p:cTn id="17" dur="2000"/>
                                        <p:tgtEl>
                                          <p:spTgt spid="1914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1491"/>
                                        </p:tgtEl>
                                        <p:attrNameLst>
                                          <p:attrName>style.visibility</p:attrName>
                                        </p:attrNameLst>
                                      </p:cBhvr>
                                      <p:to>
                                        <p:strVal val="visible"/>
                                      </p:to>
                                    </p:set>
                                    <p:animEffect transition="in" filter="wipe(left)">
                                      <p:cBhvr>
                                        <p:cTn id="22" dur="2000"/>
                                        <p:tgtEl>
                                          <p:spTgt spid="1914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1492"/>
                                        </p:tgtEl>
                                        <p:attrNameLst>
                                          <p:attrName>style.visibility</p:attrName>
                                        </p:attrNameLst>
                                      </p:cBhvr>
                                      <p:to>
                                        <p:strVal val="visible"/>
                                      </p:to>
                                    </p:set>
                                    <p:animEffect transition="in" filter="wipe(left)">
                                      <p:cBhvr>
                                        <p:cTn id="27" dur="2000"/>
                                        <p:tgtEl>
                                          <p:spTgt spid="19149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91496"/>
                                        </p:tgtEl>
                                        <p:attrNameLst>
                                          <p:attrName>style.visibility</p:attrName>
                                        </p:attrNameLst>
                                      </p:cBhvr>
                                      <p:to>
                                        <p:strVal val="visible"/>
                                      </p:to>
                                    </p:set>
                                    <p:animEffect transition="in" filter="wipe(left)">
                                      <p:cBhvr>
                                        <p:cTn id="32" dur="2000"/>
                                        <p:tgtEl>
                                          <p:spTgt spid="19149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91497"/>
                                        </p:tgtEl>
                                        <p:attrNameLst>
                                          <p:attrName>style.visibility</p:attrName>
                                        </p:attrNameLst>
                                      </p:cBhvr>
                                      <p:to>
                                        <p:strVal val="visible"/>
                                      </p:to>
                                    </p:set>
                                    <p:animEffect transition="in" filter="wipe(left)">
                                      <p:cBhvr>
                                        <p:cTn id="37" dur="2000"/>
                                        <p:tgtEl>
                                          <p:spTgt spid="19149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91493"/>
                                        </p:tgtEl>
                                        <p:attrNameLst>
                                          <p:attrName>style.visibility</p:attrName>
                                        </p:attrNameLst>
                                      </p:cBhvr>
                                      <p:to>
                                        <p:strVal val="visible"/>
                                      </p:to>
                                    </p:set>
                                    <p:animEffect transition="in" filter="wipe(left)">
                                      <p:cBhvr>
                                        <p:cTn id="42" dur="2000"/>
                                        <p:tgtEl>
                                          <p:spTgt spid="19149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91494"/>
                                        </p:tgtEl>
                                        <p:attrNameLst>
                                          <p:attrName>style.visibility</p:attrName>
                                        </p:attrNameLst>
                                      </p:cBhvr>
                                      <p:to>
                                        <p:strVal val="visible"/>
                                      </p:to>
                                    </p:set>
                                    <p:animEffect transition="in" filter="wipe(left)">
                                      <p:cBhvr>
                                        <p:cTn id="47" dur="2000"/>
                                        <p:tgtEl>
                                          <p:spTgt spid="191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autoUpdateAnimBg="0"/>
      <p:bldP spid="191491" grpId="0" autoUpdateAnimBg="0"/>
      <p:bldP spid="191492" grpId="0" autoUpdateAnimBg="0"/>
      <p:bldP spid="191493" grpId="0" autoUpdateAnimBg="0"/>
      <p:bldP spid="191494" grpId="0" autoUpdateAnimBg="0"/>
      <p:bldP spid="191495" grpId="0"/>
      <p:bldP spid="191496" grpId="0" autoUpdateAnimBg="0"/>
      <p:bldP spid="191497"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6" name="Text Box 4"/>
          <p:cNvSpPr txBox="1">
            <a:spLocks noChangeArrowheads="1"/>
          </p:cNvSpPr>
          <p:nvPr/>
        </p:nvSpPr>
        <p:spPr bwMode="auto">
          <a:xfrm>
            <a:off x="179388" y="404813"/>
            <a:ext cx="871537" cy="579437"/>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r>
              <a:rPr kumimoji="1" lang="en-US" altLang="zh-CN" sz="3200">
                <a:solidFill>
                  <a:schemeClr val="bg1"/>
                </a:solidFill>
                <a:latin typeface="Times New Roman" panose="02020603050405020304" pitchFamily="18" charset="0"/>
                <a:ea typeface="宋体" panose="02010600030101010101" pitchFamily="2" charset="-122"/>
              </a:rPr>
              <a:t>1</a:t>
            </a:r>
            <a:r>
              <a:rPr kumimoji="1" lang="en-US" altLang="zh-CN" sz="3200" b="1">
                <a:solidFill>
                  <a:schemeClr val="bg1"/>
                </a:solidFill>
                <a:latin typeface="Times New Roman" panose="02020603050405020304" pitchFamily="18" charset="0"/>
                <a:ea typeface="宋体" panose="02010600030101010101" pitchFamily="2" charset="-122"/>
              </a:rPr>
              <a:t> </a:t>
            </a:r>
          </a:p>
        </p:txBody>
      </p:sp>
      <p:grpSp>
        <p:nvGrpSpPr>
          <p:cNvPr id="228357" name="Group 5"/>
          <p:cNvGrpSpPr>
            <a:grpSpLocks/>
          </p:cNvGrpSpPr>
          <p:nvPr/>
        </p:nvGrpSpPr>
        <p:grpSpPr bwMode="auto">
          <a:xfrm>
            <a:off x="971550" y="366713"/>
            <a:ext cx="7705725" cy="1117600"/>
            <a:chOff x="793" y="164"/>
            <a:chExt cx="4673" cy="704"/>
          </a:xfrm>
        </p:grpSpPr>
        <p:sp>
          <p:nvSpPr>
            <p:cNvPr id="74830" name="Text Box 6"/>
            <p:cNvSpPr txBox="1">
              <a:spLocks noChangeArrowheads="1"/>
            </p:cNvSpPr>
            <p:nvPr/>
          </p:nvSpPr>
          <p:spPr bwMode="auto">
            <a:xfrm>
              <a:off x="793" y="164"/>
              <a:ext cx="4672" cy="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66750" indent="-666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20000"/>
                </a:lnSpc>
              </a:pPr>
              <a:r>
                <a:rPr kumimoji="1" lang="zh-CN" altLang="en-US" sz="2800" b="1">
                  <a:solidFill>
                    <a:srgbClr val="FFFF00"/>
                  </a:solidFill>
                  <a:latin typeface="Times New Roman" panose="02020603050405020304" pitchFamily="18" charset="0"/>
                  <a:ea typeface="楷体_GB2312" pitchFamily="49" charset="-122"/>
                </a:rPr>
                <a:t>对称三相电源线电压为</a:t>
              </a:r>
              <a:r>
                <a:rPr kumimoji="1" lang="en-US" altLang="zh-CN" sz="2800">
                  <a:solidFill>
                    <a:schemeClr val="bg1"/>
                  </a:solidFill>
                  <a:latin typeface="Times New Roman" panose="02020603050405020304" pitchFamily="18" charset="0"/>
                  <a:ea typeface="宋体" panose="02010600030101010101" pitchFamily="2" charset="-122"/>
                </a:rPr>
                <a:t>380V</a:t>
              </a:r>
              <a:r>
                <a:rPr kumimoji="1" lang="zh-CN" altLang="en-US" sz="2800">
                  <a:solidFill>
                    <a:srgbClr val="FFFF00"/>
                  </a:solidFill>
                  <a:latin typeface="Times New Roman" panose="02020603050405020304" pitchFamily="18" charset="0"/>
                  <a:ea typeface="宋体" panose="02010600030101010101" pitchFamily="2" charset="-122"/>
                </a:rPr>
                <a:t>，</a:t>
              </a: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a:solidFill>
                    <a:schemeClr val="bg1"/>
                  </a:solidFill>
                  <a:latin typeface="Times New Roman" panose="02020603050405020304" pitchFamily="18" charset="0"/>
                  <a:ea typeface="宋体" panose="02010600030101010101" pitchFamily="2" charset="-122"/>
                </a:rPr>
                <a:t>=6.4+j4.8</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a:solidFill>
                    <a:schemeClr val="bg1"/>
                  </a:solidFill>
                  <a:latin typeface="Times New Roman" panose="02020603050405020304" pitchFamily="18" charset="0"/>
                  <a:ea typeface="宋体" panose="02010600030101010101" pitchFamily="2" charset="-122"/>
                  <a:sym typeface="Symbol" panose="05050102010706020507" pitchFamily="18" charset="2"/>
                </a:rPr>
                <a:t>， </a:t>
              </a:r>
            </a:p>
            <a:p>
              <a:pPr algn="just" eaLnBrk="1" hangingPunct="1">
                <a:lnSpc>
                  <a:spcPct val="120000"/>
                </a:lnSpc>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 </a:t>
              </a:r>
              <a:r>
                <a:rPr kumimoji="1" lang="en-US" altLang="zh-CN" sz="2800">
                  <a:solidFill>
                    <a:schemeClr val="bg1"/>
                  </a:solidFill>
                  <a:latin typeface="Times New Roman" panose="02020603050405020304" pitchFamily="18" charset="0"/>
                  <a:ea typeface="宋体" panose="02010600030101010101" pitchFamily="2" charset="-122"/>
                </a:rPr>
                <a:t>=6.4+j4.8</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sp>
          <p:nvSpPr>
            <p:cNvPr id="74831" name="Text Box 7"/>
            <p:cNvSpPr txBox="1">
              <a:spLocks noChangeArrowheads="1"/>
            </p:cNvSpPr>
            <p:nvPr/>
          </p:nvSpPr>
          <p:spPr bwMode="auto">
            <a:xfrm>
              <a:off x="2200" y="527"/>
              <a:ext cx="32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求负载 </a:t>
              </a:r>
              <a:r>
                <a:rPr kumimoji="1" lang="en-US" altLang="zh-CN" sz="2800" i="1">
                  <a:solidFill>
                    <a:schemeClr val="bg1"/>
                  </a:solidFill>
                  <a:latin typeface="Times New Roman" panose="02020603050405020304" pitchFamily="18" charset="0"/>
                  <a:ea typeface="楷体_GB2312" pitchFamily="49" charset="-122"/>
                </a:rPr>
                <a:t>Z</a:t>
              </a:r>
              <a:r>
                <a:rPr kumimoji="1" lang="en-US" altLang="zh-CN" sz="2800" i="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的相、线电压和电流。</a:t>
              </a:r>
            </a:p>
          </p:txBody>
        </p:sp>
      </p:grpSp>
      <p:sp>
        <p:nvSpPr>
          <p:cNvPr id="228360" name="Text Box 8"/>
          <p:cNvSpPr txBox="1">
            <a:spLocks noChangeArrowheads="1"/>
          </p:cNvSpPr>
          <p:nvPr/>
        </p:nvSpPr>
        <p:spPr bwMode="auto">
          <a:xfrm>
            <a:off x="539750" y="4941888"/>
            <a:ext cx="647700" cy="519112"/>
          </a:xfrm>
          <a:prstGeom prst="rect">
            <a:avLst/>
          </a:prstGeom>
          <a:solidFill>
            <a:srgbClr val="9900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a:t>
            </a:r>
          </a:p>
        </p:txBody>
      </p:sp>
      <p:sp>
        <p:nvSpPr>
          <p:cNvPr id="228361" name="AutoShape 9"/>
          <p:cNvSpPr>
            <a:spLocks noChangeArrowheads="1"/>
          </p:cNvSpPr>
          <p:nvPr/>
        </p:nvSpPr>
        <p:spPr bwMode="auto">
          <a:xfrm>
            <a:off x="4500563" y="5084763"/>
            <a:ext cx="792162" cy="144462"/>
          </a:xfrm>
          <a:prstGeom prst="rightArrow">
            <a:avLst>
              <a:gd name="adj1" fmla="val 50000"/>
              <a:gd name="adj2" fmla="val 137088"/>
            </a:avLst>
          </a:prstGeom>
          <a:solidFill>
            <a:srgbClr val="3399FF"/>
          </a:solidFill>
          <a:ln w="9525">
            <a:solidFill>
              <a:srgbClr val="3399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228362" name="Text Box 10"/>
          <p:cNvSpPr txBox="1">
            <a:spLocks noChangeArrowheads="1"/>
          </p:cNvSpPr>
          <p:nvPr/>
        </p:nvSpPr>
        <p:spPr bwMode="auto">
          <a:xfrm>
            <a:off x="1547813" y="4941888"/>
            <a:ext cx="27368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b="1">
                <a:solidFill>
                  <a:srgbClr val="FFFF00"/>
                </a:solidFill>
                <a:ea typeface="楷体_GB2312" pitchFamily="49" charset="-122"/>
              </a:rPr>
              <a:t>画出一相计算图</a:t>
            </a:r>
          </a:p>
        </p:txBody>
      </p:sp>
      <p:grpSp>
        <p:nvGrpSpPr>
          <p:cNvPr id="228363" name="Group 11"/>
          <p:cNvGrpSpPr>
            <a:grpSpLocks/>
          </p:cNvGrpSpPr>
          <p:nvPr/>
        </p:nvGrpSpPr>
        <p:grpSpPr bwMode="auto">
          <a:xfrm>
            <a:off x="5292725" y="4508500"/>
            <a:ext cx="3621088" cy="1958975"/>
            <a:chOff x="3016" y="2478"/>
            <a:chExt cx="2281" cy="1234"/>
          </a:xfrm>
        </p:grpSpPr>
        <p:sp>
          <p:nvSpPr>
            <p:cNvPr id="74815" name="Text Box 12"/>
            <p:cNvSpPr txBox="1">
              <a:spLocks noChangeArrowheads="1"/>
            </p:cNvSpPr>
            <p:nvPr/>
          </p:nvSpPr>
          <p:spPr bwMode="auto">
            <a:xfrm>
              <a:off x="4740" y="2886"/>
              <a:ext cx="5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4816" name="Text Box 13"/>
            <p:cNvSpPr txBox="1">
              <a:spLocks noChangeArrowheads="1"/>
            </p:cNvSpPr>
            <p:nvPr/>
          </p:nvSpPr>
          <p:spPr bwMode="auto">
            <a:xfrm>
              <a:off x="3877" y="2659"/>
              <a:ext cx="40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4817" name="Text Box 14"/>
            <p:cNvSpPr txBox="1">
              <a:spLocks noChangeArrowheads="1"/>
            </p:cNvSpPr>
            <p:nvPr/>
          </p:nvSpPr>
          <p:spPr bwMode="auto">
            <a:xfrm>
              <a:off x="4740" y="2478"/>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4818" name="Oval 15"/>
            <p:cNvSpPr>
              <a:spLocks noChangeArrowheads="1"/>
            </p:cNvSpPr>
            <p:nvPr/>
          </p:nvSpPr>
          <p:spPr bwMode="auto">
            <a:xfrm>
              <a:off x="3152"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4819" name="Text Box 16"/>
            <p:cNvSpPr txBox="1">
              <a:spLocks noChangeArrowheads="1"/>
            </p:cNvSpPr>
            <p:nvPr/>
          </p:nvSpPr>
          <p:spPr bwMode="auto">
            <a:xfrm>
              <a:off x="3469" y="2614"/>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4820" name="Text Box 17"/>
            <p:cNvSpPr txBox="1">
              <a:spLocks noChangeArrowheads="1"/>
            </p:cNvSpPr>
            <p:nvPr/>
          </p:nvSpPr>
          <p:spPr bwMode="auto">
            <a:xfrm>
              <a:off x="3469" y="3158"/>
              <a:ext cx="2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74821" name="Object 18"/>
            <p:cNvGraphicFramePr>
              <a:graphicFrameLocks noChangeAspect="1"/>
            </p:cNvGraphicFramePr>
            <p:nvPr/>
          </p:nvGraphicFramePr>
          <p:xfrm>
            <a:off x="3560" y="2840"/>
            <a:ext cx="304" cy="398"/>
          </p:xfrm>
          <a:graphic>
            <a:graphicData uri="http://schemas.openxmlformats.org/presentationml/2006/ole">
              <mc:AlternateContent xmlns:mc="http://schemas.openxmlformats.org/markup-compatibility/2006">
                <mc:Choice xmlns:v="urn:schemas-microsoft-com:vml" Requires="v">
                  <p:oleObj spid="_x0000_s74888" name="公式" r:id="rId3" imgW="234765" imgH="310975" progId="Equation.3">
                    <p:embed/>
                  </p:oleObj>
                </mc:Choice>
                <mc:Fallback>
                  <p:oleObj name="公式" r:id="rId3" imgW="234765" imgH="310975"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0" y="2840"/>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822" name="Line 19"/>
            <p:cNvSpPr>
              <a:spLocks noChangeShapeType="1"/>
            </p:cNvSpPr>
            <p:nvPr/>
          </p:nvSpPr>
          <p:spPr bwMode="auto">
            <a:xfrm>
              <a:off x="4286" y="2750"/>
              <a:ext cx="348"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4823" name="Object 20"/>
            <p:cNvGraphicFramePr>
              <a:graphicFrameLocks noChangeAspect="1"/>
            </p:cNvGraphicFramePr>
            <p:nvPr/>
          </p:nvGraphicFramePr>
          <p:xfrm>
            <a:off x="4331" y="2750"/>
            <a:ext cx="254" cy="368"/>
          </p:xfrm>
          <a:graphic>
            <a:graphicData uri="http://schemas.openxmlformats.org/presentationml/2006/ole">
              <mc:AlternateContent xmlns:mc="http://schemas.openxmlformats.org/markup-compatibility/2006">
                <mc:Choice xmlns:v="urn:schemas-microsoft-com:vml" Requires="v">
                  <p:oleObj spid="_x0000_s74889" name="公式" r:id="rId5" imgW="196887" imgH="285750" progId="Equation.3">
                    <p:embed/>
                  </p:oleObj>
                </mc:Choice>
                <mc:Fallback>
                  <p:oleObj name="公式" r:id="rId5" imgW="196887" imgH="285750" progId="Equation.3">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1" y="2750"/>
                          <a:ext cx="254"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824" name="Text Box 21"/>
            <p:cNvSpPr txBox="1">
              <a:spLocks noChangeArrowheads="1"/>
            </p:cNvSpPr>
            <p:nvPr/>
          </p:nvSpPr>
          <p:spPr bwMode="auto">
            <a:xfrm>
              <a:off x="3016" y="2478"/>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4825" name="Text Box 22"/>
            <p:cNvSpPr txBox="1">
              <a:spLocks noChangeArrowheads="1"/>
            </p:cNvSpPr>
            <p:nvPr/>
          </p:nvSpPr>
          <p:spPr bwMode="auto">
            <a:xfrm>
              <a:off x="3016" y="3385"/>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4826" name="Text Box 23"/>
            <p:cNvSpPr txBox="1">
              <a:spLocks noChangeArrowheads="1"/>
            </p:cNvSpPr>
            <p:nvPr/>
          </p:nvSpPr>
          <p:spPr bwMode="auto">
            <a:xfrm>
              <a:off x="4739" y="3385"/>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4827" name="Rectangle 24"/>
            <p:cNvSpPr>
              <a:spLocks noChangeArrowheads="1"/>
            </p:cNvSpPr>
            <p:nvPr/>
          </p:nvSpPr>
          <p:spPr bwMode="auto">
            <a:xfrm>
              <a:off x="3333" y="2659"/>
              <a:ext cx="1406" cy="907"/>
            </a:xfrm>
            <a:prstGeom prst="rect">
              <a:avLst/>
            </a:prstGeom>
            <a:noFill/>
            <a:ln w="28575">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28" name="Rectangle 25"/>
            <p:cNvSpPr>
              <a:spLocks noChangeArrowheads="1"/>
            </p:cNvSpPr>
            <p:nvPr/>
          </p:nvSpPr>
          <p:spPr bwMode="auto">
            <a:xfrm>
              <a:off x="4658" y="288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29" name="Rectangle 26"/>
            <p:cNvSpPr>
              <a:spLocks noChangeArrowheads="1"/>
            </p:cNvSpPr>
            <p:nvPr/>
          </p:nvSpPr>
          <p:spPr bwMode="auto">
            <a:xfrm>
              <a:off x="3923" y="256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228379" name="Group 27"/>
          <p:cNvGrpSpPr>
            <a:grpSpLocks/>
          </p:cNvGrpSpPr>
          <p:nvPr/>
        </p:nvGrpSpPr>
        <p:grpSpPr bwMode="auto">
          <a:xfrm>
            <a:off x="1423988" y="1412875"/>
            <a:ext cx="6461125" cy="3384550"/>
            <a:chOff x="884" y="799"/>
            <a:chExt cx="4070" cy="2132"/>
          </a:xfrm>
        </p:grpSpPr>
        <p:grpSp>
          <p:nvGrpSpPr>
            <p:cNvPr id="74771" name="Group 28"/>
            <p:cNvGrpSpPr>
              <a:grpSpLocks/>
            </p:cNvGrpSpPr>
            <p:nvPr/>
          </p:nvGrpSpPr>
          <p:grpSpPr bwMode="auto">
            <a:xfrm>
              <a:off x="884" y="799"/>
              <a:ext cx="4070" cy="2132"/>
              <a:chOff x="476" y="1887"/>
              <a:chExt cx="4070" cy="2132"/>
            </a:xfrm>
          </p:grpSpPr>
          <p:sp>
            <p:nvSpPr>
              <p:cNvPr id="74775" name="Oval 29"/>
              <p:cNvSpPr>
                <a:spLocks noChangeArrowheads="1"/>
              </p:cNvSpPr>
              <p:nvPr/>
            </p:nvSpPr>
            <p:spPr bwMode="auto">
              <a:xfrm>
                <a:off x="1247" y="365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4776" name="Oval 30"/>
              <p:cNvSpPr>
                <a:spLocks noChangeArrowheads="1"/>
              </p:cNvSpPr>
              <p:nvPr/>
            </p:nvSpPr>
            <p:spPr bwMode="auto">
              <a:xfrm>
                <a:off x="1247" y="188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4777" name="Oval 31"/>
              <p:cNvSpPr>
                <a:spLocks noChangeArrowheads="1"/>
              </p:cNvSpPr>
              <p:nvPr/>
            </p:nvSpPr>
            <p:spPr bwMode="auto">
              <a:xfrm>
                <a:off x="1247" y="270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4778" name="Line 32"/>
              <p:cNvSpPr>
                <a:spLocks noChangeShapeType="1"/>
              </p:cNvSpPr>
              <p:nvPr/>
            </p:nvSpPr>
            <p:spPr bwMode="auto">
              <a:xfrm rot="10800000">
                <a:off x="793" y="2069"/>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779" name="Text Box 33"/>
              <p:cNvSpPr txBox="1">
                <a:spLocks noChangeArrowheads="1"/>
              </p:cNvSpPr>
              <p:nvPr/>
            </p:nvSpPr>
            <p:spPr bwMode="auto">
              <a:xfrm rot="10800000">
                <a:off x="1700" y="3520"/>
                <a:ext cx="1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4780" name="Text Box 34"/>
              <p:cNvSpPr txBox="1">
                <a:spLocks noChangeArrowheads="1"/>
              </p:cNvSpPr>
              <p:nvPr/>
            </p:nvSpPr>
            <p:spPr bwMode="auto">
              <a:xfrm>
                <a:off x="974" y="2839"/>
                <a:ext cx="2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4781" name="Line 35"/>
              <p:cNvSpPr>
                <a:spLocks noChangeShapeType="1"/>
              </p:cNvSpPr>
              <p:nvPr/>
            </p:nvSpPr>
            <p:spPr bwMode="auto">
              <a:xfrm>
                <a:off x="793" y="2069"/>
                <a:ext cx="331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782" name="Line 36"/>
              <p:cNvSpPr>
                <a:spLocks noChangeShapeType="1"/>
              </p:cNvSpPr>
              <p:nvPr/>
            </p:nvSpPr>
            <p:spPr bwMode="auto">
              <a:xfrm flipV="1">
                <a:off x="793" y="2885"/>
                <a:ext cx="3311" cy="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783" name="Line 37"/>
              <p:cNvSpPr>
                <a:spLocks noChangeShapeType="1"/>
              </p:cNvSpPr>
              <p:nvPr/>
            </p:nvSpPr>
            <p:spPr bwMode="auto">
              <a:xfrm>
                <a:off x="793" y="3838"/>
                <a:ext cx="3312"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4784" name="Object 38"/>
              <p:cNvGraphicFramePr>
                <a:graphicFrameLocks noChangeAspect="1"/>
              </p:cNvGraphicFramePr>
              <p:nvPr/>
            </p:nvGraphicFramePr>
            <p:xfrm>
              <a:off x="1302" y="2205"/>
              <a:ext cx="285" cy="381"/>
            </p:xfrm>
            <a:graphic>
              <a:graphicData uri="http://schemas.openxmlformats.org/presentationml/2006/ole">
                <mc:AlternateContent xmlns:mc="http://schemas.openxmlformats.org/markup-compatibility/2006">
                  <mc:Choice xmlns:v="urn:schemas-microsoft-com:vml" Requires="v">
                    <p:oleObj spid="_x0000_s74890" name="公式" r:id="rId7" imgW="222139" imgH="298362" progId="Equation.3">
                      <p:embed/>
                    </p:oleObj>
                  </mc:Choice>
                  <mc:Fallback>
                    <p:oleObj name="公式" r:id="rId7" imgW="222139" imgH="298362" progId="Equation.3">
                      <p:embed/>
                      <p:pic>
                        <p:nvPicPr>
                          <p:cNvPr id="0" name="Object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02" y="2205"/>
                            <a:ext cx="285"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85" name="Object 39"/>
              <p:cNvGraphicFramePr>
                <a:graphicFrameLocks noChangeAspect="1"/>
              </p:cNvGraphicFramePr>
              <p:nvPr/>
            </p:nvGraphicFramePr>
            <p:xfrm>
              <a:off x="1292" y="3022"/>
              <a:ext cx="317" cy="382"/>
            </p:xfrm>
            <a:graphic>
              <a:graphicData uri="http://schemas.openxmlformats.org/presentationml/2006/ole">
                <mc:AlternateContent xmlns:mc="http://schemas.openxmlformats.org/markup-compatibility/2006">
                  <mc:Choice xmlns:v="urn:schemas-microsoft-com:vml" Requires="v">
                    <p:oleObj spid="_x0000_s74891" name="公式" r:id="rId9" imgW="247786" imgH="298362" progId="Equation.3">
                      <p:embed/>
                    </p:oleObj>
                  </mc:Choice>
                  <mc:Fallback>
                    <p:oleObj name="公式" r:id="rId9" imgW="247786" imgH="298362" progId="Equation.3">
                      <p:embed/>
                      <p:pic>
                        <p:nvPicPr>
                          <p:cNvPr id="0" name="Object 3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2" y="3022"/>
                            <a:ext cx="317"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86" name="Object 40"/>
              <p:cNvGraphicFramePr>
                <a:graphicFrameLocks noChangeAspect="1"/>
              </p:cNvGraphicFramePr>
              <p:nvPr/>
            </p:nvGraphicFramePr>
            <p:xfrm>
              <a:off x="1428" y="3293"/>
              <a:ext cx="333" cy="399"/>
            </p:xfrm>
            <a:graphic>
              <a:graphicData uri="http://schemas.openxmlformats.org/presentationml/2006/ole">
                <mc:AlternateContent xmlns:mc="http://schemas.openxmlformats.org/markup-compatibility/2006">
                  <mc:Choice xmlns:v="urn:schemas-microsoft-com:vml" Requires="v">
                    <p:oleObj spid="_x0000_s74892" name="公式" r:id="rId11" imgW="247786" imgH="298362" progId="Equation.3">
                      <p:embed/>
                    </p:oleObj>
                  </mc:Choice>
                  <mc:Fallback>
                    <p:oleObj name="公式" r:id="rId11" imgW="247786" imgH="298362" progId="Equation.3">
                      <p:embed/>
                      <p:pic>
                        <p:nvPicPr>
                          <p:cNvPr id="0" name="Object 4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28" y="3293"/>
                            <a:ext cx="333"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87" name="Text Box 41"/>
              <p:cNvSpPr txBox="1">
                <a:spLocks noChangeArrowheads="1"/>
              </p:cNvSpPr>
              <p:nvPr/>
            </p:nvSpPr>
            <p:spPr bwMode="auto">
              <a:xfrm>
                <a:off x="1700" y="206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4788" name="Text Box 42"/>
              <p:cNvSpPr txBox="1">
                <a:spLocks noChangeArrowheads="1"/>
              </p:cNvSpPr>
              <p:nvPr/>
            </p:nvSpPr>
            <p:spPr bwMode="auto">
              <a:xfrm rot="10800000">
                <a:off x="1020" y="2069"/>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4789" name="Text Box 43"/>
              <p:cNvSpPr txBox="1">
                <a:spLocks noChangeArrowheads="1"/>
              </p:cNvSpPr>
              <p:nvPr/>
            </p:nvSpPr>
            <p:spPr bwMode="auto">
              <a:xfrm>
                <a:off x="1609" y="2840"/>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4790" name="Text Box 44"/>
              <p:cNvSpPr txBox="1">
                <a:spLocks noChangeArrowheads="1"/>
              </p:cNvSpPr>
              <p:nvPr/>
            </p:nvSpPr>
            <p:spPr bwMode="auto">
              <a:xfrm rot="10800000">
                <a:off x="974" y="3565"/>
                <a:ext cx="1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4791" name="Line 45"/>
              <p:cNvSpPr>
                <a:spLocks noChangeShapeType="1"/>
              </p:cNvSpPr>
              <p:nvPr/>
            </p:nvSpPr>
            <p:spPr bwMode="auto">
              <a:xfrm>
                <a:off x="4117" y="2070"/>
                <a:ext cx="0" cy="1769"/>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4792" name="Line 46"/>
              <p:cNvSpPr>
                <a:spLocks noChangeShapeType="1"/>
              </p:cNvSpPr>
              <p:nvPr/>
            </p:nvSpPr>
            <p:spPr bwMode="auto">
              <a:xfrm rot="-5400000">
                <a:off x="2415" y="2649"/>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4793" name="Object 47"/>
              <p:cNvGraphicFramePr>
                <a:graphicFrameLocks noChangeAspect="1"/>
              </p:cNvGraphicFramePr>
              <p:nvPr/>
            </p:nvGraphicFramePr>
            <p:xfrm>
              <a:off x="2268" y="2070"/>
              <a:ext cx="221" cy="381"/>
            </p:xfrm>
            <a:graphic>
              <a:graphicData uri="http://schemas.openxmlformats.org/presentationml/2006/ole">
                <mc:AlternateContent xmlns:mc="http://schemas.openxmlformats.org/markup-compatibility/2006">
                  <mc:Choice xmlns:v="urn:schemas-microsoft-com:vml" Requires="v">
                    <p:oleObj spid="_x0000_s74893" name="公式" r:id="rId13" imgW="171635" imgH="298362" progId="Equation.3">
                      <p:embed/>
                    </p:oleObj>
                  </mc:Choice>
                  <mc:Fallback>
                    <p:oleObj name="公式" r:id="rId13" imgW="171635" imgH="298362" progId="Equation.3">
                      <p:embed/>
                      <p:pic>
                        <p:nvPicPr>
                          <p:cNvPr id="0" name="Object 4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68" y="2070"/>
                            <a:ext cx="22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94" name="Object 48"/>
              <p:cNvGraphicFramePr>
                <a:graphicFrameLocks noChangeAspect="1"/>
              </p:cNvGraphicFramePr>
              <p:nvPr/>
            </p:nvGraphicFramePr>
            <p:xfrm>
              <a:off x="2314" y="2432"/>
              <a:ext cx="223" cy="381"/>
            </p:xfrm>
            <a:graphic>
              <a:graphicData uri="http://schemas.openxmlformats.org/presentationml/2006/ole">
                <mc:AlternateContent xmlns:mc="http://schemas.openxmlformats.org/markup-compatibility/2006">
                  <mc:Choice xmlns:v="urn:schemas-microsoft-com:vml" Requires="v">
                    <p:oleObj spid="_x0000_s74894" name="公式" r:id="rId15" imgW="171635" imgH="298362" progId="Equation.3">
                      <p:embed/>
                    </p:oleObj>
                  </mc:Choice>
                  <mc:Fallback>
                    <p:oleObj name="公式" r:id="rId15" imgW="171635" imgH="298362" progId="Equation.3">
                      <p:embed/>
                      <p:pic>
                        <p:nvPicPr>
                          <p:cNvPr id="0" name="Object 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14" y="2432"/>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95" name="Line 49"/>
              <p:cNvSpPr>
                <a:spLocks noChangeShapeType="1"/>
              </p:cNvSpPr>
              <p:nvPr/>
            </p:nvSpPr>
            <p:spPr bwMode="auto">
              <a:xfrm rot="-5400000">
                <a:off x="2414" y="3602"/>
                <a:ext cx="0" cy="381"/>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4796" name="Object 50"/>
              <p:cNvGraphicFramePr>
                <a:graphicFrameLocks noChangeAspect="1"/>
              </p:cNvGraphicFramePr>
              <p:nvPr/>
            </p:nvGraphicFramePr>
            <p:xfrm>
              <a:off x="2314" y="3385"/>
              <a:ext cx="223" cy="381"/>
            </p:xfrm>
            <a:graphic>
              <a:graphicData uri="http://schemas.openxmlformats.org/presentationml/2006/ole">
                <mc:AlternateContent xmlns:mc="http://schemas.openxmlformats.org/markup-compatibility/2006">
                  <mc:Choice xmlns:v="urn:schemas-microsoft-com:vml" Requires="v">
                    <p:oleObj spid="_x0000_s74895" name="公式" r:id="rId17" imgW="171635" imgH="298362" progId="Equation.3">
                      <p:embed/>
                    </p:oleObj>
                  </mc:Choice>
                  <mc:Fallback>
                    <p:oleObj name="公式" r:id="rId17" imgW="171635" imgH="298362" progId="Equation.3">
                      <p:embed/>
                      <p:pic>
                        <p:nvPicPr>
                          <p:cNvPr id="0" name="Object 5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314" y="3385"/>
                            <a:ext cx="223"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97" name="Line 51"/>
              <p:cNvSpPr>
                <a:spLocks noChangeShapeType="1"/>
              </p:cNvSpPr>
              <p:nvPr/>
            </p:nvSpPr>
            <p:spPr bwMode="auto">
              <a:xfrm rot="-5400000">
                <a:off x="2370" y="1923"/>
                <a:ext cx="0" cy="384"/>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798" name="Text Box 52"/>
              <p:cNvSpPr txBox="1">
                <a:spLocks noChangeArrowheads="1"/>
              </p:cNvSpPr>
              <p:nvPr/>
            </p:nvSpPr>
            <p:spPr bwMode="auto">
              <a:xfrm>
                <a:off x="3424" y="2114"/>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4799" name="Text Box 53"/>
              <p:cNvSpPr txBox="1">
                <a:spLocks noChangeArrowheads="1"/>
              </p:cNvSpPr>
              <p:nvPr/>
            </p:nvSpPr>
            <p:spPr bwMode="auto">
              <a:xfrm>
                <a:off x="3424" y="2522"/>
                <a:ext cx="5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4800" name="Text Box 54"/>
              <p:cNvSpPr txBox="1">
                <a:spLocks noChangeArrowheads="1"/>
              </p:cNvSpPr>
              <p:nvPr/>
            </p:nvSpPr>
            <p:spPr bwMode="auto">
              <a:xfrm>
                <a:off x="1882" y="2023"/>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4801" name="Text Box 55"/>
              <p:cNvSpPr txBox="1">
                <a:spLocks noChangeArrowheads="1"/>
              </p:cNvSpPr>
              <p:nvPr/>
            </p:nvSpPr>
            <p:spPr bwMode="auto">
              <a:xfrm>
                <a:off x="1927" y="3520"/>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4802" name="Text Box 56"/>
              <p:cNvSpPr txBox="1">
                <a:spLocks noChangeArrowheads="1"/>
              </p:cNvSpPr>
              <p:nvPr/>
            </p:nvSpPr>
            <p:spPr bwMode="auto">
              <a:xfrm>
                <a:off x="1927" y="2976"/>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4803" name="Text Box 57"/>
              <p:cNvSpPr txBox="1">
                <a:spLocks noChangeArrowheads="1"/>
              </p:cNvSpPr>
              <p:nvPr/>
            </p:nvSpPr>
            <p:spPr bwMode="auto">
              <a:xfrm>
                <a:off x="2698" y="2159"/>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4804" name="Text Box 58"/>
              <p:cNvSpPr txBox="1">
                <a:spLocks noChangeArrowheads="1"/>
              </p:cNvSpPr>
              <p:nvPr/>
            </p:nvSpPr>
            <p:spPr bwMode="auto">
              <a:xfrm>
                <a:off x="2697" y="2477"/>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4805" name="Text Box 59"/>
              <p:cNvSpPr txBox="1">
                <a:spLocks noChangeArrowheads="1"/>
              </p:cNvSpPr>
              <p:nvPr/>
            </p:nvSpPr>
            <p:spPr bwMode="auto">
              <a:xfrm>
                <a:off x="2789" y="3384"/>
                <a:ext cx="28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i="1">
                  <a:solidFill>
                    <a:schemeClr val="bg1"/>
                  </a:solidFill>
                  <a:latin typeface="Times New Roman" panose="02020603050405020304" pitchFamily="18" charset="0"/>
                  <a:ea typeface="宋体" panose="02010600030101010101" pitchFamily="2" charset="-122"/>
                </a:endParaRPr>
              </a:p>
            </p:txBody>
          </p:sp>
          <p:sp>
            <p:nvSpPr>
              <p:cNvPr id="74806" name="Rectangle 60"/>
              <p:cNvSpPr>
                <a:spLocks noChangeArrowheads="1"/>
              </p:cNvSpPr>
              <p:nvPr/>
            </p:nvSpPr>
            <p:spPr bwMode="auto">
              <a:xfrm>
                <a:off x="2789" y="374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07" name="Rectangle 61"/>
              <p:cNvSpPr>
                <a:spLocks noChangeArrowheads="1"/>
              </p:cNvSpPr>
              <p:nvPr/>
            </p:nvSpPr>
            <p:spPr bwMode="auto">
              <a:xfrm>
                <a:off x="2744" y="279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08" name="Rectangle 62"/>
              <p:cNvSpPr>
                <a:spLocks noChangeArrowheads="1"/>
              </p:cNvSpPr>
              <p:nvPr/>
            </p:nvSpPr>
            <p:spPr bwMode="auto">
              <a:xfrm>
                <a:off x="2698" y="202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09" name="Rectangle 63"/>
              <p:cNvSpPr>
                <a:spLocks noChangeArrowheads="1"/>
              </p:cNvSpPr>
              <p:nvPr/>
            </p:nvSpPr>
            <p:spPr bwMode="auto">
              <a:xfrm>
                <a:off x="3469" y="374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10" name="Rectangle 64"/>
              <p:cNvSpPr>
                <a:spLocks noChangeArrowheads="1"/>
              </p:cNvSpPr>
              <p:nvPr/>
            </p:nvSpPr>
            <p:spPr bwMode="auto">
              <a:xfrm>
                <a:off x="3469" y="283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11" name="Rectangle 65"/>
              <p:cNvSpPr>
                <a:spLocks noChangeArrowheads="1"/>
              </p:cNvSpPr>
              <p:nvPr/>
            </p:nvSpPr>
            <p:spPr bwMode="auto">
              <a:xfrm>
                <a:off x="3469" y="2023"/>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4812" name="Text Box 66"/>
              <p:cNvSpPr txBox="1">
                <a:spLocks noChangeArrowheads="1"/>
              </p:cNvSpPr>
              <p:nvPr/>
            </p:nvSpPr>
            <p:spPr bwMode="auto">
              <a:xfrm>
                <a:off x="3424" y="3429"/>
                <a:ext cx="5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4813" name="Text Box 67"/>
              <p:cNvSpPr txBox="1">
                <a:spLocks noChangeArrowheads="1"/>
              </p:cNvSpPr>
              <p:nvPr/>
            </p:nvSpPr>
            <p:spPr bwMode="auto">
              <a:xfrm>
                <a:off x="476" y="2704"/>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4814" name="Text Box 68"/>
              <p:cNvSpPr txBox="1">
                <a:spLocks noChangeArrowheads="1"/>
              </p:cNvSpPr>
              <p:nvPr/>
            </p:nvSpPr>
            <p:spPr bwMode="auto">
              <a:xfrm>
                <a:off x="4105" y="2704"/>
                <a:ext cx="4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grpSp>
        <p:sp>
          <p:nvSpPr>
            <p:cNvPr id="74772" name="Text Box 69"/>
            <p:cNvSpPr txBox="1">
              <a:spLocks noChangeArrowheads="1"/>
            </p:cNvSpPr>
            <p:nvPr/>
          </p:nvSpPr>
          <p:spPr bwMode="auto">
            <a:xfrm>
              <a:off x="3470" y="935"/>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a</a:t>
              </a:r>
            </a:p>
          </p:txBody>
        </p:sp>
        <p:sp>
          <p:nvSpPr>
            <p:cNvPr id="74773" name="Text Box 70"/>
            <p:cNvSpPr txBox="1">
              <a:spLocks noChangeArrowheads="1"/>
            </p:cNvSpPr>
            <p:nvPr/>
          </p:nvSpPr>
          <p:spPr bwMode="auto">
            <a:xfrm>
              <a:off x="3606" y="2478"/>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c</a:t>
              </a:r>
            </a:p>
          </p:txBody>
        </p:sp>
        <p:sp>
          <p:nvSpPr>
            <p:cNvPr id="74774" name="Text Box 71"/>
            <p:cNvSpPr txBox="1">
              <a:spLocks noChangeArrowheads="1"/>
            </p:cNvSpPr>
            <p:nvPr/>
          </p:nvSpPr>
          <p:spPr bwMode="auto">
            <a:xfrm>
              <a:off x="3515" y="1752"/>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800">
                  <a:solidFill>
                    <a:schemeClr val="bg1"/>
                  </a:solidFill>
                  <a:latin typeface="Times New Roman" panose="02020603050405020304" pitchFamily="18" charset="0"/>
                  <a:ea typeface="仿宋_GB2312" pitchFamily="49" charset="-122"/>
                </a:rPr>
                <a:t>b</a:t>
              </a:r>
            </a:p>
          </p:txBody>
        </p:sp>
      </p:grpSp>
      <p:grpSp>
        <p:nvGrpSpPr>
          <p:cNvPr id="74761" name="Group 72"/>
          <p:cNvGrpSpPr>
            <a:grpSpLocks/>
          </p:cNvGrpSpPr>
          <p:nvPr/>
        </p:nvGrpSpPr>
        <p:grpSpPr bwMode="auto">
          <a:xfrm>
            <a:off x="8316913" y="6445250"/>
            <a:ext cx="792162" cy="366713"/>
            <a:chOff x="5193" y="4020"/>
            <a:chExt cx="499" cy="231"/>
          </a:xfrm>
        </p:grpSpPr>
        <p:pic>
          <p:nvPicPr>
            <p:cNvPr id="74769" name="Picture 73" descr="7890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70" name="Text Box 7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4762" name="Group 75"/>
          <p:cNvGrpSpPr>
            <a:grpSpLocks/>
          </p:cNvGrpSpPr>
          <p:nvPr/>
        </p:nvGrpSpPr>
        <p:grpSpPr bwMode="auto">
          <a:xfrm>
            <a:off x="7451725" y="6445250"/>
            <a:ext cx="792163" cy="366713"/>
            <a:chOff x="5193" y="4020"/>
            <a:chExt cx="499" cy="231"/>
          </a:xfrm>
        </p:grpSpPr>
        <p:pic>
          <p:nvPicPr>
            <p:cNvPr id="74767" name="Picture 76" descr="7890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8" name="Text Box 77">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4763" name="Group 78"/>
          <p:cNvGrpSpPr>
            <a:grpSpLocks/>
          </p:cNvGrpSpPr>
          <p:nvPr/>
        </p:nvGrpSpPr>
        <p:grpSpPr bwMode="auto">
          <a:xfrm>
            <a:off x="6588125" y="6446838"/>
            <a:ext cx="792163" cy="366712"/>
            <a:chOff x="4695" y="4061"/>
            <a:chExt cx="499" cy="231"/>
          </a:xfrm>
        </p:grpSpPr>
        <p:pic>
          <p:nvPicPr>
            <p:cNvPr id="74765" name="Picture 79" descr="7890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6" name="Text Box 80">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74764" name="AutoShape 82"/>
          <p:cNvSpPr>
            <a:spLocks noChangeArrowheads="1"/>
          </p:cNvSpPr>
          <p:nvPr/>
        </p:nvSpPr>
        <p:spPr bwMode="auto">
          <a:xfrm>
            <a:off x="179388" y="117475"/>
            <a:ext cx="360362" cy="287338"/>
          </a:xfrm>
          <a:prstGeom prst="cloudCallout">
            <a:avLst>
              <a:gd name="adj1" fmla="val 143394"/>
              <a:gd name="adj2" fmla="val 2273755"/>
            </a:avLst>
          </a:prstGeom>
          <a:gradFill rotWithShape="1">
            <a:gsLst>
              <a:gs pos="0">
                <a:srgbClr val="FFCCFF"/>
              </a:gs>
              <a:gs pos="100000">
                <a:srgbClr val="FF0066"/>
              </a:gs>
            </a:gsLst>
            <a:path path="rect">
              <a:fillToRect r="100000" b="100000"/>
            </a:path>
          </a:gradFill>
          <a:ln>
            <a:noFill/>
          </a:ln>
          <a:effectLst>
            <a:prstShdw prst="shdw17" dist="17961" dir="2700000">
              <a:srgbClr val="997A99"/>
            </a:prstShdw>
          </a:effectLst>
          <a:extLst>
            <a:ext uri="{91240B29-F687-4F45-9708-019B960494DF}">
              <a14:hiddenLine xmlns:a14="http://schemas.microsoft.com/office/drawing/2010/main" w="9525">
                <a:solidFill>
                  <a:schemeClr val="tx1"/>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zh-CN" altLang="en-US">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28356"/>
                                        </p:tgtEl>
                                        <p:attrNameLst>
                                          <p:attrName>style.visibility</p:attrName>
                                        </p:attrNameLst>
                                      </p:cBhvr>
                                      <p:to>
                                        <p:strVal val="visible"/>
                                      </p:to>
                                    </p:set>
                                    <p:anim calcmode="lin" valueType="num">
                                      <p:cBhvr>
                                        <p:cTn id="7" dur="1000" fill="hold"/>
                                        <p:tgtEl>
                                          <p:spTgt spid="228356"/>
                                        </p:tgtEl>
                                        <p:attrNameLst>
                                          <p:attrName>ppt_w</p:attrName>
                                        </p:attrNameLst>
                                      </p:cBhvr>
                                      <p:tavLst>
                                        <p:tav tm="0">
                                          <p:val>
                                            <p:fltVal val="0"/>
                                          </p:val>
                                        </p:tav>
                                        <p:tav tm="100000">
                                          <p:val>
                                            <p:strVal val="#ppt_w"/>
                                          </p:val>
                                        </p:tav>
                                      </p:tavLst>
                                    </p:anim>
                                    <p:anim calcmode="lin" valueType="num">
                                      <p:cBhvr>
                                        <p:cTn id="8" dur="1000" fill="hold"/>
                                        <p:tgtEl>
                                          <p:spTgt spid="228356"/>
                                        </p:tgtEl>
                                        <p:attrNameLst>
                                          <p:attrName>ppt_h</p:attrName>
                                        </p:attrNameLst>
                                      </p:cBhvr>
                                      <p:tavLst>
                                        <p:tav tm="0">
                                          <p:val>
                                            <p:fltVal val="0"/>
                                          </p:val>
                                        </p:tav>
                                        <p:tav tm="100000">
                                          <p:val>
                                            <p:strVal val="#ppt_h"/>
                                          </p:val>
                                        </p:tav>
                                      </p:tavLst>
                                    </p:anim>
                                    <p:anim calcmode="lin" valueType="num">
                                      <p:cBhvr>
                                        <p:cTn id="9" dur="1000" fill="hold"/>
                                        <p:tgtEl>
                                          <p:spTgt spid="22835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2835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228379"/>
                                        </p:tgtEl>
                                        <p:attrNameLst>
                                          <p:attrName>style.visibility</p:attrName>
                                        </p:attrNameLst>
                                      </p:cBhvr>
                                      <p:to>
                                        <p:strVal val="visible"/>
                                      </p:to>
                                    </p:set>
                                    <p:animEffect transition="in" filter="blinds(horizontal)">
                                      <p:cBhvr>
                                        <p:cTn id="14" dur="500"/>
                                        <p:tgtEl>
                                          <p:spTgt spid="228379"/>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228357"/>
                                        </p:tgtEl>
                                        <p:attrNameLst>
                                          <p:attrName>style.visibility</p:attrName>
                                        </p:attrNameLst>
                                      </p:cBhvr>
                                      <p:to>
                                        <p:strVal val="visible"/>
                                      </p:to>
                                    </p:set>
                                    <p:animEffect transition="in" filter="blinds(horizontal)">
                                      <p:cBhvr>
                                        <p:cTn id="18" dur="500"/>
                                        <p:tgtEl>
                                          <p:spTgt spid="22835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28360"/>
                                        </p:tgtEl>
                                        <p:attrNameLst>
                                          <p:attrName>style.visibility</p:attrName>
                                        </p:attrNameLst>
                                      </p:cBhvr>
                                      <p:to>
                                        <p:strVal val="visible"/>
                                      </p:to>
                                    </p:set>
                                    <p:anim calcmode="lin" valueType="num">
                                      <p:cBhvr>
                                        <p:cTn id="23" dur="1000" fill="hold"/>
                                        <p:tgtEl>
                                          <p:spTgt spid="228360"/>
                                        </p:tgtEl>
                                        <p:attrNameLst>
                                          <p:attrName>ppt_w</p:attrName>
                                        </p:attrNameLst>
                                      </p:cBhvr>
                                      <p:tavLst>
                                        <p:tav tm="0">
                                          <p:val>
                                            <p:fltVal val="0"/>
                                          </p:val>
                                        </p:tav>
                                        <p:tav tm="100000">
                                          <p:val>
                                            <p:strVal val="#ppt_w"/>
                                          </p:val>
                                        </p:tav>
                                      </p:tavLst>
                                    </p:anim>
                                    <p:anim calcmode="lin" valueType="num">
                                      <p:cBhvr>
                                        <p:cTn id="24" dur="1000" fill="hold"/>
                                        <p:tgtEl>
                                          <p:spTgt spid="228360"/>
                                        </p:tgtEl>
                                        <p:attrNameLst>
                                          <p:attrName>ppt_h</p:attrName>
                                        </p:attrNameLst>
                                      </p:cBhvr>
                                      <p:tavLst>
                                        <p:tav tm="0">
                                          <p:val>
                                            <p:fltVal val="0"/>
                                          </p:val>
                                        </p:tav>
                                        <p:tav tm="100000">
                                          <p:val>
                                            <p:strVal val="#ppt_h"/>
                                          </p:val>
                                        </p:tav>
                                      </p:tavLst>
                                    </p:anim>
                                    <p:anim calcmode="lin" valueType="num">
                                      <p:cBhvr>
                                        <p:cTn id="25" dur="1000" fill="hold"/>
                                        <p:tgtEl>
                                          <p:spTgt spid="22836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836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28362"/>
                                        </p:tgtEl>
                                        <p:attrNameLst>
                                          <p:attrName>style.visibility</p:attrName>
                                        </p:attrNameLst>
                                      </p:cBhvr>
                                      <p:to>
                                        <p:strVal val="visible"/>
                                      </p:to>
                                    </p:set>
                                    <p:animEffect transition="in" filter="blinds(horizontal)">
                                      <p:cBhvr>
                                        <p:cTn id="31" dur="500"/>
                                        <p:tgtEl>
                                          <p:spTgt spid="22836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8" fill="hold" nodeType="clickEffect">
                                  <p:stCondLst>
                                    <p:cond delay="0"/>
                                  </p:stCondLst>
                                  <p:childTnLst>
                                    <p:set>
                                      <p:cBhvr>
                                        <p:cTn id="35" dur="1" fill="hold">
                                          <p:stCondLst>
                                            <p:cond delay="0"/>
                                          </p:stCondLst>
                                        </p:cTn>
                                        <p:tgtEl>
                                          <p:spTgt spid="228361"/>
                                        </p:tgtEl>
                                        <p:attrNameLst>
                                          <p:attrName>style.visibility</p:attrName>
                                        </p:attrNameLst>
                                      </p:cBhvr>
                                      <p:to>
                                        <p:strVal val="visible"/>
                                      </p:to>
                                    </p:set>
                                    <p:animEffect transition="in" filter="slide(fromLeft)">
                                      <p:cBhvr>
                                        <p:cTn id="36" dur="500"/>
                                        <p:tgtEl>
                                          <p:spTgt spid="228361"/>
                                        </p:tgtEl>
                                      </p:cBhvr>
                                    </p:animEffect>
                                  </p:childTnLst>
                                </p:cTn>
                              </p:par>
                            </p:childTnLst>
                          </p:cTn>
                        </p:par>
                        <p:par>
                          <p:cTn id="37" fill="hold" nodeType="afterGroup">
                            <p:stCondLst>
                              <p:cond delay="500"/>
                            </p:stCondLst>
                            <p:childTnLst>
                              <p:par>
                                <p:cTn id="38" presetID="3" presetClass="entr" presetSubtype="10" fill="hold" nodeType="afterEffect">
                                  <p:stCondLst>
                                    <p:cond delay="0"/>
                                  </p:stCondLst>
                                  <p:childTnLst>
                                    <p:set>
                                      <p:cBhvr>
                                        <p:cTn id="39" dur="1" fill="hold">
                                          <p:stCondLst>
                                            <p:cond delay="0"/>
                                          </p:stCondLst>
                                        </p:cTn>
                                        <p:tgtEl>
                                          <p:spTgt spid="228363"/>
                                        </p:tgtEl>
                                        <p:attrNameLst>
                                          <p:attrName>style.visibility</p:attrName>
                                        </p:attrNameLst>
                                      </p:cBhvr>
                                      <p:to>
                                        <p:strVal val="visible"/>
                                      </p:to>
                                    </p:set>
                                    <p:animEffect transition="in" filter="blinds(horizontal)">
                                      <p:cBhvr>
                                        <p:cTn id="40" dur="500"/>
                                        <p:tgtEl>
                                          <p:spTgt spid="228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p:bldP spid="228360" grpId="0" animBg="1" autoUpdateAnimBg="0"/>
      <p:bldP spid="22836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3538" name="Object 2"/>
          <p:cNvGraphicFramePr>
            <a:graphicFrameLocks noChangeAspect="1"/>
          </p:cNvGraphicFramePr>
          <p:nvPr/>
        </p:nvGraphicFramePr>
        <p:xfrm>
          <a:off x="827088" y="1668463"/>
          <a:ext cx="4968875" cy="2049462"/>
        </p:xfrm>
        <a:graphic>
          <a:graphicData uri="http://schemas.openxmlformats.org/presentationml/2006/ole">
            <mc:AlternateContent xmlns:mc="http://schemas.openxmlformats.org/markup-compatibility/2006">
              <mc:Choice xmlns:v="urn:schemas-microsoft-com:vml" Requires="v">
                <p:oleObj spid="_x0000_s75850" name="公式" r:id="rId3" imgW="2597014" imgH="1073238" progId="Equation.3">
                  <p:embed/>
                </p:oleObj>
              </mc:Choice>
              <mc:Fallback>
                <p:oleObj name="公式" r:id="rId3" imgW="2597014" imgH="1073238"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668463"/>
                        <a:ext cx="4968875" cy="2049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3539" name="Object 3"/>
          <p:cNvGraphicFramePr>
            <a:graphicFrameLocks noChangeAspect="1"/>
          </p:cNvGraphicFramePr>
          <p:nvPr/>
        </p:nvGraphicFramePr>
        <p:xfrm>
          <a:off x="647700" y="3803650"/>
          <a:ext cx="7920038" cy="644525"/>
        </p:xfrm>
        <a:graphic>
          <a:graphicData uri="http://schemas.openxmlformats.org/presentationml/2006/ole">
            <mc:AlternateContent xmlns:mc="http://schemas.openxmlformats.org/markup-compatibility/2006">
              <mc:Choice xmlns:v="urn:schemas-microsoft-com:vml" Requires="v">
                <p:oleObj spid="_x0000_s75851" name="公式" r:id="rId5" imgW="4057687" imgH="285750" progId="Equation.3">
                  <p:embed/>
                </p:oleObj>
              </mc:Choice>
              <mc:Fallback>
                <p:oleObj name="公式" r:id="rId5" imgW="4057687" imgH="28575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 y="3803650"/>
                        <a:ext cx="7920038"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3540" name="Object 4"/>
          <p:cNvGraphicFramePr>
            <a:graphicFrameLocks noChangeAspect="1"/>
          </p:cNvGraphicFramePr>
          <p:nvPr/>
        </p:nvGraphicFramePr>
        <p:xfrm>
          <a:off x="684213" y="4524375"/>
          <a:ext cx="7881937" cy="633413"/>
        </p:xfrm>
        <a:graphic>
          <a:graphicData uri="http://schemas.openxmlformats.org/presentationml/2006/ole">
            <mc:AlternateContent xmlns:mc="http://schemas.openxmlformats.org/markup-compatibility/2006">
              <mc:Choice xmlns:v="urn:schemas-microsoft-com:vml" Requires="v">
                <p:oleObj spid="_x0000_s75852" name="公式" r:id="rId7" imgW="4286139" imgH="298362" progId="Equation.3">
                  <p:embed/>
                </p:oleObj>
              </mc:Choice>
              <mc:Fallback>
                <p:oleObj name="公式" r:id="rId7" imgW="4286139" imgH="298362"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213" y="4524375"/>
                        <a:ext cx="7881937" cy="633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3541" name="Object 5"/>
          <p:cNvGraphicFramePr>
            <a:graphicFrameLocks noChangeAspect="1"/>
          </p:cNvGraphicFramePr>
          <p:nvPr/>
        </p:nvGraphicFramePr>
        <p:xfrm>
          <a:off x="946150" y="479425"/>
          <a:ext cx="3403600" cy="1143000"/>
        </p:xfrm>
        <a:graphic>
          <a:graphicData uri="http://schemas.openxmlformats.org/presentationml/2006/ole">
            <mc:AlternateContent xmlns:mc="http://schemas.openxmlformats.org/markup-compatibility/2006">
              <mc:Choice xmlns:v="urn:schemas-microsoft-com:vml" Requires="v">
                <p:oleObj spid="_x0000_s75853" name="公式" r:id="rId9" imgW="1695438" imgH="565194" progId="Equation.3">
                  <p:embed/>
                </p:oleObj>
              </mc:Choice>
              <mc:Fallback>
                <p:oleObj name="公式" r:id="rId9" imgW="1695438" imgH="565194"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6150" y="479425"/>
                        <a:ext cx="3403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5782" name="Group 6"/>
          <p:cNvGrpSpPr>
            <a:grpSpLocks/>
          </p:cNvGrpSpPr>
          <p:nvPr/>
        </p:nvGrpSpPr>
        <p:grpSpPr bwMode="auto">
          <a:xfrm>
            <a:off x="5148263" y="563563"/>
            <a:ext cx="3621087" cy="1958975"/>
            <a:chOff x="3016" y="2478"/>
            <a:chExt cx="2281" cy="1234"/>
          </a:xfrm>
        </p:grpSpPr>
        <p:sp>
          <p:nvSpPr>
            <p:cNvPr id="75793" name="Text Box 7"/>
            <p:cNvSpPr txBox="1">
              <a:spLocks noChangeArrowheads="1"/>
            </p:cNvSpPr>
            <p:nvPr/>
          </p:nvSpPr>
          <p:spPr bwMode="auto">
            <a:xfrm>
              <a:off x="4740" y="2886"/>
              <a:ext cx="5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5794" name="Text Box 8"/>
            <p:cNvSpPr txBox="1">
              <a:spLocks noChangeArrowheads="1"/>
            </p:cNvSpPr>
            <p:nvPr/>
          </p:nvSpPr>
          <p:spPr bwMode="auto">
            <a:xfrm>
              <a:off x="3877" y="2659"/>
              <a:ext cx="40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r>
                <a:rPr kumimoji="1" lang="en-US" altLang="zh-CN" sz="2800" i="1" baseline="-25000">
                  <a:solidFill>
                    <a:schemeClr val="bg1"/>
                  </a:solidFill>
                  <a:latin typeface="Times New Roman" panose="02020603050405020304" pitchFamily="18" charset="0"/>
                  <a:ea typeface="宋体" panose="02010600030101010101" pitchFamily="2" charset="-122"/>
                </a:rPr>
                <a:t>l</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75795" name="Text Box 9"/>
            <p:cNvSpPr txBox="1">
              <a:spLocks noChangeArrowheads="1"/>
            </p:cNvSpPr>
            <p:nvPr/>
          </p:nvSpPr>
          <p:spPr bwMode="auto">
            <a:xfrm>
              <a:off x="4740" y="2478"/>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5796" name="Oval 10"/>
            <p:cNvSpPr>
              <a:spLocks noChangeArrowheads="1"/>
            </p:cNvSpPr>
            <p:nvPr/>
          </p:nvSpPr>
          <p:spPr bwMode="auto">
            <a:xfrm>
              <a:off x="3152"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400">
                <a:solidFill>
                  <a:srgbClr val="FFFF00"/>
                </a:solidFill>
                <a:ea typeface="仿宋_GB2312" pitchFamily="49" charset="-122"/>
              </a:endParaRPr>
            </a:p>
          </p:txBody>
        </p:sp>
        <p:sp>
          <p:nvSpPr>
            <p:cNvPr id="75797" name="Text Box 11"/>
            <p:cNvSpPr txBox="1">
              <a:spLocks noChangeArrowheads="1"/>
            </p:cNvSpPr>
            <p:nvPr/>
          </p:nvSpPr>
          <p:spPr bwMode="auto">
            <a:xfrm>
              <a:off x="3469" y="2614"/>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sp>
          <p:nvSpPr>
            <p:cNvPr id="75798" name="Text Box 12"/>
            <p:cNvSpPr txBox="1">
              <a:spLocks noChangeArrowheads="1"/>
            </p:cNvSpPr>
            <p:nvPr/>
          </p:nvSpPr>
          <p:spPr bwMode="auto">
            <a:xfrm>
              <a:off x="3469" y="3158"/>
              <a:ext cx="2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t>
              </a:r>
            </a:p>
          </p:txBody>
        </p:sp>
        <p:graphicFrame>
          <p:nvGraphicFramePr>
            <p:cNvPr id="75799" name="Object 13"/>
            <p:cNvGraphicFramePr>
              <a:graphicFrameLocks noChangeAspect="1"/>
            </p:cNvGraphicFramePr>
            <p:nvPr/>
          </p:nvGraphicFramePr>
          <p:xfrm>
            <a:off x="3560" y="2840"/>
            <a:ext cx="304" cy="398"/>
          </p:xfrm>
          <a:graphic>
            <a:graphicData uri="http://schemas.openxmlformats.org/presentationml/2006/ole">
              <mc:AlternateContent xmlns:mc="http://schemas.openxmlformats.org/markup-compatibility/2006">
                <mc:Choice xmlns:v="urn:schemas-microsoft-com:vml" Requires="v">
                  <p:oleObj spid="_x0000_s75854" name="公式" r:id="rId11" imgW="234765" imgH="310975" progId="Equation.3">
                    <p:embed/>
                  </p:oleObj>
                </mc:Choice>
                <mc:Fallback>
                  <p:oleObj name="公式" r:id="rId11" imgW="234765" imgH="310975"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0" y="2840"/>
                          <a:ext cx="304"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800" name="Line 14"/>
            <p:cNvSpPr>
              <a:spLocks noChangeShapeType="1"/>
            </p:cNvSpPr>
            <p:nvPr/>
          </p:nvSpPr>
          <p:spPr bwMode="auto">
            <a:xfrm>
              <a:off x="4286" y="2750"/>
              <a:ext cx="348" cy="0"/>
            </a:xfrm>
            <a:prstGeom prst="line">
              <a:avLst/>
            </a:prstGeom>
            <a:noFill/>
            <a:ln w="28575">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5801" name="Object 15"/>
            <p:cNvGraphicFramePr>
              <a:graphicFrameLocks noChangeAspect="1"/>
            </p:cNvGraphicFramePr>
            <p:nvPr/>
          </p:nvGraphicFramePr>
          <p:xfrm>
            <a:off x="4331" y="2750"/>
            <a:ext cx="254" cy="368"/>
          </p:xfrm>
          <a:graphic>
            <a:graphicData uri="http://schemas.openxmlformats.org/presentationml/2006/ole">
              <mc:AlternateContent xmlns:mc="http://schemas.openxmlformats.org/markup-compatibility/2006">
                <mc:Choice xmlns:v="urn:schemas-microsoft-com:vml" Requires="v">
                  <p:oleObj spid="_x0000_s75855" name="公式" r:id="rId13" imgW="196887" imgH="285750" progId="Equation.3">
                    <p:embed/>
                  </p:oleObj>
                </mc:Choice>
                <mc:Fallback>
                  <p:oleObj name="公式" r:id="rId13" imgW="196887" imgH="285750" progId="Equation.3">
                    <p:embed/>
                    <p:pic>
                      <p:nvPicPr>
                        <p:cNvPr id="0"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31" y="2750"/>
                          <a:ext cx="254"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802" name="Text Box 16"/>
            <p:cNvSpPr txBox="1">
              <a:spLocks noChangeArrowheads="1"/>
            </p:cNvSpPr>
            <p:nvPr/>
          </p:nvSpPr>
          <p:spPr bwMode="auto">
            <a:xfrm>
              <a:off x="3016" y="2478"/>
              <a:ext cx="2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5803" name="Text Box 17"/>
            <p:cNvSpPr txBox="1">
              <a:spLocks noChangeArrowheads="1"/>
            </p:cNvSpPr>
            <p:nvPr/>
          </p:nvSpPr>
          <p:spPr bwMode="auto">
            <a:xfrm>
              <a:off x="3016" y="3385"/>
              <a:ext cx="2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5804" name="Text Box 18"/>
            <p:cNvSpPr txBox="1">
              <a:spLocks noChangeArrowheads="1"/>
            </p:cNvSpPr>
            <p:nvPr/>
          </p:nvSpPr>
          <p:spPr bwMode="auto">
            <a:xfrm>
              <a:off x="4739" y="3385"/>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N’</a:t>
              </a:r>
            </a:p>
          </p:txBody>
        </p:sp>
        <p:sp>
          <p:nvSpPr>
            <p:cNvPr id="75805" name="Rectangle 19"/>
            <p:cNvSpPr>
              <a:spLocks noChangeArrowheads="1"/>
            </p:cNvSpPr>
            <p:nvPr/>
          </p:nvSpPr>
          <p:spPr bwMode="auto">
            <a:xfrm>
              <a:off x="3333" y="2659"/>
              <a:ext cx="1406" cy="907"/>
            </a:xfrm>
            <a:prstGeom prst="rect">
              <a:avLst/>
            </a:prstGeom>
            <a:noFill/>
            <a:ln w="28575">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5806" name="Rectangle 20"/>
            <p:cNvSpPr>
              <a:spLocks noChangeArrowheads="1"/>
            </p:cNvSpPr>
            <p:nvPr/>
          </p:nvSpPr>
          <p:spPr bwMode="auto">
            <a:xfrm>
              <a:off x="4658" y="288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5807" name="Rectangle 21"/>
            <p:cNvSpPr>
              <a:spLocks noChangeArrowheads="1"/>
            </p:cNvSpPr>
            <p:nvPr/>
          </p:nvSpPr>
          <p:spPr bwMode="auto">
            <a:xfrm>
              <a:off x="3923" y="256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75783" name="Group 22"/>
          <p:cNvGrpSpPr>
            <a:grpSpLocks/>
          </p:cNvGrpSpPr>
          <p:nvPr/>
        </p:nvGrpSpPr>
        <p:grpSpPr bwMode="auto">
          <a:xfrm>
            <a:off x="8316913" y="6445250"/>
            <a:ext cx="792162" cy="366713"/>
            <a:chOff x="5193" y="4020"/>
            <a:chExt cx="499" cy="231"/>
          </a:xfrm>
        </p:grpSpPr>
        <p:pic>
          <p:nvPicPr>
            <p:cNvPr id="75791" name="Picture 23"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2" name="Text Box 2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5784" name="Group 25"/>
          <p:cNvGrpSpPr>
            <a:grpSpLocks/>
          </p:cNvGrpSpPr>
          <p:nvPr/>
        </p:nvGrpSpPr>
        <p:grpSpPr bwMode="auto">
          <a:xfrm>
            <a:off x="7451725" y="6445250"/>
            <a:ext cx="792163" cy="366713"/>
            <a:chOff x="5193" y="4020"/>
            <a:chExt cx="499" cy="231"/>
          </a:xfrm>
        </p:grpSpPr>
        <p:pic>
          <p:nvPicPr>
            <p:cNvPr id="75789" name="Picture 26"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0" name="Text Box 27">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5785" name="Group 28"/>
          <p:cNvGrpSpPr>
            <a:grpSpLocks/>
          </p:cNvGrpSpPr>
          <p:nvPr/>
        </p:nvGrpSpPr>
        <p:grpSpPr bwMode="auto">
          <a:xfrm>
            <a:off x="6588125" y="6446838"/>
            <a:ext cx="792163" cy="366712"/>
            <a:chOff x="4695" y="4061"/>
            <a:chExt cx="499" cy="231"/>
          </a:xfrm>
        </p:grpSpPr>
        <p:pic>
          <p:nvPicPr>
            <p:cNvPr id="75787" name="Picture 29" descr="7890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8" name="Text Box 30">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75786" name="AutoShape 31"/>
          <p:cNvSpPr>
            <a:spLocks noChangeArrowheads="1"/>
          </p:cNvSpPr>
          <p:nvPr/>
        </p:nvSpPr>
        <p:spPr bwMode="auto">
          <a:xfrm>
            <a:off x="179388" y="260350"/>
            <a:ext cx="360362" cy="287338"/>
          </a:xfrm>
          <a:prstGeom prst="cloudCallout">
            <a:avLst>
              <a:gd name="adj1" fmla="val 83481"/>
              <a:gd name="adj2" fmla="val 2108009"/>
            </a:avLst>
          </a:prstGeom>
          <a:gradFill rotWithShape="1">
            <a:gsLst>
              <a:gs pos="0">
                <a:srgbClr val="FFCCFF"/>
              </a:gs>
              <a:gs pos="100000">
                <a:srgbClr val="FF0066"/>
              </a:gs>
            </a:gsLst>
            <a:path path="rect">
              <a:fillToRect r="100000" b="100000"/>
            </a:path>
          </a:gradFill>
          <a:ln>
            <a:noFill/>
          </a:ln>
          <a:effectLst>
            <a:prstShdw prst="shdw17" dist="17961" dir="2700000">
              <a:srgbClr val="997A99"/>
            </a:prstShdw>
          </a:effectLst>
          <a:extLst>
            <a:ext uri="{91240B29-F687-4F45-9708-019B960494DF}">
              <a14:hiddenLine xmlns:a14="http://schemas.microsoft.com/office/drawing/2010/main" w="9525">
                <a:solidFill>
                  <a:schemeClr val="tx1"/>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zh-CN" altLang="en-US">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withEffect">
                                  <p:stCondLst>
                                    <p:cond delay="0"/>
                                  </p:stCondLst>
                                  <p:childTnLst>
                                    <p:set>
                                      <p:cBhvr>
                                        <p:cTn id="6" dur="1" fill="hold">
                                          <p:stCondLst>
                                            <p:cond delay="0"/>
                                          </p:stCondLst>
                                        </p:cTn>
                                        <p:tgtEl>
                                          <p:spTgt spid="193541"/>
                                        </p:tgtEl>
                                        <p:attrNameLst>
                                          <p:attrName>style.visibility</p:attrName>
                                        </p:attrNameLst>
                                      </p:cBhvr>
                                      <p:to>
                                        <p:strVal val="visible"/>
                                      </p:to>
                                    </p:set>
                                    <p:animEffect transition="in" filter="slide(fromBottom)">
                                      <p:cBhvr>
                                        <p:cTn id="7" dur="2000"/>
                                        <p:tgtEl>
                                          <p:spTgt spid="1935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93538"/>
                                        </p:tgtEl>
                                        <p:attrNameLst>
                                          <p:attrName>style.visibility</p:attrName>
                                        </p:attrNameLst>
                                      </p:cBhvr>
                                      <p:to>
                                        <p:strVal val="visible"/>
                                      </p:to>
                                    </p:set>
                                    <p:animEffect transition="in" filter="blinds(horizontal)">
                                      <p:cBhvr>
                                        <p:cTn id="12" dur="500"/>
                                        <p:tgtEl>
                                          <p:spTgt spid="1935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93539"/>
                                        </p:tgtEl>
                                        <p:attrNameLst>
                                          <p:attrName>style.visibility</p:attrName>
                                        </p:attrNameLst>
                                      </p:cBhvr>
                                      <p:to>
                                        <p:strVal val="visible"/>
                                      </p:to>
                                    </p:set>
                                    <p:animEffect transition="in" filter="blinds(horizontal)">
                                      <p:cBhvr>
                                        <p:cTn id="17" dur="500"/>
                                        <p:tgtEl>
                                          <p:spTgt spid="1935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93540"/>
                                        </p:tgtEl>
                                        <p:attrNameLst>
                                          <p:attrName>style.visibility</p:attrName>
                                        </p:attrNameLst>
                                      </p:cBhvr>
                                      <p:to>
                                        <p:strVal val="visible"/>
                                      </p:to>
                                    </p:set>
                                    <p:animEffect transition="in" filter="blinds(horizontal)">
                                      <p:cBhvr>
                                        <p:cTn id="22" dur="500"/>
                                        <p:tgtEl>
                                          <p:spTgt spid="193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ext Box 2"/>
          <p:cNvSpPr txBox="1">
            <a:spLocks noChangeArrowheads="1"/>
          </p:cNvSpPr>
          <p:nvPr/>
        </p:nvSpPr>
        <p:spPr bwMode="auto">
          <a:xfrm>
            <a:off x="395288" y="549275"/>
            <a:ext cx="914400" cy="579438"/>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3200" b="1">
                <a:solidFill>
                  <a:schemeClr val="bg1"/>
                </a:solidFill>
                <a:latin typeface="Times New Roman" panose="02020603050405020304" pitchFamily="18" charset="0"/>
                <a:ea typeface="宋体" panose="02010600030101010101" pitchFamily="2" charset="-122"/>
              </a:rPr>
              <a:t>例</a:t>
            </a:r>
            <a:r>
              <a:rPr kumimoji="1" lang="en-US" altLang="zh-CN" sz="3200">
                <a:solidFill>
                  <a:schemeClr val="bg1"/>
                </a:solidFill>
                <a:latin typeface="Times New Roman" panose="02020603050405020304" pitchFamily="18" charset="0"/>
                <a:ea typeface="宋体" panose="02010600030101010101" pitchFamily="2" charset="-122"/>
              </a:rPr>
              <a:t>2</a:t>
            </a:r>
            <a:r>
              <a:rPr kumimoji="1" lang="en-US" altLang="zh-CN" sz="3200" b="1">
                <a:solidFill>
                  <a:schemeClr val="bg1"/>
                </a:solidFill>
                <a:latin typeface="Times New Roman" panose="02020603050405020304" pitchFamily="18" charset="0"/>
                <a:ea typeface="宋体" panose="02010600030101010101" pitchFamily="2" charset="-122"/>
              </a:rPr>
              <a:t> </a:t>
            </a:r>
          </a:p>
        </p:txBody>
      </p:sp>
      <p:sp>
        <p:nvSpPr>
          <p:cNvPr id="194563" name="Text Box 3"/>
          <p:cNvSpPr txBox="1">
            <a:spLocks noChangeArrowheads="1"/>
          </p:cNvSpPr>
          <p:nvPr/>
        </p:nvSpPr>
        <p:spPr bwMode="auto">
          <a:xfrm>
            <a:off x="1476375" y="549275"/>
            <a:ext cx="7200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对称三相负载分别接成</a:t>
            </a:r>
            <a:r>
              <a:rPr kumimoji="1" lang="en-US" altLang="zh-CN" sz="2800">
                <a:solidFill>
                  <a:schemeClr val="bg1"/>
                </a:solidFill>
                <a:latin typeface="Times New Roman" panose="02020603050405020304" pitchFamily="18" charset="0"/>
                <a:ea typeface="楷体_GB2312" pitchFamily="49" charset="-122"/>
              </a:rPr>
              <a:t>Y</a:t>
            </a:r>
            <a:r>
              <a:rPr kumimoji="1" lang="zh-CN" altLang="en-US" sz="2800" b="1">
                <a:solidFill>
                  <a:srgbClr val="FFFF00"/>
                </a:solidFill>
                <a:latin typeface="楷体_GB2312" pitchFamily="49" charset="-122"/>
                <a:ea typeface="楷体_GB2312" pitchFamily="49" charset="-122"/>
              </a:rPr>
              <a:t>和</a:t>
            </a:r>
            <a:r>
              <a:rPr kumimoji="1" lang="zh-CN" altLang="en-US" sz="2800">
                <a:solidFill>
                  <a:schemeClr val="bg1"/>
                </a:solidFill>
                <a:latin typeface="楷体_GB2312" pitchFamily="49" charset="-122"/>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型。求线电流。</a:t>
            </a:r>
            <a:endParaRPr kumimoji="1" lang="zh-CN" altLang="en-US" sz="2800" b="1">
              <a:solidFill>
                <a:srgbClr val="FFFF00"/>
              </a:solidFill>
              <a:latin typeface="楷体_GB2312" pitchFamily="49" charset="-122"/>
              <a:ea typeface="楷体_GB2312" pitchFamily="49" charset="-122"/>
            </a:endParaRPr>
          </a:p>
        </p:txBody>
      </p:sp>
      <p:sp>
        <p:nvSpPr>
          <p:cNvPr id="194564" name="Text Box 4"/>
          <p:cNvSpPr txBox="1">
            <a:spLocks noChangeArrowheads="1"/>
          </p:cNvSpPr>
          <p:nvPr/>
        </p:nvSpPr>
        <p:spPr bwMode="auto">
          <a:xfrm>
            <a:off x="611188" y="4149725"/>
            <a:ext cx="592137" cy="519113"/>
          </a:xfrm>
          <a:prstGeom prst="rect">
            <a:avLst/>
          </a:prstGeom>
          <a:solidFill>
            <a:srgbClr val="9900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chemeClr val="bg1"/>
                </a:solidFill>
                <a:latin typeface="Times New Roman" panose="02020603050405020304" pitchFamily="18" charset="0"/>
                <a:ea typeface="宋体" panose="02010600030101010101" pitchFamily="2" charset="-122"/>
              </a:rPr>
              <a:t>解 </a:t>
            </a:r>
          </a:p>
        </p:txBody>
      </p:sp>
      <p:graphicFrame>
        <p:nvGraphicFramePr>
          <p:cNvPr id="194565" name="Object 5"/>
          <p:cNvGraphicFramePr>
            <a:graphicFrameLocks noChangeAspect="1"/>
          </p:cNvGraphicFramePr>
          <p:nvPr/>
        </p:nvGraphicFramePr>
        <p:xfrm>
          <a:off x="1763713" y="4005263"/>
          <a:ext cx="1547812" cy="1062037"/>
        </p:xfrm>
        <a:graphic>
          <a:graphicData uri="http://schemas.openxmlformats.org/presentationml/2006/ole">
            <mc:AlternateContent xmlns:mc="http://schemas.openxmlformats.org/markup-compatibility/2006">
              <mc:Choice xmlns:v="urn:schemas-microsoft-com:vml" Requires="v">
                <p:oleObj spid="_x0000_s76897" name="公式" r:id="rId3" imgW="768214" imgH="526962" progId="Equation.3">
                  <p:embed/>
                </p:oleObj>
              </mc:Choice>
              <mc:Fallback>
                <p:oleObj name="公式" r:id="rId3" imgW="768214" imgH="526962"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4005263"/>
                        <a:ext cx="1547812" cy="1062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566" name="Object 6"/>
          <p:cNvGraphicFramePr>
            <a:graphicFrameLocks noChangeAspect="1"/>
          </p:cNvGraphicFramePr>
          <p:nvPr/>
        </p:nvGraphicFramePr>
        <p:xfrm>
          <a:off x="4284663" y="4005263"/>
          <a:ext cx="2720975" cy="1089025"/>
        </p:xfrm>
        <a:graphic>
          <a:graphicData uri="http://schemas.openxmlformats.org/presentationml/2006/ole">
            <mc:AlternateContent xmlns:mc="http://schemas.openxmlformats.org/markup-compatibility/2006">
              <mc:Choice xmlns:v="urn:schemas-microsoft-com:vml" Requires="v">
                <p:oleObj spid="_x0000_s76898" name="公式" r:id="rId5" imgW="1352562" imgH="539575" progId="Equation.3">
                  <p:embed/>
                </p:oleObj>
              </mc:Choice>
              <mc:Fallback>
                <p:oleObj name="公式" r:id="rId5" imgW="1352562" imgH="539575"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4663" y="4005263"/>
                        <a:ext cx="2720975" cy="1089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567" name="Object 7"/>
          <p:cNvGraphicFramePr>
            <a:graphicFrameLocks noChangeAspect="1"/>
          </p:cNvGraphicFramePr>
          <p:nvPr/>
        </p:nvGraphicFramePr>
        <p:xfrm>
          <a:off x="1403350" y="5300663"/>
          <a:ext cx="1871663" cy="541337"/>
        </p:xfrm>
        <a:graphic>
          <a:graphicData uri="http://schemas.openxmlformats.org/presentationml/2006/ole">
            <mc:AlternateContent xmlns:mc="http://schemas.openxmlformats.org/markup-compatibility/2006">
              <mc:Choice xmlns:v="urn:schemas-microsoft-com:vml" Requires="v">
                <p:oleObj spid="_x0000_s76899" name="公式" r:id="rId7" imgW="819113" imgH="234906" progId="Equation.3">
                  <p:embed/>
                </p:oleObj>
              </mc:Choice>
              <mc:Fallback>
                <p:oleObj name="公式" r:id="rId7" imgW="819113" imgH="234906"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3350" y="5300663"/>
                        <a:ext cx="1871663" cy="541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68" name="Text Box 8"/>
          <p:cNvSpPr txBox="1">
            <a:spLocks noChangeArrowheads="1"/>
          </p:cNvSpPr>
          <p:nvPr/>
        </p:nvSpPr>
        <p:spPr bwMode="auto">
          <a:xfrm>
            <a:off x="3995738" y="5300663"/>
            <a:ext cx="3973512" cy="547687"/>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sz="2800" b="1">
                <a:solidFill>
                  <a:srgbClr val="FFFF00"/>
                </a:solidFill>
                <a:latin typeface="楷体_GB2312" pitchFamily="49" charset="-122"/>
                <a:ea typeface="楷体_GB2312" pitchFamily="49" charset="-122"/>
              </a:rPr>
              <a:t>应用：</a:t>
            </a:r>
            <a:r>
              <a:rPr kumimoji="1" lang="en-US" altLang="zh-CN" sz="2800">
                <a:solidFill>
                  <a:schemeClr val="bg1"/>
                </a:solidFill>
                <a:latin typeface="Times New Roman" panose="02020603050405020304" pitchFamily="18" charset="0"/>
                <a:ea typeface="楷体_GB2312" pitchFamily="49" charset="-122"/>
              </a:rPr>
              <a:t>Y</a:t>
            </a:r>
            <a:r>
              <a:rPr kumimoji="1" lang="en-US" altLang="zh-CN" sz="2800">
                <a:solidFill>
                  <a:schemeClr val="bg1"/>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楷体_GB2312" pitchFamily="49" charset="-122"/>
                <a:ea typeface="楷体_GB2312" pitchFamily="49" charset="-122"/>
                <a:sym typeface="Symbol" panose="05050102010706020507" pitchFamily="18" charset="2"/>
              </a:rPr>
              <a:t>降压起动。</a:t>
            </a:r>
            <a:endParaRPr kumimoji="1" lang="zh-CN" altLang="en-US" sz="2800" b="1">
              <a:solidFill>
                <a:srgbClr val="FFFF00"/>
              </a:solidFill>
              <a:latin typeface="楷体_GB2312" pitchFamily="49" charset="-122"/>
              <a:ea typeface="楷体_GB2312" pitchFamily="49" charset="-122"/>
            </a:endParaRPr>
          </a:p>
        </p:txBody>
      </p:sp>
      <p:grpSp>
        <p:nvGrpSpPr>
          <p:cNvPr id="194569" name="Group 9"/>
          <p:cNvGrpSpPr>
            <a:grpSpLocks/>
          </p:cNvGrpSpPr>
          <p:nvPr/>
        </p:nvGrpSpPr>
        <p:grpSpPr bwMode="auto">
          <a:xfrm>
            <a:off x="1042988" y="1125538"/>
            <a:ext cx="2952750" cy="2535237"/>
            <a:chOff x="2653" y="391"/>
            <a:chExt cx="1860" cy="1597"/>
          </a:xfrm>
        </p:grpSpPr>
        <p:sp>
          <p:nvSpPr>
            <p:cNvPr id="76841" name="Line 10"/>
            <p:cNvSpPr>
              <a:spLocks noChangeShapeType="1"/>
            </p:cNvSpPr>
            <p:nvPr/>
          </p:nvSpPr>
          <p:spPr bwMode="auto">
            <a:xfrm rot="-5400000">
              <a:off x="3265" y="324"/>
              <a:ext cx="0" cy="316"/>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6842" name="Object 11"/>
            <p:cNvGraphicFramePr>
              <a:graphicFrameLocks noChangeAspect="1"/>
            </p:cNvGraphicFramePr>
            <p:nvPr/>
          </p:nvGraphicFramePr>
          <p:xfrm>
            <a:off x="3107" y="474"/>
            <a:ext cx="364" cy="383"/>
          </p:xfrm>
          <a:graphic>
            <a:graphicData uri="http://schemas.openxmlformats.org/presentationml/2006/ole">
              <mc:AlternateContent xmlns:mc="http://schemas.openxmlformats.org/markup-compatibility/2006">
                <mc:Choice xmlns:v="urn:schemas-microsoft-com:vml" Requires="v">
                  <p:oleObj spid="_x0000_s76900" name="公式" r:id="rId9" imgW="247786" imgH="298362" progId="Equation.3">
                    <p:embed/>
                  </p:oleObj>
                </mc:Choice>
                <mc:Fallback>
                  <p:oleObj name="公式" r:id="rId9" imgW="247786" imgH="298362" progId="Equation.3">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7" y="474"/>
                          <a:ext cx="364" cy="3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43" name="Text Box 12"/>
            <p:cNvSpPr txBox="1">
              <a:spLocks noChangeArrowheads="1"/>
            </p:cNvSpPr>
            <p:nvPr/>
          </p:nvSpPr>
          <p:spPr bwMode="auto">
            <a:xfrm>
              <a:off x="2653" y="391"/>
              <a:ext cx="68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6844" name="Text Box 13"/>
            <p:cNvSpPr txBox="1">
              <a:spLocks noChangeArrowheads="1"/>
            </p:cNvSpPr>
            <p:nvPr/>
          </p:nvSpPr>
          <p:spPr bwMode="auto">
            <a:xfrm>
              <a:off x="2699" y="981"/>
              <a:ext cx="6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6845" name="Text Box 14"/>
            <p:cNvSpPr txBox="1">
              <a:spLocks noChangeArrowheads="1"/>
            </p:cNvSpPr>
            <p:nvPr/>
          </p:nvSpPr>
          <p:spPr bwMode="auto">
            <a:xfrm>
              <a:off x="2665" y="1661"/>
              <a:ext cx="5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6846" name="Text Box 15"/>
            <p:cNvSpPr txBox="1">
              <a:spLocks noChangeArrowheads="1"/>
            </p:cNvSpPr>
            <p:nvPr/>
          </p:nvSpPr>
          <p:spPr bwMode="auto">
            <a:xfrm>
              <a:off x="3878" y="572"/>
              <a:ext cx="39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6847" name="Text Box 16"/>
            <p:cNvSpPr txBox="1">
              <a:spLocks noChangeArrowheads="1"/>
            </p:cNvSpPr>
            <p:nvPr/>
          </p:nvSpPr>
          <p:spPr bwMode="auto">
            <a:xfrm>
              <a:off x="3923" y="1525"/>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6848" name="Text Box 17"/>
            <p:cNvSpPr txBox="1">
              <a:spLocks noChangeArrowheads="1"/>
            </p:cNvSpPr>
            <p:nvPr/>
          </p:nvSpPr>
          <p:spPr bwMode="auto">
            <a:xfrm>
              <a:off x="3969" y="1207"/>
              <a:ext cx="3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6849" name="Line 18"/>
            <p:cNvSpPr>
              <a:spLocks noChangeShapeType="1"/>
            </p:cNvSpPr>
            <p:nvPr/>
          </p:nvSpPr>
          <p:spPr bwMode="auto">
            <a:xfrm rot="5400000" flipH="1">
              <a:off x="4105" y="11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50" name="Line 19"/>
            <p:cNvSpPr>
              <a:spLocks noChangeShapeType="1"/>
            </p:cNvSpPr>
            <p:nvPr/>
          </p:nvSpPr>
          <p:spPr bwMode="auto">
            <a:xfrm flipV="1">
              <a:off x="3062" y="527"/>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51" name="Oval 20"/>
            <p:cNvSpPr>
              <a:spLocks noChangeArrowheads="1"/>
            </p:cNvSpPr>
            <p:nvPr/>
          </p:nvSpPr>
          <p:spPr bwMode="auto">
            <a:xfrm>
              <a:off x="3016" y="52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52" name="Line 21"/>
            <p:cNvSpPr>
              <a:spLocks noChangeShapeType="1"/>
            </p:cNvSpPr>
            <p:nvPr/>
          </p:nvSpPr>
          <p:spPr bwMode="auto">
            <a:xfrm rot="5400000" flipH="1">
              <a:off x="4105" y="708"/>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53" name="Line 22"/>
            <p:cNvSpPr>
              <a:spLocks noChangeShapeType="1"/>
            </p:cNvSpPr>
            <p:nvPr/>
          </p:nvSpPr>
          <p:spPr bwMode="auto">
            <a:xfrm flipV="1">
              <a:off x="3062" y="1117"/>
              <a:ext cx="63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54" name="Oval 23"/>
            <p:cNvSpPr>
              <a:spLocks noChangeArrowheads="1"/>
            </p:cNvSpPr>
            <p:nvPr/>
          </p:nvSpPr>
          <p:spPr bwMode="auto">
            <a:xfrm>
              <a:off x="3015" y="1117"/>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55" name="Line 24"/>
            <p:cNvSpPr>
              <a:spLocks noChangeShapeType="1"/>
            </p:cNvSpPr>
            <p:nvPr/>
          </p:nvSpPr>
          <p:spPr bwMode="auto">
            <a:xfrm rot="5400000" flipH="1">
              <a:off x="4105" y="1433"/>
              <a:ext cx="0" cy="817"/>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56" name="Line 25"/>
            <p:cNvSpPr>
              <a:spLocks noChangeShapeType="1"/>
            </p:cNvSpPr>
            <p:nvPr/>
          </p:nvSpPr>
          <p:spPr bwMode="auto">
            <a:xfrm flipV="1">
              <a:off x="3062" y="1842"/>
              <a:ext cx="644"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57" name="Oval 26"/>
            <p:cNvSpPr>
              <a:spLocks noChangeArrowheads="1"/>
            </p:cNvSpPr>
            <p:nvPr/>
          </p:nvSpPr>
          <p:spPr bwMode="auto">
            <a:xfrm>
              <a:off x="3016" y="1842"/>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58" name="Line 27"/>
            <p:cNvSpPr>
              <a:spLocks noChangeShapeType="1"/>
            </p:cNvSpPr>
            <p:nvPr/>
          </p:nvSpPr>
          <p:spPr bwMode="auto">
            <a:xfrm>
              <a:off x="4513" y="527"/>
              <a:ext cx="0" cy="1312"/>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59" name="Rectangle 28"/>
            <p:cNvSpPr>
              <a:spLocks noChangeArrowheads="1"/>
            </p:cNvSpPr>
            <p:nvPr/>
          </p:nvSpPr>
          <p:spPr bwMode="auto">
            <a:xfrm>
              <a:off x="3969" y="179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60" name="Rectangle 29"/>
            <p:cNvSpPr>
              <a:spLocks noChangeArrowheads="1"/>
            </p:cNvSpPr>
            <p:nvPr/>
          </p:nvSpPr>
          <p:spPr bwMode="auto">
            <a:xfrm>
              <a:off x="3969" y="1072"/>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61" name="Rectangle 30"/>
            <p:cNvSpPr>
              <a:spLocks noChangeArrowheads="1"/>
            </p:cNvSpPr>
            <p:nvPr/>
          </p:nvSpPr>
          <p:spPr bwMode="auto">
            <a:xfrm>
              <a:off x="3924" y="481"/>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194591" name="Group 31"/>
          <p:cNvGrpSpPr>
            <a:grpSpLocks/>
          </p:cNvGrpSpPr>
          <p:nvPr/>
        </p:nvGrpSpPr>
        <p:grpSpPr bwMode="auto">
          <a:xfrm>
            <a:off x="4859338" y="1052513"/>
            <a:ext cx="3240087" cy="2824162"/>
            <a:chOff x="657" y="1888"/>
            <a:chExt cx="2041" cy="1779"/>
          </a:xfrm>
        </p:grpSpPr>
        <p:sp>
          <p:nvSpPr>
            <p:cNvPr id="76821" name="Line 32"/>
            <p:cNvSpPr>
              <a:spLocks noChangeShapeType="1"/>
            </p:cNvSpPr>
            <p:nvPr/>
          </p:nvSpPr>
          <p:spPr bwMode="auto">
            <a:xfrm rot="-5400000">
              <a:off x="1369" y="1812"/>
              <a:ext cx="0" cy="334"/>
            </a:xfrm>
            <a:prstGeom prst="line">
              <a:avLst/>
            </a:prstGeom>
            <a:noFill/>
            <a:ln w="381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6822" name="Object 33"/>
            <p:cNvGraphicFramePr>
              <a:graphicFrameLocks noChangeAspect="1"/>
            </p:cNvGraphicFramePr>
            <p:nvPr/>
          </p:nvGraphicFramePr>
          <p:xfrm>
            <a:off x="1202" y="1979"/>
            <a:ext cx="323" cy="383"/>
          </p:xfrm>
          <a:graphic>
            <a:graphicData uri="http://schemas.openxmlformats.org/presentationml/2006/ole">
              <mc:AlternateContent xmlns:mc="http://schemas.openxmlformats.org/markup-compatibility/2006">
                <mc:Choice xmlns:v="urn:schemas-microsoft-com:vml" Requires="v">
                  <p:oleObj spid="_x0000_s76901" name="公式" r:id="rId11" imgW="234765" imgH="298362" progId="Equation.3">
                    <p:embed/>
                  </p:oleObj>
                </mc:Choice>
                <mc:Fallback>
                  <p:oleObj name="公式" r:id="rId11" imgW="234765" imgH="298362" progId="Equation.3">
                    <p:embed/>
                    <p:pic>
                      <p:nvPicPr>
                        <p:cNvPr id="0" name="Object 3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02" y="1979"/>
                          <a:ext cx="323" cy="3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23" name="Line 34"/>
            <p:cNvSpPr>
              <a:spLocks noChangeShapeType="1"/>
            </p:cNvSpPr>
            <p:nvPr/>
          </p:nvSpPr>
          <p:spPr bwMode="auto">
            <a:xfrm rot="10800000">
              <a:off x="2516" y="2024"/>
              <a:ext cx="0" cy="1452"/>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4" name="Line 35"/>
            <p:cNvSpPr>
              <a:spLocks noChangeShapeType="1"/>
            </p:cNvSpPr>
            <p:nvPr/>
          </p:nvSpPr>
          <p:spPr bwMode="auto">
            <a:xfrm>
              <a:off x="1065" y="2024"/>
              <a:ext cx="1475"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5" name="Oval 36"/>
            <p:cNvSpPr>
              <a:spLocks noChangeArrowheads="1"/>
            </p:cNvSpPr>
            <p:nvPr/>
          </p:nvSpPr>
          <p:spPr bwMode="auto">
            <a:xfrm>
              <a:off x="1019" y="2024"/>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26" name="Line 37"/>
            <p:cNvSpPr>
              <a:spLocks noChangeShapeType="1"/>
            </p:cNvSpPr>
            <p:nvPr/>
          </p:nvSpPr>
          <p:spPr bwMode="auto">
            <a:xfrm flipV="1">
              <a:off x="1065" y="2750"/>
              <a:ext cx="88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7" name="Oval 38"/>
            <p:cNvSpPr>
              <a:spLocks noChangeArrowheads="1"/>
            </p:cNvSpPr>
            <p:nvPr/>
          </p:nvSpPr>
          <p:spPr bwMode="auto">
            <a:xfrm>
              <a:off x="1065" y="2750"/>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28" name="Line 39"/>
            <p:cNvSpPr>
              <a:spLocks noChangeShapeType="1"/>
            </p:cNvSpPr>
            <p:nvPr/>
          </p:nvSpPr>
          <p:spPr bwMode="auto">
            <a:xfrm>
              <a:off x="1065" y="3476"/>
              <a:ext cx="144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9" name="Oval 40"/>
            <p:cNvSpPr>
              <a:spLocks noChangeArrowheads="1"/>
            </p:cNvSpPr>
            <p:nvPr/>
          </p:nvSpPr>
          <p:spPr bwMode="auto">
            <a:xfrm>
              <a:off x="1019" y="3476"/>
              <a:ext cx="47" cy="47"/>
            </a:xfrm>
            <a:prstGeom prst="ellipse">
              <a:avLst/>
            </a:prstGeom>
            <a:noFill/>
            <a:ln w="28575">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30" name="Line 41"/>
            <p:cNvSpPr>
              <a:spLocks noChangeShapeType="1"/>
            </p:cNvSpPr>
            <p:nvPr/>
          </p:nvSpPr>
          <p:spPr bwMode="auto">
            <a:xfrm>
              <a:off x="1926" y="2024"/>
              <a:ext cx="1" cy="72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31" name="Line 42"/>
            <p:cNvSpPr>
              <a:spLocks noChangeShapeType="1"/>
            </p:cNvSpPr>
            <p:nvPr/>
          </p:nvSpPr>
          <p:spPr bwMode="auto">
            <a:xfrm flipH="1">
              <a:off x="1927" y="2750"/>
              <a:ext cx="0" cy="72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32" name="Rectangle 43"/>
            <p:cNvSpPr>
              <a:spLocks noChangeArrowheads="1"/>
            </p:cNvSpPr>
            <p:nvPr/>
          </p:nvSpPr>
          <p:spPr bwMode="auto">
            <a:xfrm>
              <a:off x="2426" y="2523"/>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33" name="Rectangle 44"/>
            <p:cNvSpPr>
              <a:spLocks noChangeArrowheads="1"/>
            </p:cNvSpPr>
            <p:nvPr/>
          </p:nvSpPr>
          <p:spPr bwMode="auto">
            <a:xfrm>
              <a:off x="1836" y="2931"/>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34" name="Rectangle 45"/>
            <p:cNvSpPr>
              <a:spLocks noChangeArrowheads="1"/>
            </p:cNvSpPr>
            <p:nvPr/>
          </p:nvSpPr>
          <p:spPr bwMode="auto">
            <a:xfrm>
              <a:off x="1836" y="2206"/>
              <a:ext cx="127" cy="318"/>
            </a:xfrm>
            <a:prstGeom prst="rect">
              <a:avLst/>
            </a:prstGeom>
            <a:gradFill rotWithShape="1">
              <a:gsLst>
                <a:gs pos="0">
                  <a:srgbClr val="764700"/>
                </a:gs>
                <a:gs pos="50000">
                  <a:srgbClr val="FF9900"/>
                </a:gs>
                <a:gs pos="100000">
                  <a:srgbClr val="764700"/>
                </a:gs>
              </a:gsLst>
              <a:lin ang="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76835" name="Text Box 46"/>
            <p:cNvSpPr txBox="1">
              <a:spLocks noChangeArrowheads="1"/>
            </p:cNvSpPr>
            <p:nvPr/>
          </p:nvSpPr>
          <p:spPr bwMode="auto">
            <a:xfrm>
              <a:off x="657" y="1888"/>
              <a:ext cx="5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76836" name="Text Box 47"/>
            <p:cNvSpPr txBox="1">
              <a:spLocks noChangeArrowheads="1"/>
            </p:cNvSpPr>
            <p:nvPr/>
          </p:nvSpPr>
          <p:spPr bwMode="auto">
            <a:xfrm>
              <a:off x="657" y="2614"/>
              <a:ext cx="63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76837" name="Text Box 48"/>
            <p:cNvSpPr txBox="1">
              <a:spLocks noChangeArrowheads="1"/>
            </p:cNvSpPr>
            <p:nvPr/>
          </p:nvSpPr>
          <p:spPr bwMode="auto">
            <a:xfrm>
              <a:off x="702" y="3340"/>
              <a:ext cx="66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76838" name="Text Box 49"/>
            <p:cNvSpPr txBox="1">
              <a:spLocks noChangeArrowheads="1"/>
            </p:cNvSpPr>
            <p:nvPr/>
          </p:nvSpPr>
          <p:spPr bwMode="auto">
            <a:xfrm>
              <a:off x="1519" y="2931"/>
              <a:ext cx="6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6839" name="Text Box 50"/>
            <p:cNvSpPr txBox="1">
              <a:spLocks noChangeArrowheads="1"/>
            </p:cNvSpPr>
            <p:nvPr/>
          </p:nvSpPr>
          <p:spPr bwMode="auto">
            <a:xfrm>
              <a:off x="2154" y="2478"/>
              <a:ext cx="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sp>
          <p:nvSpPr>
            <p:cNvPr id="76840" name="Text Box 51"/>
            <p:cNvSpPr txBox="1">
              <a:spLocks noChangeArrowheads="1"/>
            </p:cNvSpPr>
            <p:nvPr/>
          </p:nvSpPr>
          <p:spPr bwMode="auto">
            <a:xfrm>
              <a:off x="1565" y="2205"/>
              <a:ext cx="53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baseline="-25000">
                <a:solidFill>
                  <a:schemeClr val="bg1"/>
                </a:solidFill>
                <a:latin typeface="Times New Roman" panose="02020603050405020304" pitchFamily="18" charset="0"/>
                <a:ea typeface="宋体" panose="02010600030101010101" pitchFamily="2" charset="-122"/>
              </a:endParaRPr>
            </a:p>
          </p:txBody>
        </p:sp>
      </p:grpSp>
      <p:grpSp>
        <p:nvGrpSpPr>
          <p:cNvPr id="76811" name="Group 52"/>
          <p:cNvGrpSpPr>
            <a:grpSpLocks/>
          </p:cNvGrpSpPr>
          <p:nvPr/>
        </p:nvGrpSpPr>
        <p:grpSpPr bwMode="auto">
          <a:xfrm>
            <a:off x="8316913" y="6445250"/>
            <a:ext cx="792162" cy="366713"/>
            <a:chOff x="5193" y="4020"/>
            <a:chExt cx="499" cy="231"/>
          </a:xfrm>
        </p:grpSpPr>
        <p:pic>
          <p:nvPicPr>
            <p:cNvPr id="76819" name="Picture 53"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20" name="Text Box 54">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76812" name="Group 55"/>
          <p:cNvGrpSpPr>
            <a:grpSpLocks/>
          </p:cNvGrpSpPr>
          <p:nvPr/>
        </p:nvGrpSpPr>
        <p:grpSpPr bwMode="auto">
          <a:xfrm>
            <a:off x="7451725" y="6445250"/>
            <a:ext cx="792163" cy="366713"/>
            <a:chOff x="5193" y="4020"/>
            <a:chExt cx="499" cy="231"/>
          </a:xfrm>
        </p:grpSpPr>
        <p:pic>
          <p:nvPicPr>
            <p:cNvPr id="76817" name="Picture 56"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8" name="Text Box 57">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76813" name="Group 58"/>
          <p:cNvGrpSpPr>
            <a:grpSpLocks/>
          </p:cNvGrpSpPr>
          <p:nvPr/>
        </p:nvGrpSpPr>
        <p:grpSpPr bwMode="auto">
          <a:xfrm>
            <a:off x="6588125" y="6446838"/>
            <a:ext cx="792163" cy="366712"/>
            <a:chOff x="4695" y="4061"/>
            <a:chExt cx="499" cy="231"/>
          </a:xfrm>
        </p:grpSpPr>
        <p:pic>
          <p:nvPicPr>
            <p:cNvPr id="76815" name="Picture 59" descr="7890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6" name="Text Box 60">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
        <p:nvSpPr>
          <p:cNvPr id="76814" name="AutoShape 61"/>
          <p:cNvSpPr>
            <a:spLocks noChangeArrowheads="1"/>
          </p:cNvSpPr>
          <p:nvPr/>
        </p:nvSpPr>
        <p:spPr bwMode="auto">
          <a:xfrm>
            <a:off x="179388" y="260350"/>
            <a:ext cx="360362" cy="287338"/>
          </a:xfrm>
          <a:prstGeom prst="cloudCallout">
            <a:avLst>
              <a:gd name="adj1" fmla="val 83481"/>
              <a:gd name="adj2" fmla="val 2108009"/>
            </a:avLst>
          </a:prstGeom>
          <a:gradFill rotWithShape="1">
            <a:gsLst>
              <a:gs pos="0">
                <a:srgbClr val="FFCCFF"/>
              </a:gs>
              <a:gs pos="100000">
                <a:srgbClr val="FF0066"/>
              </a:gs>
            </a:gsLst>
            <a:path path="rect">
              <a:fillToRect r="100000" b="100000"/>
            </a:path>
          </a:gradFill>
          <a:ln>
            <a:noFill/>
          </a:ln>
          <a:effectLst>
            <a:prstShdw prst="shdw17" dist="17961" dir="2700000">
              <a:srgbClr val="997A99"/>
            </a:prstShdw>
          </a:effectLst>
          <a:extLst>
            <a:ext uri="{91240B29-F687-4F45-9708-019B960494DF}">
              <a14:hiddenLine xmlns:a14="http://schemas.microsoft.com/office/drawing/2010/main" w="9525">
                <a:solidFill>
                  <a:schemeClr val="tx1"/>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zh-CN" altLang="en-US">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94562"/>
                                        </p:tgtEl>
                                        <p:attrNameLst>
                                          <p:attrName>style.visibility</p:attrName>
                                        </p:attrNameLst>
                                      </p:cBhvr>
                                      <p:to>
                                        <p:strVal val="visible"/>
                                      </p:to>
                                    </p:set>
                                    <p:anim calcmode="lin" valueType="num">
                                      <p:cBhvr>
                                        <p:cTn id="7" dur="1000" fill="hold"/>
                                        <p:tgtEl>
                                          <p:spTgt spid="194562"/>
                                        </p:tgtEl>
                                        <p:attrNameLst>
                                          <p:attrName>ppt_w</p:attrName>
                                        </p:attrNameLst>
                                      </p:cBhvr>
                                      <p:tavLst>
                                        <p:tav tm="0">
                                          <p:val>
                                            <p:fltVal val="0"/>
                                          </p:val>
                                        </p:tav>
                                        <p:tav tm="100000">
                                          <p:val>
                                            <p:strVal val="#ppt_w"/>
                                          </p:val>
                                        </p:tav>
                                      </p:tavLst>
                                    </p:anim>
                                    <p:anim calcmode="lin" valueType="num">
                                      <p:cBhvr>
                                        <p:cTn id="8" dur="1000" fill="hold"/>
                                        <p:tgtEl>
                                          <p:spTgt spid="194562"/>
                                        </p:tgtEl>
                                        <p:attrNameLst>
                                          <p:attrName>ppt_h</p:attrName>
                                        </p:attrNameLst>
                                      </p:cBhvr>
                                      <p:tavLst>
                                        <p:tav tm="0">
                                          <p:val>
                                            <p:fltVal val="0"/>
                                          </p:val>
                                        </p:tav>
                                        <p:tav tm="100000">
                                          <p:val>
                                            <p:strVal val="#ppt_h"/>
                                          </p:val>
                                        </p:tav>
                                      </p:tavLst>
                                    </p:anim>
                                    <p:anim calcmode="lin" valueType="num">
                                      <p:cBhvr>
                                        <p:cTn id="9" dur="1000" fill="hold"/>
                                        <p:tgtEl>
                                          <p:spTgt spid="19456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456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194569"/>
                                        </p:tgtEl>
                                        <p:attrNameLst>
                                          <p:attrName>style.visibility</p:attrName>
                                        </p:attrNameLst>
                                      </p:cBhvr>
                                      <p:to>
                                        <p:strVal val="visible"/>
                                      </p:to>
                                    </p:set>
                                    <p:animEffect transition="in" filter="blinds(horizontal)">
                                      <p:cBhvr>
                                        <p:cTn id="14" dur="500"/>
                                        <p:tgtEl>
                                          <p:spTgt spid="194569"/>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194591"/>
                                        </p:tgtEl>
                                        <p:attrNameLst>
                                          <p:attrName>style.visibility</p:attrName>
                                        </p:attrNameLst>
                                      </p:cBhvr>
                                      <p:to>
                                        <p:strVal val="visible"/>
                                      </p:to>
                                    </p:set>
                                    <p:animEffect transition="in" filter="blinds(horizontal)">
                                      <p:cBhvr>
                                        <p:cTn id="18" dur="500"/>
                                        <p:tgtEl>
                                          <p:spTgt spid="194591"/>
                                        </p:tgtEl>
                                      </p:cBhvr>
                                    </p:animEffect>
                                  </p:childTnLst>
                                </p:cTn>
                              </p:par>
                            </p:childTnLst>
                          </p:cTn>
                        </p:par>
                        <p:par>
                          <p:cTn id="19" fill="hold" nodeType="afterGroup">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94563"/>
                                        </p:tgtEl>
                                        <p:attrNameLst>
                                          <p:attrName>style.visibility</p:attrName>
                                        </p:attrNameLst>
                                      </p:cBhvr>
                                      <p:to>
                                        <p:strVal val="visible"/>
                                      </p:to>
                                    </p:set>
                                    <p:anim calcmode="lin" valueType="num">
                                      <p:cBhvr>
                                        <p:cTn id="22" dur="1000" fill="hold"/>
                                        <p:tgtEl>
                                          <p:spTgt spid="194563"/>
                                        </p:tgtEl>
                                        <p:attrNameLst>
                                          <p:attrName>ppt_w</p:attrName>
                                        </p:attrNameLst>
                                      </p:cBhvr>
                                      <p:tavLst>
                                        <p:tav tm="0">
                                          <p:val>
                                            <p:strVal val="#ppt_w*0.70"/>
                                          </p:val>
                                        </p:tav>
                                        <p:tav tm="100000">
                                          <p:val>
                                            <p:strVal val="#ppt_w"/>
                                          </p:val>
                                        </p:tav>
                                      </p:tavLst>
                                    </p:anim>
                                    <p:anim calcmode="lin" valueType="num">
                                      <p:cBhvr>
                                        <p:cTn id="23" dur="1000" fill="hold"/>
                                        <p:tgtEl>
                                          <p:spTgt spid="194563"/>
                                        </p:tgtEl>
                                        <p:attrNameLst>
                                          <p:attrName>ppt_h</p:attrName>
                                        </p:attrNameLst>
                                      </p:cBhvr>
                                      <p:tavLst>
                                        <p:tav tm="0">
                                          <p:val>
                                            <p:strVal val="#ppt_h"/>
                                          </p:val>
                                        </p:tav>
                                        <p:tav tm="100000">
                                          <p:val>
                                            <p:strVal val="#ppt_h"/>
                                          </p:val>
                                        </p:tav>
                                      </p:tavLst>
                                    </p:anim>
                                    <p:animEffect transition="in" filter="fade">
                                      <p:cBhvr>
                                        <p:cTn id="24" dur="1000"/>
                                        <p:tgtEl>
                                          <p:spTgt spid="19456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194564"/>
                                        </p:tgtEl>
                                        <p:attrNameLst>
                                          <p:attrName>style.visibility</p:attrName>
                                        </p:attrNameLst>
                                      </p:cBhvr>
                                      <p:to>
                                        <p:strVal val="visible"/>
                                      </p:to>
                                    </p:set>
                                    <p:anim calcmode="lin" valueType="num">
                                      <p:cBhvr>
                                        <p:cTn id="29" dur="1000" fill="hold"/>
                                        <p:tgtEl>
                                          <p:spTgt spid="194564"/>
                                        </p:tgtEl>
                                        <p:attrNameLst>
                                          <p:attrName>ppt_w</p:attrName>
                                        </p:attrNameLst>
                                      </p:cBhvr>
                                      <p:tavLst>
                                        <p:tav tm="0">
                                          <p:val>
                                            <p:fltVal val="0"/>
                                          </p:val>
                                        </p:tav>
                                        <p:tav tm="100000">
                                          <p:val>
                                            <p:strVal val="#ppt_w"/>
                                          </p:val>
                                        </p:tav>
                                      </p:tavLst>
                                    </p:anim>
                                    <p:anim calcmode="lin" valueType="num">
                                      <p:cBhvr>
                                        <p:cTn id="30" dur="1000" fill="hold"/>
                                        <p:tgtEl>
                                          <p:spTgt spid="194564"/>
                                        </p:tgtEl>
                                        <p:attrNameLst>
                                          <p:attrName>ppt_h</p:attrName>
                                        </p:attrNameLst>
                                      </p:cBhvr>
                                      <p:tavLst>
                                        <p:tav tm="0">
                                          <p:val>
                                            <p:fltVal val="0"/>
                                          </p:val>
                                        </p:tav>
                                        <p:tav tm="100000">
                                          <p:val>
                                            <p:strVal val="#ppt_h"/>
                                          </p:val>
                                        </p:tav>
                                      </p:tavLst>
                                    </p:anim>
                                    <p:anim calcmode="lin" valueType="num">
                                      <p:cBhvr>
                                        <p:cTn id="31" dur="1000" fill="hold"/>
                                        <p:tgtEl>
                                          <p:spTgt spid="19456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9456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2" fill="hold" nodeType="clickEffect">
                                  <p:stCondLst>
                                    <p:cond delay="0"/>
                                  </p:stCondLst>
                                  <p:childTnLst>
                                    <p:set>
                                      <p:cBhvr>
                                        <p:cTn id="36" dur="1" fill="hold">
                                          <p:stCondLst>
                                            <p:cond delay="0"/>
                                          </p:stCondLst>
                                        </p:cTn>
                                        <p:tgtEl>
                                          <p:spTgt spid="194565"/>
                                        </p:tgtEl>
                                        <p:attrNameLst>
                                          <p:attrName>style.visibility</p:attrName>
                                        </p:attrNameLst>
                                      </p:cBhvr>
                                      <p:to>
                                        <p:strVal val="visible"/>
                                      </p:to>
                                    </p:set>
                                    <p:animEffect transition="in" filter="slide(fromRight)">
                                      <p:cBhvr>
                                        <p:cTn id="37" dur="1000"/>
                                        <p:tgtEl>
                                          <p:spTgt spid="19456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2" fill="hold" nodeType="clickEffect">
                                  <p:stCondLst>
                                    <p:cond delay="0"/>
                                  </p:stCondLst>
                                  <p:childTnLst>
                                    <p:set>
                                      <p:cBhvr>
                                        <p:cTn id="41" dur="1" fill="hold">
                                          <p:stCondLst>
                                            <p:cond delay="0"/>
                                          </p:stCondLst>
                                        </p:cTn>
                                        <p:tgtEl>
                                          <p:spTgt spid="194566"/>
                                        </p:tgtEl>
                                        <p:attrNameLst>
                                          <p:attrName>style.visibility</p:attrName>
                                        </p:attrNameLst>
                                      </p:cBhvr>
                                      <p:to>
                                        <p:strVal val="visible"/>
                                      </p:to>
                                    </p:set>
                                    <p:animEffect transition="in" filter="slide(fromRight)">
                                      <p:cBhvr>
                                        <p:cTn id="42" dur="1000"/>
                                        <p:tgtEl>
                                          <p:spTgt spid="19456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2" fill="hold" nodeType="clickEffect">
                                  <p:stCondLst>
                                    <p:cond delay="0"/>
                                  </p:stCondLst>
                                  <p:childTnLst>
                                    <p:set>
                                      <p:cBhvr>
                                        <p:cTn id="46" dur="1" fill="hold">
                                          <p:stCondLst>
                                            <p:cond delay="0"/>
                                          </p:stCondLst>
                                        </p:cTn>
                                        <p:tgtEl>
                                          <p:spTgt spid="194567"/>
                                        </p:tgtEl>
                                        <p:attrNameLst>
                                          <p:attrName>style.visibility</p:attrName>
                                        </p:attrNameLst>
                                      </p:cBhvr>
                                      <p:to>
                                        <p:strVal val="visible"/>
                                      </p:to>
                                    </p:set>
                                    <p:animEffect transition="in" filter="slide(fromRight)">
                                      <p:cBhvr>
                                        <p:cTn id="47" dur="1000"/>
                                        <p:tgtEl>
                                          <p:spTgt spid="19456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194568"/>
                                        </p:tgtEl>
                                        <p:attrNameLst>
                                          <p:attrName>style.visibility</p:attrName>
                                        </p:attrNameLst>
                                      </p:cBhvr>
                                      <p:to>
                                        <p:strVal val="visible"/>
                                      </p:to>
                                    </p:set>
                                    <p:anim calcmode="lin" valueType="num">
                                      <p:cBhvr>
                                        <p:cTn id="52" dur="1000" fill="hold"/>
                                        <p:tgtEl>
                                          <p:spTgt spid="194568"/>
                                        </p:tgtEl>
                                        <p:attrNameLst>
                                          <p:attrName>ppt_w</p:attrName>
                                        </p:attrNameLst>
                                      </p:cBhvr>
                                      <p:tavLst>
                                        <p:tav tm="0">
                                          <p:val>
                                            <p:strVal val="#ppt_w*0.70"/>
                                          </p:val>
                                        </p:tav>
                                        <p:tav tm="100000">
                                          <p:val>
                                            <p:strVal val="#ppt_w"/>
                                          </p:val>
                                        </p:tav>
                                      </p:tavLst>
                                    </p:anim>
                                    <p:anim calcmode="lin" valueType="num">
                                      <p:cBhvr>
                                        <p:cTn id="53" dur="1000" fill="hold"/>
                                        <p:tgtEl>
                                          <p:spTgt spid="194568"/>
                                        </p:tgtEl>
                                        <p:attrNameLst>
                                          <p:attrName>ppt_h</p:attrName>
                                        </p:attrNameLst>
                                      </p:cBhvr>
                                      <p:tavLst>
                                        <p:tav tm="0">
                                          <p:val>
                                            <p:strVal val="#ppt_h"/>
                                          </p:val>
                                        </p:tav>
                                        <p:tav tm="100000">
                                          <p:val>
                                            <p:strVal val="#ppt_h"/>
                                          </p:val>
                                        </p:tav>
                                      </p:tavLst>
                                    </p:anim>
                                    <p:animEffect transition="in" filter="fade">
                                      <p:cBhvr>
                                        <p:cTn id="54" dur="1000"/>
                                        <p:tgtEl>
                                          <p:spTgt spid="194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2" grpId="0"/>
      <p:bldP spid="194563" grpId="0" autoUpdateAnimBg="0"/>
      <p:bldP spid="194564" grpId="0" animBg="1" autoUpdateAnimBg="0"/>
      <p:bldP spid="194568" grpId="0" animBg="1"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ext Box 2"/>
          <p:cNvSpPr txBox="1">
            <a:spLocks noChangeArrowheads="1"/>
          </p:cNvSpPr>
          <p:nvPr/>
        </p:nvSpPr>
        <p:spPr bwMode="auto">
          <a:xfrm>
            <a:off x="468313" y="1485900"/>
            <a:ext cx="6265862"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b="1">
                <a:solidFill>
                  <a:schemeClr val="bg1"/>
                </a:solidFill>
                <a:latin typeface="楷体_GB2312" pitchFamily="49" charset="-122"/>
                <a:ea typeface="楷体_GB2312" pitchFamily="49" charset="-122"/>
              </a:rPr>
              <a:t>1. </a:t>
            </a:r>
            <a:r>
              <a:rPr kumimoji="1" lang="zh-CN" altLang="en-US" sz="3200" b="1">
                <a:solidFill>
                  <a:schemeClr val="bg1"/>
                </a:solidFill>
                <a:latin typeface="楷体_GB2312" pitchFamily="49" charset="-122"/>
                <a:ea typeface="楷体_GB2312" pitchFamily="49" charset="-122"/>
              </a:rPr>
              <a:t>对称三相电路功率的计算</a:t>
            </a:r>
          </a:p>
        </p:txBody>
      </p:sp>
      <p:sp>
        <p:nvSpPr>
          <p:cNvPr id="209923" name="Text Box 3" descr="蓝色砂纸"/>
          <p:cNvSpPr txBox="1">
            <a:spLocks noChangeArrowheads="1"/>
          </p:cNvSpPr>
          <p:nvPr/>
        </p:nvSpPr>
        <p:spPr bwMode="auto">
          <a:xfrm>
            <a:off x="1547813" y="549275"/>
            <a:ext cx="6119812" cy="762000"/>
          </a:xfrm>
          <a:prstGeom prst="rect">
            <a:avLst/>
          </a:prstGeom>
          <a:noFill/>
          <a:ln>
            <a:noFill/>
          </a:ln>
          <a:effectLst>
            <a:prstShdw prst="shdw17" dist="17961" dir="2700000">
              <a:srgbClr val="7A8E99"/>
            </a:prstShdw>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4400" b="1">
                <a:solidFill>
                  <a:schemeClr val="bg1"/>
                </a:solidFill>
                <a:latin typeface="楷体_GB2312" pitchFamily="49" charset="-122"/>
                <a:ea typeface="楷体_GB2312" pitchFamily="49" charset="-122"/>
              </a:rPr>
              <a:t>10.11  </a:t>
            </a:r>
            <a:r>
              <a:rPr kumimoji="1" lang="zh-CN" altLang="en-US" sz="4400" b="1">
                <a:solidFill>
                  <a:schemeClr val="bg1"/>
                </a:solidFill>
                <a:latin typeface="楷体_GB2312" pitchFamily="49" charset="-122"/>
                <a:ea typeface="楷体_GB2312" pitchFamily="49" charset="-122"/>
              </a:rPr>
              <a:t>三相电路的功率 </a:t>
            </a:r>
          </a:p>
        </p:txBody>
      </p:sp>
      <p:sp>
        <p:nvSpPr>
          <p:cNvPr id="209924" name="Text Box 4"/>
          <p:cNvSpPr txBox="1">
            <a:spLocks noChangeArrowheads="1"/>
          </p:cNvSpPr>
          <p:nvPr/>
        </p:nvSpPr>
        <p:spPr bwMode="auto">
          <a:xfrm>
            <a:off x="4284663" y="2205038"/>
            <a:ext cx="24479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3200" i="1">
                <a:solidFill>
                  <a:schemeClr val="bg1"/>
                </a:solidFill>
                <a:latin typeface="Times New Roman" panose="02020603050405020304" pitchFamily="18" charset="0"/>
                <a:ea typeface="宋体" panose="02010600030101010101" pitchFamily="2" charset="-122"/>
              </a:rPr>
              <a:t>P</a:t>
            </a:r>
            <a:r>
              <a:rPr kumimoji="1" lang="en-US" altLang="zh-CN" sz="3200" baseline="-25000">
                <a:solidFill>
                  <a:schemeClr val="bg1"/>
                </a:solidFill>
                <a:latin typeface="Times New Roman" panose="02020603050405020304" pitchFamily="18" charset="0"/>
                <a:ea typeface="宋体" panose="02010600030101010101" pitchFamily="2" charset="-122"/>
              </a:rPr>
              <a:t>p</a:t>
            </a:r>
            <a:r>
              <a:rPr kumimoji="1" lang="en-US" altLang="zh-CN" sz="3200">
                <a:solidFill>
                  <a:schemeClr val="bg1"/>
                </a:solidFill>
                <a:latin typeface="Times New Roman" panose="02020603050405020304" pitchFamily="18" charset="0"/>
                <a:ea typeface="宋体" panose="02010600030101010101" pitchFamily="2" charset="-122"/>
              </a:rPr>
              <a:t>=</a:t>
            </a:r>
            <a:r>
              <a:rPr kumimoji="1" lang="en-US" altLang="zh-CN" sz="3200" i="1">
                <a:solidFill>
                  <a:schemeClr val="bg1"/>
                </a:solidFill>
                <a:latin typeface="Times New Roman" panose="02020603050405020304" pitchFamily="18" charset="0"/>
                <a:ea typeface="宋体" panose="02010600030101010101" pitchFamily="2" charset="-122"/>
              </a:rPr>
              <a:t>U</a:t>
            </a:r>
            <a:r>
              <a:rPr kumimoji="1" lang="en-US" altLang="zh-CN" sz="3200" baseline="-25000">
                <a:solidFill>
                  <a:schemeClr val="bg1"/>
                </a:solidFill>
                <a:latin typeface="Times New Roman" panose="02020603050405020304" pitchFamily="18" charset="0"/>
                <a:ea typeface="宋体" panose="02010600030101010101" pitchFamily="2" charset="-122"/>
              </a:rPr>
              <a:t>p</a:t>
            </a:r>
            <a:r>
              <a:rPr kumimoji="1" lang="en-US" altLang="zh-CN" sz="3200" i="1">
                <a:solidFill>
                  <a:schemeClr val="bg1"/>
                </a:solidFill>
                <a:latin typeface="Times New Roman" panose="02020603050405020304" pitchFamily="18" charset="0"/>
                <a:ea typeface="宋体" panose="02010600030101010101" pitchFamily="2" charset="-122"/>
              </a:rPr>
              <a:t>I</a:t>
            </a:r>
            <a:r>
              <a:rPr kumimoji="1" lang="en-US" altLang="zh-CN" sz="3200" baseline="-25000">
                <a:solidFill>
                  <a:schemeClr val="bg1"/>
                </a:solidFill>
                <a:latin typeface="Times New Roman" panose="02020603050405020304" pitchFamily="18" charset="0"/>
                <a:ea typeface="宋体" panose="02010600030101010101" pitchFamily="2" charset="-122"/>
              </a:rPr>
              <a:t>p</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endPar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endParaRPr>
          </a:p>
        </p:txBody>
      </p:sp>
      <p:sp>
        <p:nvSpPr>
          <p:cNvPr id="209925" name="Text Box 5"/>
          <p:cNvSpPr txBox="1">
            <a:spLocks noChangeArrowheads="1"/>
          </p:cNvSpPr>
          <p:nvPr/>
        </p:nvSpPr>
        <p:spPr bwMode="auto">
          <a:xfrm>
            <a:off x="611188" y="3065463"/>
            <a:ext cx="5832475" cy="579437"/>
          </a:xfrm>
          <a:prstGeom prst="rect">
            <a:avLst/>
          </a:prstGeom>
          <a:gradFill rotWithShape="1">
            <a:gsLst>
              <a:gs pos="0">
                <a:srgbClr val="3399FF"/>
              </a:gs>
              <a:gs pos="50000">
                <a:schemeClr val="bg1"/>
              </a:gs>
              <a:gs pos="100000">
                <a:srgbClr val="3399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kumimoji="1" lang="zh-CN" altLang="zh-CN" sz="2800" b="1">
                <a:latin typeface="Times New Roman" panose="02020603050405020304" pitchFamily="18" charset="0"/>
                <a:ea typeface="楷体_GB2312" pitchFamily="49" charset="-122"/>
              </a:rPr>
              <a:t>三相总功率</a:t>
            </a:r>
            <a:r>
              <a:rPr kumimoji="1" lang="zh-CN" altLang="en-US" sz="2800" b="1">
                <a:latin typeface="Times New Roman" panose="02020603050405020304" pitchFamily="18" charset="0"/>
                <a:ea typeface="楷体_GB2312" pitchFamily="49" charset="-122"/>
              </a:rPr>
              <a:t>：</a:t>
            </a:r>
            <a:r>
              <a:rPr kumimoji="1" lang="zh-CN" altLang="zh-CN" sz="2800" b="1" i="1">
                <a:latin typeface="Times New Roman" panose="02020603050405020304" pitchFamily="18" charset="0"/>
                <a:ea typeface="宋体" panose="02010600030101010101" pitchFamily="2" charset="-122"/>
              </a:rPr>
              <a:t> </a:t>
            </a:r>
            <a:r>
              <a:rPr kumimoji="1" lang="en-US" altLang="zh-CN" sz="3200" i="1">
                <a:latin typeface="Times New Roman" panose="02020603050405020304" pitchFamily="18" charset="0"/>
                <a:ea typeface="宋体" panose="02010600030101010101" pitchFamily="2" charset="-122"/>
              </a:rPr>
              <a:t>P</a:t>
            </a:r>
            <a:r>
              <a:rPr kumimoji="1" lang="en-US" altLang="zh-CN" sz="3200">
                <a:latin typeface="Times New Roman" panose="02020603050405020304" pitchFamily="18" charset="0"/>
                <a:ea typeface="宋体" panose="02010600030101010101" pitchFamily="2" charset="-122"/>
              </a:rPr>
              <a:t>=3</a:t>
            </a:r>
            <a:r>
              <a:rPr kumimoji="1" lang="en-US" altLang="zh-CN" sz="3200" i="1">
                <a:latin typeface="Times New Roman" panose="02020603050405020304" pitchFamily="18" charset="0"/>
                <a:ea typeface="宋体" panose="02010600030101010101" pitchFamily="2" charset="-122"/>
              </a:rPr>
              <a:t>P</a:t>
            </a:r>
            <a:r>
              <a:rPr kumimoji="1" lang="en-US" altLang="zh-CN" sz="3200" i="1" baseline="-25000">
                <a:latin typeface="Times New Roman" panose="02020603050405020304" pitchFamily="18" charset="0"/>
                <a:ea typeface="宋体" panose="02010600030101010101" pitchFamily="2" charset="-122"/>
              </a:rPr>
              <a:t>p</a:t>
            </a:r>
            <a:r>
              <a:rPr kumimoji="1" lang="en-US" altLang="zh-CN" sz="3200">
                <a:latin typeface="Times New Roman" panose="02020603050405020304" pitchFamily="18" charset="0"/>
                <a:ea typeface="宋体" panose="02010600030101010101" pitchFamily="2" charset="-122"/>
              </a:rPr>
              <a:t>=3</a:t>
            </a:r>
            <a:r>
              <a:rPr kumimoji="1" lang="en-US" altLang="zh-CN" sz="3200" i="1">
                <a:latin typeface="Times New Roman" panose="02020603050405020304" pitchFamily="18" charset="0"/>
                <a:ea typeface="宋体" panose="02010600030101010101" pitchFamily="2" charset="-122"/>
              </a:rPr>
              <a:t>U</a:t>
            </a:r>
            <a:r>
              <a:rPr kumimoji="1" lang="en-US" altLang="zh-CN" sz="3200" i="1" baseline="-25000">
                <a:latin typeface="Times New Roman" panose="02020603050405020304" pitchFamily="18" charset="0"/>
                <a:ea typeface="宋体" panose="02010600030101010101" pitchFamily="2" charset="-122"/>
              </a:rPr>
              <a:t>p</a:t>
            </a:r>
            <a:r>
              <a:rPr kumimoji="1" lang="en-US" altLang="zh-CN" sz="3200" i="1">
                <a:latin typeface="Times New Roman" panose="02020603050405020304" pitchFamily="18" charset="0"/>
                <a:ea typeface="宋体" panose="02010600030101010101" pitchFamily="2" charset="-122"/>
              </a:rPr>
              <a:t>I</a:t>
            </a:r>
            <a:r>
              <a:rPr kumimoji="1" lang="en-US" altLang="zh-CN" sz="3200" i="1" baseline="-25000">
                <a:latin typeface="Times New Roman" panose="02020603050405020304" pitchFamily="18" charset="0"/>
                <a:ea typeface="宋体" panose="02010600030101010101" pitchFamily="2" charset="-122"/>
              </a:rPr>
              <a:t>p</a:t>
            </a:r>
            <a:r>
              <a:rPr kumimoji="1" lang="en-US" altLang="zh-CN" sz="3200">
                <a:latin typeface="Times New Roman" panose="02020603050405020304" pitchFamily="18" charset="0"/>
                <a:ea typeface="宋体" panose="02010600030101010101" pitchFamily="2" charset="-122"/>
              </a:rPr>
              <a:t>cos</a:t>
            </a:r>
            <a:r>
              <a:rPr kumimoji="1" lang="en-US" altLang="zh-CN" sz="3200" i="1">
                <a:latin typeface="Times New Roman" panose="02020603050405020304" pitchFamily="18" charset="0"/>
                <a:ea typeface="宋体" panose="02010600030101010101" pitchFamily="2" charset="-122"/>
                <a:sym typeface="Symbol" panose="05050102010706020507" pitchFamily="18" charset="2"/>
              </a:rPr>
              <a:t> </a:t>
            </a:r>
            <a:endParaRPr kumimoji="1" lang="en-US" altLang="zh-CN" sz="3200">
              <a:latin typeface="Times New Roman" panose="02020603050405020304" pitchFamily="18" charset="0"/>
              <a:ea typeface="宋体" panose="02010600030101010101" pitchFamily="2" charset="-122"/>
              <a:sym typeface="Symbol" panose="05050102010706020507" pitchFamily="18" charset="2"/>
            </a:endParaRPr>
          </a:p>
        </p:txBody>
      </p:sp>
      <p:graphicFrame>
        <p:nvGraphicFramePr>
          <p:cNvPr id="209926" name="Object 6"/>
          <p:cNvGraphicFramePr>
            <a:graphicFrameLocks noChangeAspect="1"/>
          </p:cNvGraphicFramePr>
          <p:nvPr/>
        </p:nvGraphicFramePr>
        <p:xfrm>
          <a:off x="1403350" y="3789363"/>
          <a:ext cx="4249738" cy="685800"/>
        </p:xfrm>
        <a:graphic>
          <a:graphicData uri="http://schemas.openxmlformats.org/presentationml/2006/ole">
            <mc:AlternateContent xmlns:mc="http://schemas.openxmlformats.org/markup-compatibility/2006">
              <mc:Choice xmlns:v="urn:schemas-microsoft-com:vml" Requires="v">
                <p:oleObj spid="_x0000_s92208" name="公式" r:id="rId4" imgW="1873386" imgH="298362" progId="Equation.3">
                  <p:embed/>
                </p:oleObj>
              </mc:Choice>
              <mc:Fallback>
                <p:oleObj name="公式" r:id="rId4" imgW="1873386" imgH="298362"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3789363"/>
                        <a:ext cx="4249738"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27" name="Object 7"/>
          <p:cNvGraphicFramePr>
            <a:graphicFrameLocks noChangeAspect="1"/>
          </p:cNvGraphicFramePr>
          <p:nvPr/>
        </p:nvGraphicFramePr>
        <p:xfrm>
          <a:off x="755650" y="4797425"/>
          <a:ext cx="7096125" cy="1341438"/>
        </p:xfrm>
        <a:graphic>
          <a:graphicData uri="http://schemas.openxmlformats.org/presentationml/2006/ole">
            <mc:AlternateContent xmlns:mc="http://schemas.openxmlformats.org/markup-compatibility/2006">
              <mc:Choice xmlns:v="urn:schemas-microsoft-com:vml" Requires="v">
                <p:oleObj spid="_x0000_s92209" name="公式" r:id="rId6" imgW="2476500" imgH="469900" progId="Equation.3">
                  <p:embed/>
                </p:oleObj>
              </mc:Choice>
              <mc:Fallback>
                <p:oleObj name="公式" r:id="rId6" imgW="2476500" imgH="4699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4797425"/>
                        <a:ext cx="7096125" cy="1341438"/>
                      </a:xfrm>
                      <a:prstGeom prst="rect">
                        <a:avLst/>
                      </a:prstGeom>
                      <a:gradFill rotWithShape="1">
                        <a:gsLst>
                          <a:gs pos="0">
                            <a:srgbClr val="3399FF"/>
                          </a:gs>
                          <a:gs pos="50000">
                            <a:srgbClr val="FFFFFF"/>
                          </a:gs>
                          <a:gs pos="100000">
                            <a:srgbClr val="3399FF"/>
                          </a:gs>
                        </a:gsLst>
                        <a:lin ang="5400000" scaled="1"/>
                      </a:gradFill>
                      <a:ln>
                        <a:noFill/>
                      </a:ln>
                      <a:effectLst>
                        <a:prstShdw prst="shdw17" dist="17961" dir="2700000">
                          <a:srgbClr val="1F5C99"/>
                        </a:prstShdw>
                      </a:effectLst>
                      <a:extLst>
                        <a:ext uri="{91240B29-F687-4F45-9708-019B960494DF}">
                          <a14:hiddenLine xmlns:a14="http://schemas.microsoft.com/office/drawing/2010/main" w="9525">
                            <a:solidFill>
                              <a:schemeClr val="accent1"/>
                            </a:solidFill>
                            <a:miter lim="800000"/>
                            <a:headEnd/>
                            <a:tailEnd/>
                          </a14:hiddenLine>
                        </a:ext>
                      </a:extLst>
                    </p:spPr>
                  </p:pic>
                </p:oleObj>
              </mc:Fallback>
            </mc:AlternateContent>
          </a:graphicData>
        </a:graphic>
      </p:graphicFrame>
      <p:sp>
        <p:nvSpPr>
          <p:cNvPr id="209928" name="Text Box 8"/>
          <p:cNvSpPr txBox="1">
            <a:spLocks noChangeArrowheads="1"/>
          </p:cNvSpPr>
          <p:nvPr/>
        </p:nvSpPr>
        <p:spPr bwMode="auto">
          <a:xfrm>
            <a:off x="755650" y="2276475"/>
            <a:ext cx="2430463" cy="557213"/>
          </a:xfrm>
          <a:prstGeom prst="rect">
            <a:avLst/>
          </a:prstGeom>
          <a:noFill/>
          <a:ln w="38100">
            <a:solidFill>
              <a:srgbClr val="00FF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circleNumDbPlain"/>
            </a:pPr>
            <a:r>
              <a:rPr kumimoji="1" lang="zh-CN" altLang="en-US" sz="2800" b="1">
                <a:solidFill>
                  <a:srgbClr val="FFFF00"/>
                </a:solidFill>
                <a:latin typeface="楷体_GB2312" pitchFamily="49" charset="-122"/>
                <a:ea typeface="楷体_GB2312" pitchFamily="49" charset="-122"/>
              </a:rPr>
              <a:t>平均功率</a:t>
            </a:r>
          </a:p>
        </p:txBody>
      </p:sp>
      <p:sp>
        <p:nvSpPr>
          <p:cNvPr id="209929" name="Line 9"/>
          <p:cNvSpPr>
            <a:spLocks noChangeShapeType="1"/>
          </p:cNvSpPr>
          <p:nvPr/>
        </p:nvSpPr>
        <p:spPr bwMode="auto">
          <a:xfrm>
            <a:off x="3419475" y="2493963"/>
            <a:ext cx="792163" cy="0"/>
          </a:xfrm>
          <a:prstGeom prst="line">
            <a:avLst/>
          </a:prstGeom>
          <a:noFill/>
          <a:ln w="76200">
            <a:solidFill>
              <a:srgbClr val="33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209930" name="Group 10"/>
          <p:cNvGrpSpPr>
            <a:grpSpLocks/>
          </p:cNvGrpSpPr>
          <p:nvPr/>
        </p:nvGrpSpPr>
        <p:grpSpPr bwMode="auto">
          <a:xfrm>
            <a:off x="6732588" y="1989138"/>
            <a:ext cx="1692275" cy="2232025"/>
            <a:chOff x="4241" y="1344"/>
            <a:chExt cx="1066" cy="1406"/>
          </a:xfrm>
        </p:grpSpPr>
        <p:sp>
          <p:nvSpPr>
            <p:cNvPr id="92180" name="Oval 11"/>
            <p:cNvSpPr>
              <a:spLocks noChangeArrowheads="1"/>
            </p:cNvSpPr>
            <p:nvPr/>
          </p:nvSpPr>
          <p:spPr bwMode="auto">
            <a:xfrm>
              <a:off x="5260" y="2128"/>
              <a:ext cx="47" cy="47"/>
            </a:xfrm>
            <a:prstGeom prst="ellipse">
              <a:avLst/>
            </a:prstGeom>
            <a:solidFill>
              <a:srgbClr val="FFCC00"/>
            </a:solidFill>
            <a:ln w="38100">
              <a:solidFill>
                <a:srgbClr val="FF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181" name="Text Box 12"/>
            <p:cNvSpPr txBox="1">
              <a:spLocks noChangeArrowheads="1"/>
            </p:cNvSpPr>
            <p:nvPr/>
          </p:nvSpPr>
          <p:spPr bwMode="auto">
            <a:xfrm>
              <a:off x="4377" y="1368"/>
              <a:ext cx="4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92182" name="Text Box 13"/>
            <p:cNvSpPr txBox="1">
              <a:spLocks noChangeArrowheads="1"/>
            </p:cNvSpPr>
            <p:nvPr/>
          </p:nvSpPr>
          <p:spPr bwMode="auto">
            <a:xfrm>
              <a:off x="4377" y="1867"/>
              <a:ext cx="4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92183" name="Text Box 14"/>
            <p:cNvSpPr txBox="1">
              <a:spLocks noChangeArrowheads="1"/>
            </p:cNvSpPr>
            <p:nvPr/>
          </p:nvSpPr>
          <p:spPr bwMode="auto">
            <a:xfrm>
              <a:off x="4332" y="2412"/>
              <a:ext cx="36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92184" name="Line 15"/>
            <p:cNvSpPr>
              <a:spLocks noChangeShapeType="1"/>
            </p:cNvSpPr>
            <p:nvPr/>
          </p:nvSpPr>
          <p:spPr bwMode="auto">
            <a:xfrm>
              <a:off x="4286" y="1661"/>
              <a:ext cx="99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185" name="Line 16"/>
            <p:cNvSpPr>
              <a:spLocks noChangeShapeType="1"/>
            </p:cNvSpPr>
            <p:nvPr/>
          </p:nvSpPr>
          <p:spPr bwMode="auto">
            <a:xfrm>
              <a:off x="4286" y="2160"/>
              <a:ext cx="979"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186" name="Line 17"/>
            <p:cNvSpPr>
              <a:spLocks noChangeShapeType="1"/>
            </p:cNvSpPr>
            <p:nvPr/>
          </p:nvSpPr>
          <p:spPr bwMode="auto">
            <a:xfrm>
              <a:off x="4241" y="2704"/>
              <a:ext cx="104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187" name="Line 18"/>
            <p:cNvSpPr>
              <a:spLocks noChangeShapeType="1"/>
            </p:cNvSpPr>
            <p:nvPr/>
          </p:nvSpPr>
          <p:spPr bwMode="auto">
            <a:xfrm>
              <a:off x="5284" y="1661"/>
              <a:ext cx="0" cy="1043"/>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188" name="Text Box 19"/>
            <p:cNvSpPr txBox="1">
              <a:spLocks noChangeArrowheads="1"/>
            </p:cNvSpPr>
            <p:nvPr/>
          </p:nvSpPr>
          <p:spPr bwMode="auto">
            <a:xfrm>
              <a:off x="4785" y="1344"/>
              <a:ext cx="3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2189" name="Text Box 20"/>
            <p:cNvSpPr txBox="1">
              <a:spLocks noChangeArrowheads="1"/>
            </p:cNvSpPr>
            <p:nvPr/>
          </p:nvSpPr>
          <p:spPr bwMode="auto">
            <a:xfrm>
              <a:off x="4830" y="1797"/>
              <a:ext cx="3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2190" name="Text Box 21"/>
            <p:cNvSpPr txBox="1">
              <a:spLocks noChangeArrowheads="1"/>
            </p:cNvSpPr>
            <p:nvPr/>
          </p:nvSpPr>
          <p:spPr bwMode="auto">
            <a:xfrm>
              <a:off x="4785" y="2341"/>
              <a:ext cx="3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2191" name="Rectangle 22"/>
            <p:cNvSpPr>
              <a:spLocks noChangeArrowheads="1"/>
            </p:cNvSpPr>
            <p:nvPr/>
          </p:nvSpPr>
          <p:spPr bwMode="auto">
            <a:xfrm>
              <a:off x="4740" y="1616"/>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192" name="Rectangle 23"/>
            <p:cNvSpPr>
              <a:spLocks noChangeArrowheads="1"/>
            </p:cNvSpPr>
            <p:nvPr/>
          </p:nvSpPr>
          <p:spPr bwMode="auto">
            <a:xfrm>
              <a:off x="4740" y="206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2193" name="Rectangle 24"/>
            <p:cNvSpPr>
              <a:spLocks noChangeArrowheads="1"/>
            </p:cNvSpPr>
            <p:nvPr/>
          </p:nvSpPr>
          <p:spPr bwMode="auto">
            <a:xfrm>
              <a:off x="4740" y="261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92171" name="Group 25"/>
          <p:cNvGrpSpPr>
            <a:grpSpLocks/>
          </p:cNvGrpSpPr>
          <p:nvPr/>
        </p:nvGrpSpPr>
        <p:grpSpPr bwMode="auto">
          <a:xfrm>
            <a:off x="8316913" y="6445250"/>
            <a:ext cx="792162" cy="366713"/>
            <a:chOff x="5193" y="4020"/>
            <a:chExt cx="499" cy="231"/>
          </a:xfrm>
        </p:grpSpPr>
        <p:pic>
          <p:nvPicPr>
            <p:cNvPr id="92178" name="Picture 26"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9" name="Text Box 2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92172" name="Group 28"/>
          <p:cNvGrpSpPr>
            <a:grpSpLocks/>
          </p:cNvGrpSpPr>
          <p:nvPr/>
        </p:nvGrpSpPr>
        <p:grpSpPr bwMode="auto">
          <a:xfrm>
            <a:off x="7451725" y="6445250"/>
            <a:ext cx="792163" cy="366713"/>
            <a:chOff x="5193" y="4020"/>
            <a:chExt cx="499" cy="231"/>
          </a:xfrm>
        </p:grpSpPr>
        <p:pic>
          <p:nvPicPr>
            <p:cNvPr id="92176" name="Picture 29"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7" name="Text Box 3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92173" name="Group 31"/>
          <p:cNvGrpSpPr>
            <a:grpSpLocks/>
          </p:cNvGrpSpPr>
          <p:nvPr/>
        </p:nvGrpSpPr>
        <p:grpSpPr bwMode="auto">
          <a:xfrm>
            <a:off x="6588125" y="6446838"/>
            <a:ext cx="792163" cy="366712"/>
            <a:chOff x="4695" y="4061"/>
            <a:chExt cx="499" cy="231"/>
          </a:xfrm>
        </p:grpSpPr>
        <p:pic>
          <p:nvPicPr>
            <p:cNvPr id="92174" name="Picture 32"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Text Box 3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209923"/>
                                        </p:tgtEl>
                                        <p:attrNameLst>
                                          <p:attrName>style.visibility</p:attrName>
                                        </p:attrNameLst>
                                      </p:cBhvr>
                                      <p:to>
                                        <p:strVal val="visible"/>
                                      </p:to>
                                    </p:set>
                                    <p:anim calcmode="lin" valueType="num">
                                      <p:cBhvr additive="base">
                                        <p:cTn id="7" dur="500" fill="hold"/>
                                        <p:tgtEl>
                                          <p:spTgt spid="209923"/>
                                        </p:tgtEl>
                                        <p:attrNameLst>
                                          <p:attrName>ppt_x</p:attrName>
                                        </p:attrNameLst>
                                      </p:cBhvr>
                                      <p:tavLst>
                                        <p:tav tm="0">
                                          <p:val>
                                            <p:strVal val="0-#ppt_w/2"/>
                                          </p:val>
                                        </p:tav>
                                        <p:tav tm="100000">
                                          <p:val>
                                            <p:strVal val="#ppt_x"/>
                                          </p:val>
                                        </p:tav>
                                      </p:tavLst>
                                    </p:anim>
                                    <p:anim calcmode="lin" valueType="num">
                                      <p:cBhvr additive="base">
                                        <p:cTn id="8" dur="500" fill="hold"/>
                                        <p:tgtEl>
                                          <p:spTgt spid="20992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9922"/>
                                        </p:tgtEl>
                                        <p:attrNameLst>
                                          <p:attrName>style.visibility</p:attrName>
                                        </p:attrNameLst>
                                      </p:cBhvr>
                                      <p:to>
                                        <p:strVal val="visible"/>
                                      </p:to>
                                    </p:set>
                                    <p:anim calcmode="lin" valueType="num">
                                      <p:cBhvr additive="base">
                                        <p:cTn id="13" dur="500" fill="hold"/>
                                        <p:tgtEl>
                                          <p:spTgt spid="209922"/>
                                        </p:tgtEl>
                                        <p:attrNameLst>
                                          <p:attrName>ppt_x</p:attrName>
                                        </p:attrNameLst>
                                      </p:cBhvr>
                                      <p:tavLst>
                                        <p:tav tm="0">
                                          <p:val>
                                            <p:strVal val="0-#ppt_w/2"/>
                                          </p:val>
                                        </p:tav>
                                        <p:tav tm="100000">
                                          <p:val>
                                            <p:strVal val="#ppt_x"/>
                                          </p:val>
                                        </p:tav>
                                      </p:tavLst>
                                    </p:anim>
                                    <p:anim calcmode="lin" valueType="num">
                                      <p:cBhvr additive="base">
                                        <p:cTn id="14" dur="500" fill="hold"/>
                                        <p:tgtEl>
                                          <p:spTgt spid="20992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09930"/>
                                        </p:tgtEl>
                                        <p:attrNameLst>
                                          <p:attrName>style.visibility</p:attrName>
                                        </p:attrNameLst>
                                      </p:cBhvr>
                                      <p:to>
                                        <p:strVal val="visible"/>
                                      </p:to>
                                    </p:set>
                                    <p:animEffect transition="in" filter="blinds(horizontal)">
                                      <p:cBhvr>
                                        <p:cTn id="19" dur="500"/>
                                        <p:tgtEl>
                                          <p:spTgt spid="20993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09928"/>
                                        </p:tgtEl>
                                        <p:attrNameLst>
                                          <p:attrName>style.visibility</p:attrName>
                                        </p:attrNameLst>
                                      </p:cBhvr>
                                      <p:to>
                                        <p:strVal val="visible"/>
                                      </p:to>
                                    </p:set>
                                    <p:anim calcmode="lin" valueType="num">
                                      <p:cBhvr additive="base">
                                        <p:cTn id="24" dur="500" fill="hold"/>
                                        <p:tgtEl>
                                          <p:spTgt spid="209928"/>
                                        </p:tgtEl>
                                        <p:attrNameLst>
                                          <p:attrName>ppt_x</p:attrName>
                                        </p:attrNameLst>
                                      </p:cBhvr>
                                      <p:tavLst>
                                        <p:tav tm="0">
                                          <p:val>
                                            <p:strVal val="0-#ppt_w/2"/>
                                          </p:val>
                                        </p:tav>
                                        <p:tav tm="100000">
                                          <p:val>
                                            <p:strVal val="#ppt_x"/>
                                          </p:val>
                                        </p:tav>
                                      </p:tavLst>
                                    </p:anim>
                                    <p:anim calcmode="lin" valueType="num">
                                      <p:cBhvr additive="base">
                                        <p:cTn id="25" dur="500" fill="hold"/>
                                        <p:tgtEl>
                                          <p:spTgt spid="209928"/>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8" fill="hold" nodeType="clickEffect">
                                  <p:stCondLst>
                                    <p:cond delay="0"/>
                                  </p:stCondLst>
                                  <p:childTnLst>
                                    <p:set>
                                      <p:cBhvr>
                                        <p:cTn id="29" dur="1" fill="hold">
                                          <p:stCondLst>
                                            <p:cond delay="0"/>
                                          </p:stCondLst>
                                        </p:cTn>
                                        <p:tgtEl>
                                          <p:spTgt spid="209929"/>
                                        </p:tgtEl>
                                        <p:attrNameLst>
                                          <p:attrName>style.visibility</p:attrName>
                                        </p:attrNameLst>
                                      </p:cBhvr>
                                      <p:to>
                                        <p:strVal val="visible"/>
                                      </p:to>
                                    </p:set>
                                    <p:animEffect transition="in" filter="slide(fromLeft)">
                                      <p:cBhvr>
                                        <p:cTn id="30" dur="500"/>
                                        <p:tgtEl>
                                          <p:spTgt spid="209929"/>
                                        </p:tgtEl>
                                      </p:cBhvr>
                                    </p:animEffect>
                                  </p:childTnLst>
                                </p:cTn>
                              </p:par>
                            </p:childTnLst>
                          </p:cTn>
                        </p:par>
                        <p:par>
                          <p:cTn id="31" fill="hold" nodeType="afterGroup">
                            <p:stCondLst>
                              <p:cond delay="500"/>
                            </p:stCondLst>
                            <p:childTnLst>
                              <p:par>
                                <p:cTn id="32" presetID="12" presetClass="entr" presetSubtype="2" fill="hold" grpId="0" nodeType="afterEffect">
                                  <p:stCondLst>
                                    <p:cond delay="0"/>
                                  </p:stCondLst>
                                  <p:childTnLst>
                                    <p:set>
                                      <p:cBhvr>
                                        <p:cTn id="33" dur="1" fill="hold">
                                          <p:stCondLst>
                                            <p:cond delay="0"/>
                                          </p:stCondLst>
                                        </p:cTn>
                                        <p:tgtEl>
                                          <p:spTgt spid="209924"/>
                                        </p:tgtEl>
                                        <p:attrNameLst>
                                          <p:attrName>style.visibility</p:attrName>
                                        </p:attrNameLst>
                                      </p:cBhvr>
                                      <p:to>
                                        <p:strVal val="visible"/>
                                      </p:to>
                                    </p:set>
                                    <p:animEffect transition="in" filter="slide(fromRight)">
                                      <p:cBhvr>
                                        <p:cTn id="34" dur="1000"/>
                                        <p:tgtEl>
                                          <p:spTgt spid="20992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9925"/>
                                        </p:tgtEl>
                                        <p:attrNameLst>
                                          <p:attrName>style.visibility</p:attrName>
                                        </p:attrNameLst>
                                      </p:cBhvr>
                                      <p:to>
                                        <p:strVal val="visible"/>
                                      </p:to>
                                    </p:set>
                                    <p:animEffect transition="in" filter="wipe(left)">
                                      <p:cBhvr>
                                        <p:cTn id="39" dur="2000"/>
                                        <p:tgtEl>
                                          <p:spTgt spid="209925"/>
                                        </p:tgtEl>
                                      </p:cBhvr>
                                    </p:animEffect>
                                  </p:childTnLst>
                                </p:cTn>
                              </p:par>
                            </p:childTnLst>
                          </p:cTn>
                        </p:par>
                        <p:par>
                          <p:cTn id="40" fill="hold" nodeType="afterGroup">
                            <p:stCondLst>
                              <p:cond delay="2000"/>
                            </p:stCondLst>
                            <p:childTnLst>
                              <p:par>
                                <p:cTn id="41" presetID="22" presetClass="entr" presetSubtype="8" fill="hold" nodeType="afterEffect">
                                  <p:stCondLst>
                                    <p:cond delay="0"/>
                                  </p:stCondLst>
                                  <p:childTnLst>
                                    <p:set>
                                      <p:cBhvr>
                                        <p:cTn id="42" dur="1" fill="hold">
                                          <p:stCondLst>
                                            <p:cond delay="0"/>
                                          </p:stCondLst>
                                        </p:cTn>
                                        <p:tgtEl>
                                          <p:spTgt spid="209926"/>
                                        </p:tgtEl>
                                        <p:attrNameLst>
                                          <p:attrName>style.visibility</p:attrName>
                                        </p:attrNameLst>
                                      </p:cBhvr>
                                      <p:to>
                                        <p:strVal val="visible"/>
                                      </p:to>
                                    </p:set>
                                    <p:animEffect transition="in" filter="wipe(left)">
                                      <p:cBhvr>
                                        <p:cTn id="43" dur="2000"/>
                                        <p:tgtEl>
                                          <p:spTgt spid="20992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8" presetClass="entr" presetSubtype="6" fill="hold" nodeType="clickEffect">
                                  <p:stCondLst>
                                    <p:cond delay="0"/>
                                  </p:stCondLst>
                                  <p:childTnLst>
                                    <p:set>
                                      <p:cBhvr>
                                        <p:cTn id="47" dur="1" fill="hold">
                                          <p:stCondLst>
                                            <p:cond delay="0"/>
                                          </p:stCondLst>
                                        </p:cTn>
                                        <p:tgtEl>
                                          <p:spTgt spid="209927"/>
                                        </p:tgtEl>
                                        <p:attrNameLst>
                                          <p:attrName>style.visibility</p:attrName>
                                        </p:attrNameLst>
                                      </p:cBhvr>
                                      <p:to>
                                        <p:strVal val="visible"/>
                                      </p:to>
                                    </p:set>
                                    <p:animEffect transition="in" filter="strips(downRight)">
                                      <p:cBhvr>
                                        <p:cTn id="48" dur="2000"/>
                                        <p:tgtEl>
                                          <p:spTgt spid="209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2" grpId="0"/>
      <p:bldP spid="209923" grpId="0"/>
      <p:bldP spid="209924" grpId="0" autoUpdateAnimBg="0"/>
      <p:bldP spid="209925" grpId="0" animBg="1" autoUpdateAnimBg="0"/>
      <p:bldP spid="209928" grpId="0" animBg="1"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0946" name="Object 2"/>
          <p:cNvGraphicFramePr>
            <a:graphicFrameLocks noChangeAspect="1"/>
          </p:cNvGraphicFramePr>
          <p:nvPr/>
        </p:nvGraphicFramePr>
        <p:xfrm>
          <a:off x="900113" y="765175"/>
          <a:ext cx="4419600" cy="717550"/>
        </p:xfrm>
        <a:graphic>
          <a:graphicData uri="http://schemas.openxmlformats.org/presentationml/2006/ole">
            <mc:AlternateContent xmlns:mc="http://schemas.openxmlformats.org/markup-compatibility/2006">
              <mc:Choice xmlns:v="urn:schemas-microsoft-com:vml" Requires="v">
                <p:oleObj spid="_x0000_s93232" name="公式" r:id="rId3" imgW="1860365" imgH="298362" progId="Equation.3">
                  <p:embed/>
                </p:oleObj>
              </mc:Choice>
              <mc:Fallback>
                <p:oleObj name="公式" r:id="rId3" imgW="1860365" imgH="298362"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765175"/>
                        <a:ext cx="4419600"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0947" name="Object 3"/>
          <p:cNvGraphicFramePr>
            <a:graphicFrameLocks noChangeAspect="1"/>
          </p:cNvGraphicFramePr>
          <p:nvPr/>
        </p:nvGraphicFramePr>
        <p:xfrm>
          <a:off x="539750" y="1700213"/>
          <a:ext cx="5688013" cy="1071562"/>
        </p:xfrm>
        <a:graphic>
          <a:graphicData uri="http://schemas.openxmlformats.org/presentationml/2006/ole">
            <mc:AlternateContent xmlns:mc="http://schemas.openxmlformats.org/markup-compatibility/2006">
              <mc:Choice xmlns:v="urn:schemas-microsoft-com:vml" Requires="v">
                <p:oleObj spid="_x0000_s93233" name="公式" r:id="rId5" imgW="2489200" imgH="469900" progId="Equation.3">
                  <p:embed/>
                </p:oleObj>
              </mc:Choice>
              <mc:Fallback>
                <p:oleObj name="公式" r:id="rId5" imgW="2489200" imgH="4699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1700213"/>
                        <a:ext cx="5688013" cy="1071562"/>
                      </a:xfrm>
                      <a:prstGeom prst="rect">
                        <a:avLst/>
                      </a:prstGeom>
                      <a:gradFill rotWithShape="1">
                        <a:gsLst>
                          <a:gs pos="0">
                            <a:srgbClr val="3399FF"/>
                          </a:gs>
                          <a:gs pos="50000">
                            <a:srgbClr val="FFFFFF"/>
                          </a:gs>
                          <a:gs pos="100000">
                            <a:srgbClr val="3399FF"/>
                          </a:gs>
                        </a:gsLst>
                        <a:lin ang="5400000" scaled="1"/>
                      </a:gradFill>
                      <a:ln>
                        <a:noFill/>
                      </a:ln>
                      <a:effectLst>
                        <a:prstShdw prst="shdw17" dist="17961" dir="2700000">
                          <a:srgbClr val="1F5C99"/>
                        </a:prstShdw>
                      </a:effectLst>
                      <a:extLst>
                        <a:ext uri="{91240B29-F687-4F45-9708-019B960494DF}">
                          <a14:hiddenLine xmlns:a14="http://schemas.microsoft.com/office/drawing/2010/main" w="9525">
                            <a:solidFill>
                              <a:schemeClr val="accent1"/>
                            </a:solidFill>
                            <a:miter lim="800000"/>
                            <a:headEnd/>
                            <a:tailEnd/>
                          </a14:hiddenLine>
                        </a:ext>
                      </a:extLst>
                    </p:spPr>
                  </p:pic>
                </p:oleObj>
              </mc:Fallback>
            </mc:AlternateContent>
          </a:graphicData>
        </a:graphic>
      </p:graphicFrame>
      <p:sp>
        <p:nvSpPr>
          <p:cNvPr id="210948" name="Text Box 4"/>
          <p:cNvSpPr txBox="1">
            <a:spLocks noChangeArrowheads="1"/>
          </p:cNvSpPr>
          <p:nvPr/>
        </p:nvSpPr>
        <p:spPr bwMode="auto">
          <a:xfrm>
            <a:off x="1258888" y="3357563"/>
            <a:ext cx="74168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en-US" altLang="zh-CN" sz="2800">
                <a:solidFill>
                  <a:srgbClr val="FFFF00"/>
                </a:solidFill>
                <a:latin typeface="Times New Roman" panose="02020603050405020304" pitchFamily="18" charset="0"/>
                <a:ea typeface="宋体" panose="02010600030101010101" pitchFamily="2" charset="-122"/>
              </a:rPr>
              <a:t>(1)</a:t>
            </a:r>
            <a:r>
              <a:rPr kumimoji="1" lang="en-US" altLang="zh-CN" sz="2800" b="1">
                <a:solidFill>
                  <a:srgbClr val="FFFF00"/>
                </a:solidFill>
                <a:latin typeface="Times New Roman" panose="02020603050405020304" pitchFamily="18" charset="0"/>
                <a:ea typeface="宋体" panose="02010600030101010101" pitchFamily="2" charset="-122"/>
              </a:rPr>
              <a:t>  </a:t>
            </a:r>
            <a:r>
              <a:rPr kumimoji="1" lang="en-US" altLang="zh-CN" sz="2800">
                <a:solidFill>
                  <a:srgbClr val="FFFF00"/>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b="1" i="1">
                <a:solidFill>
                  <a:srgbClr val="FFFF00"/>
                </a:solidFill>
                <a:latin typeface="Times New Roman" panose="02020603050405020304" pitchFamily="18" charset="0"/>
                <a:ea typeface="宋体" panose="02010600030101010101" pitchFamily="2" charset="-122"/>
                <a:sym typeface="Symbol" panose="05050102010706020507" pitchFamily="18" charset="2"/>
              </a:rPr>
              <a:t> </a:t>
            </a:r>
            <a:r>
              <a:rPr kumimoji="1" lang="zh-CN" altLang="en-US" sz="2800" b="1">
                <a:solidFill>
                  <a:srgbClr val="FFFF00"/>
                </a:solidFill>
                <a:latin typeface="楷体_GB2312" pitchFamily="49" charset="-122"/>
                <a:ea typeface="楷体_GB2312" pitchFamily="49" charset="-122"/>
              </a:rPr>
              <a:t>为相电压与相电流的相位差</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阻抗角</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，不要误以为是线电压与线电流的相位差。</a:t>
            </a:r>
          </a:p>
        </p:txBody>
      </p:sp>
      <p:sp>
        <p:nvSpPr>
          <p:cNvPr id="210949" name="Rectangle 5"/>
          <p:cNvSpPr>
            <a:spLocks noChangeArrowheads="1"/>
          </p:cNvSpPr>
          <p:nvPr/>
        </p:nvSpPr>
        <p:spPr bwMode="auto">
          <a:xfrm>
            <a:off x="1258888" y="4365625"/>
            <a:ext cx="75184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en-US" altLang="zh-CN" sz="2800">
                <a:solidFill>
                  <a:srgbClr val="FFFF00"/>
                </a:solidFill>
                <a:latin typeface="Times New Roman" panose="02020603050405020304" pitchFamily="18" charset="0"/>
                <a:ea typeface="宋体" panose="02010600030101010101" pitchFamily="2" charset="-122"/>
              </a:rPr>
              <a:t>(2)</a:t>
            </a:r>
            <a:r>
              <a:rPr kumimoji="1" lang="en-US" altLang="zh-CN" sz="2800" b="1">
                <a:solidFill>
                  <a:srgbClr val="FFFF00"/>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rPr>
              <a:t>为每相的功率因数，在对称三相制中有</a:t>
            </a:r>
            <a:r>
              <a:rPr kumimoji="1" lang="zh-CN" altLang="en-US" sz="2800" b="1">
                <a:solidFill>
                  <a:srgbClr val="FFFF00"/>
                </a:solidFill>
                <a:latin typeface="Times New Roman" panose="02020603050405020304" pitchFamily="18" charset="0"/>
                <a:ea typeface="宋体" panose="02010600030101010101" pitchFamily="2" charset="-122"/>
              </a:rPr>
              <a:t>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A</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B</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 =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baseline="-25000">
                <a:solidFill>
                  <a:schemeClr val="bg1"/>
                </a:solidFill>
                <a:latin typeface="Times New Roman" panose="02020603050405020304" pitchFamily="18" charset="0"/>
                <a:ea typeface="宋体" panose="02010600030101010101" pitchFamily="2" charset="-122"/>
                <a:sym typeface="Symbol" panose="05050102010706020507" pitchFamily="18" charset="2"/>
              </a:rPr>
              <a:t>C</a:t>
            </a:r>
            <a:r>
              <a:rPr kumimoji="1" lang="en-US" altLang="zh-CN" sz="2800">
                <a:solidFill>
                  <a:schemeClr val="bg1"/>
                </a:solidFill>
                <a:latin typeface="Times New Roman" panose="02020603050405020304" pitchFamily="18" charset="0"/>
                <a:ea typeface="宋体" panose="02010600030101010101" pitchFamily="2" charset="-122"/>
                <a:sym typeface="Symbol" panose="05050102010706020507" pitchFamily="18" charset="2"/>
              </a:rPr>
              <a:t> = </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2800" i="1">
                <a:solidFill>
                  <a:srgbClr val="FFFF00"/>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2800" baseline="-25000">
                <a:solidFill>
                  <a:srgbClr val="FFFF00"/>
                </a:solidFill>
                <a:latin typeface="Times New Roman" panose="02020603050405020304" pitchFamily="18" charset="0"/>
                <a:ea typeface="宋体" panose="02010600030101010101" pitchFamily="2" charset="-122"/>
                <a:sym typeface="Symbol" panose="05050102010706020507" pitchFamily="18" charset="2"/>
              </a:rPr>
              <a:t> </a:t>
            </a:r>
            <a:r>
              <a:rPr kumimoji="1" lang="zh-CN" altLang="en-US" sz="2800">
                <a:solidFill>
                  <a:srgbClr val="FFFF00"/>
                </a:solidFill>
                <a:latin typeface="Times New Roman" panose="02020603050405020304" pitchFamily="18" charset="0"/>
                <a:ea typeface="宋体" panose="02010600030101010101" pitchFamily="2" charset="-122"/>
                <a:sym typeface="Symbol" panose="05050102010706020507" pitchFamily="18" charset="2"/>
              </a:rPr>
              <a:t>。</a:t>
            </a:r>
          </a:p>
        </p:txBody>
      </p:sp>
      <p:sp>
        <p:nvSpPr>
          <p:cNvPr id="210950" name="Text Box 6"/>
          <p:cNvSpPr txBox="1">
            <a:spLocks noChangeArrowheads="1"/>
          </p:cNvSpPr>
          <p:nvPr/>
        </p:nvSpPr>
        <p:spPr bwMode="auto">
          <a:xfrm>
            <a:off x="1187450" y="5516563"/>
            <a:ext cx="7343775" cy="10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kumimoji="1" lang="en-US" altLang="zh-CN" sz="2800">
                <a:solidFill>
                  <a:srgbClr val="FFFF00"/>
                </a:solidFill>
                <a:latin typeface="楷体_GB2312" pitchFamily="49" charset="-122"/>
                <a:ea typeface="楷体_GB2312" pitchFamily="49" charset="-122"/>
              </a:rPr>
              <a:t>(3)</a:t>
            </a:r>
            <a:r>
              <a:rPr kumimoji="1" lang="en-US" altLang="zh-CN" sz="2800" b="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公式计算电源发出的功率</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或负载吸收的</a:t>
            </a:r>
          </a:p>
          <a:p>
            <a:pPr eaLnBrk="1" hangingPunct="1">
              <a:spcBef>
                <a:spcPct val="20000"/>
              </a:spcBef>
            </a:pPr>
            <a:r>
              <a:rPr kumimoji="1" lang="zh-CN" altLang="en-US" sz="2800" b="1">
                <a:solidFill>
                  <a:srgbClr val="FFFF00"/>
                </a:solidFill>
                <a:latin typeface="楷体_GB2312" pitchFamily="49" charset="-122"/>
                <a:ea typeface="楷体_GB2312" pitchFamily="49" charset="-122"/>
              </a:rPr>
              <a:t>   功率</a:t>
            </a:r>
            <a:r>
              <a:rPr kumimoji="1" lang="en-US" altLang="zh-CN" sz="2800" b="1">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a:t>
            </a:r>
          </a:p>
        </p:txBody>
      </p:sp>
      <p:grpSp>
        <p:nvGrpSpPr>
          <p:cNvPr id="210951" name="Group 7"/>
          <p:cNvGrpSpPr>
            <a:grpSpLocks/>
          </p:cNvGrpSpPr>
          <p:nvPr/>
        </p:nvGrpSpPr>
        <p:grpSpPr bwMode="auto">
          <a:xfrm>
            <a:off x="6516688" y="620713"/>
            <a:ext cx="2205037" cy="1885950"/>
            <a:chOff x="2562" y="2115"/>
            <a:chExt cx="1389" cy="1188"/>
          </a:xfrm>
        </p:grpSpPr>
        <p:sp>
          <p:nvSpPr>
            <p:cNvPr id="93204" name="Line 8"/>
            <p:cNvSpPr>
              <a:spLocks noChangeShapeType="1"/>
            </p:cNvSpPr>
            <p:nvPr/>
          </p:nvSpPr>
          <p:spPr bwMode="auto">
            <a:xfrm>
              <a:off x="2608" y="2160"/>
              <a:ext cx="862" cy="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5" name="Freeform 9"/>
            <p:cNvSpPr>
              <a:spLocks/>
            </p:cNvSpPr>
            <p:nvPr/>
          </p:nvSpPr>
          <p:spPr bwMode="auto">
            <a:xfrm flipH="1">
              <a:off x="2653" y="2795"/>
              <a:ext cx="1203" cy="499"/>
            </a:xfrm>
            <a:custGeom>
              <a:avLst/>
              <a:gdLst>
                <a:gd name="T0" fmla="*/ 0 w 2184"/>
                <a:gd name="T1" fmla="*/ 0 h 426"/>
                <a:gd name="T2" fmla="*/ 0 w 2184"/>
                <a:gd name="T3" fmla="*/ 499 h 426"/>
                <a:gd name="T4" fmla="*/ 1203 w 2184"/>
                <a:gd name="T5" fmla="*/ 499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type="oval"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6" name="Text Box 10"/>
            <p:cNvSpPr txBox="1">
              <a:spLocks noChangeArrowheads="1"/>
            </p:cNvSpPr>
            <p:nvPr/>
          </p:nvSpPr>
          <p:spPr bwMode="auto">
            <a:xfrm>
              <a:off x="2562" y="2115"/>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93207" name="Text Box 11"/>
            <p:cNvSpPr txBox="1">
              <a:spLocks noChangeArrowheads="1"/>
            </p:cNvSpPr>
            <p:nvPr/>
          </p:nvSpPr>
          <p:spPr bwMode="auto">
            <a:xfrm>
              <a:off x="2608" y="2478"/>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93208" name="Text Box 12"/>
            <p:cNvSpPr txBox="1">
              <a:spLocks noChangeArrowheads="1"/>
            </p:cNvSpPr>
            <p:nvPr/>
          </p:nvSpPr>
          <p:spPr bwMode="auto">
            <a:xfrm>
              <a:off x="2608" y="2976"/>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93209" name="Line 13"/>
            <p:cNvSpPr>
              <a:spLocks noChangeShapeType="1"/>
            </p:cNvSpPr>
            <p:nvPr/>
          </p:nvSpPr>
          <p:spPr bwMode="auto">
            <a:xfrm rot="19800000" flipH="1">
              <a:off x="3654" y="2126"/>
              <a:ext cx="0" cy="70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10" name="Line 14"/>
            <p:cNvSpPr>
              <a:spLocks noChangeShapeType="1"/>
            </p:cNvSpPr>
            <p:nvPr/>
          </p:nvSpPr>
          <p:spPr bwMode="auto">
            <a:xfrm rot="5400000">
              <a:off x="3252" y="2191"/>
              <a:ext cx="5" cy="1203"/>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11" name="Line 15"/>
            <p:cNvSpPr>
              <a:spLocks noChangeShapeType="1"/>
            </p:cNvSpPr>
            <p:nvPr/>
          </p:nvSpPr>
          <p:spPr bwMode="auto">
            <a:xfrm rot="5400000">
              <a:off x="2898" y="2233"/>
              <a:ext cx="635" cy="489"/>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12" name="Text Box 16"/>
            <p:cNvSpPr txBox="1">
              <a:spLocks noChangeArrowheads="1"/>
            </p:cNvSpPr>
            <p:nvPr/>
          </p:nvSpPr>
          <p:spPr bwMode="auto">
            <a:xfrm>
              <a:off x="3696" y="2205"/>
              <a:ext cx="25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3213" name="Text Box 17"/>
            <p:cNvSpPr txBox="1">
              <a:spLocks noChangeArrowheads="1"/>
            </p:cNvSpPr>
            <p:nvPr/>
          </p:nvSpPr>
          <p:spPr bwMode="auto">
            <a:xfrm>
              <a:off x="2880" y="2251"/>
              <a:ext cx="25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3214" name="Text Box 18"/>
            <p:cNvSpPr txBox="1">
              <a:spLocks noChangeArrowheads="1"/>
            </p:cNvSpPr>
            <p:nvPr/>
          </p:nvSpPr>
          <p:spPr bwMode="auto">
            <a:xfrm>
              <a:off x="3288" y="2795"/>
              <a:ext cx="25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Z</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3215" name="Rectangle 19"/>
            <p:cNvSpPr>
              <a:spLocks noChangeArrowheads="1"/>
            </p:cNvSpPr>
            <p:nvPr/>
          </p:nvSpPr>
          <p:spPr bwMode="auto">
            <a:xfrm rot="-3006260">
              <a:off x="3061" y="238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3216" name="Rectangle 20"/>
            <p:cNvSpPr>
              <a:spLocks noChangeArrowheads="1"/>
            </p:cNvSpPr>
            <p:nvPr/>
          </p:nvSpPr>
          <p:spPr bwMode="auto">
            <a:xfrm rot="3471240">
              <a:off x="3470" y="238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3217" name="Rectangle 21"/>
            <p:cNvSpPr>
              <a:spLocks noChangeArrowheads="1"/>
            </p:cNvSpPr>
            <p:nvPr/>
          </p:nvSpPr>
          <p:spPr bwMode="auto">
            <a:xfrm>
              <a:off x="3243" y="270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210966" name="Group 22"/>
          <p:cNvGrpSpPr>
            <a:grpSpLocks/>
          </p:cNvGrpSpPr>
          <p:nvPr/>
        </p:nvGrpSpPr>
        <p:grpSpPr bwMode="auto">
          <a:xfrm>
            <a:off x="468313" y="2781300"/>
            <a:ext cx="1644650" cy="850900"/>
            <a:chOff x="385" y="3022"/>
            <a:chExt cx="1036" cy="536"/>
          </a:xfrm>
        </p:grpSpPr>
        <p:pic>
          <p:nvPicPr>
            <p:cNvPr id="93202" name="Picture 23" descr="1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03" name="Text Box 24"/>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注意</a:t>
              </a:r>
            </a:p>
          </p:txBody>
        </p:sp>
      </p:grpSp>
      <p:grpSp>
        <p:nvGrpSpPr>
          <p:cNvPr id="93193" name="Group 25"/>
          <p:cNvGrpSpPr>
            <a:grpSpLocks/>
          </p:cNvGrpSpPr>
          <p:nvPr/>
        </p:nvGrpSpPr>
        <p:grpSpPr bwMode="auto">
          <a:xfrm>
            <a:off x="8316913" y="6445250"/>
            <a:ext cx="792162" cy="366713"/>
            <a:chOff x="5193" y="4020"/>
            <a:chExt cx="499" cy="231"/>
          </a:xfrm>
        </p:grpSpPr>
        <p:pic>
          <p:nvPicPr>
            <p:cNvPr id="93200" name="Picture 26"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01" name="Text Box 27">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93194" name="Group 28"/>
          <p:cNvGrpSpPr>
            <a:grpSpLocks/>
          </p:cNvGrpSpPr>
          <p:nvPr/>
        </p:nvGrpSpPr>
        <p:grpSpPr bwMode="auto">
          <a:xfrm>
            <a:off x="7451725" y="6445250"/>
            <a:ext cx="792163" cy="366713"/>
            <a:chOff x="5193" y="4020"/>
            <a:chExt cx="499" cy="231"/>
          </a:xfrm>
        </p:grpSpPr>
        <p:pic>
          <p:nvPicPr>
            <p:cNvPr id="93198" name="Picture 29"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9" name="Text Box 30">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93195" name="Group 31"/>
          <p:cNvGrpSpPr>
            <a:grpSpLocks/>
          </p:cNvGrpSpPr>
          <p:nvPr/>
        </p:nvGrpSpPr>
        <p:grpSpPr bwMode="auto">
          <a:xfrm>
            <a:off x="6588125" y="6446838"/>
            <a:ext cx="792163" cy="366712"/>
            <a:chOff x="4695" y="4061"/>
            <a:chExt cx="499" cy="231"/>
          </a:xfrm>
        </p:grpSpPr>
        <p:pic>
          <p:nvPicPr>
            <p:cNvPr id="93196" name="Picture 32"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7" name="Text Box 33">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10951"/>
                                        </p:tgtEl>
                                        <p:attrNameLst>
                                          <p:attrName>style.visibility</p:attrName>
                                        </p:attrNameLst>
                                      </p:cBhvr>
                                      <p:to>
                                        <p:strVal val="visible"/>
                                      </p:to>
                                    </p:set>
                                    <p:animEffect transition="in" filter="blinds(horizontal)">
                                      <p:cBhvr>
                                        <p:cTn id="7" dur="500"/>
                                        <p:tgtEl>
                                          <p:spTgt spid="2109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10946"/>
                                        </p:tgtEl>
                                        <p:attrNameLst>
                                          <p:attrName>style.visibility</p:attrName>
                                        </p:attrNameLst>
                                      </p:cBhvr>
                                      <p:to>
                                        <p:strVal val="visible"/>
                                      </p:to>
                                    </p:set>
                                    <p:animEffect transition="in" filter="wipe(left)">
                                      <p:cBhvr>
                                        <p:cTn id="12" dur="2000"/>
                                        <p:tgtEl>
                                          <p:spTgt spid="2109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10947"/>
                                        </p:tgtEl>
                                        <p:attrNameLst>
                                          <p:attrName>style.visibility</p:attrName>
                                        </p:attrNameLst>
                                      </p:cBhvr>
                                      <p:to>
                                        <p:strVal val="visible"/>
                                      </p:to>
                                    </p:set>
                                    <p:animEffect transition="in" filter="strips(downRight)">
                                      <p:cBhvr>
                                        <p:cTn id="17" dur="2000"/>
                                        <p:tgtEl>
                                          <p:spTgt spid="2109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10966"/>
                                        </p:tgtEl>
                                        <p:attrNameLst>
                                          <p:attrName>style.visibility</p:attrName>
                                        </p:attrNameLst>
                                      </p:cBhvr>
                                      <p:to>
                                        <p:strVal val="visible"/>
                                      </p:to>
                                    </p:set>
                                    <p:animEffect transition="in" filter="blinds(horizontal)">
                                      <p:cBhvr>
                                        <p:cTn id="22" dur="500"/>
                                        <p:tgtEl>
                                          <p:spTgt spid="21096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0948"/>
                                        </p:tgtEl>
                                        <p:attrNameLst>
                                          <p:attrName>style.visibility</p:attrName>
                                        </p:attrNameLst>
                                      </p:cBhvr>
                                      <p:to>
                                        <p:strVal val="visible"/>
                                      </p:to>
                                    </p:set>
                                    <p:animEffect transition="in" filter="wipe(up)">
                                      <p:cBhvr>
                                        <p:cTn id="27" dur="2000"/>
                                        <p:tgtEl>
                                          <p:spTgt spid="2109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10949"/>
                                        </p:tgtEl>
                                        <p:attrNameLst>
                                          <p:attrName>style.visibility</p:attrName>
                                        </p:attrNameLst>
                                      </p:cBhvr>
                                      <p:to>
                                        <p:strVal val="visible"/>
                                      </p:to>
                                    </p:set>
                                    <p:animEffect transition="in" filter="wipe(up)">
                                      <p:cBhvr>
                                        <p:cTn id="32" dur="2000"/>
                                        <p:tgtEl>
                                          <p:spTgt spid="2109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0950"/>
                                        </p:tgtEl>
                                        <p:attrNameLst>
                                          <p:attrName>style.visibility</p:attrName>
                                        </p:attrNameLst>
                                      </p:cBhvr>
                                      <p:to>
                                        <p:strVal val="visible"/>
                                      </p:to>
                                    </p:set>
                                    <p:animEffect transition="in" filter="wipe(left)">
                                      <p:cBhvr>
                                        <p:cTn id="37" dur="2000"/>
                                        <p:tgtEl>
                                          <p:spTgt spid="210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utoUpdateAnimBg="0"/>
      <p:bldP spid="210949" grpId="0" autoUpdateAnimBg="0"/>
      <p:bldP spid="210950"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1970" name="Group 2"/>
          <p:cNvGrpSpPr>
            <a:grpSpLocks/>
          </p:cNvGrpSpPr>
          <p:nvPr/>
        </p:nvGrpSpPr>
        <p:grpSpPr bwMode="auto">
          <a:xfrm>
            <a:off x="6516688" y="1412875"/>
            <a:ext cx="2205037" cy="1885950"/>
            <a:chOff x="2562" y="2115"/>
            <a:chExt cx="1389" cy="1188"/>
          </a:xfrm>
        </p:grpSpPr>
        <p:sp>
          <p:nvSpPr>
            <p:cNvPr id="94247" name="Line 3"/>
            <p:cNvSpPr>
              <a:spLocks noChangeShapeType="1"/>
            </p:cNvSpPr>
            <p:nvPr/>
          </p:nvSpPr>
          <p:spPr bwMode="auto">
            <a:xfrm>
              <a:off x="2608" y="2160"/>
              <a:ext cx="862" cy="0"/>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48" name="Freeform 4"/>
            <p:cNvSpPr>
              <a:spLocks/>
            </p:cNvSpPr>
            <p:nvPr/>
          </p:nvSpPr>
          <p:spPr bwMode="auto">
            <a:xfrm flipH="1">
              <a:off x="2653" y="2795"/>
              <a:ext cx="1203" cy="499"/>
            </a:xfrm>
            <a:custGeom>
              <a:avLst/>
              <a:gdLst>
                <a:gd name="T0" fmla="*/ 0 w 2184"/>
                <a:gd name="T1" fmla="*/ 0 h 426"/>
                <a:gd name="T2" fmla="*/ 0 w 2184"/>
                <a:gd name="T3" fmla="*/ 499 h 426"/>
                <a:gd name="T4" fmla="*/ 1203 w 2184"/>
                <a:gd name="T5" fmla="*/ 499 h 426"/>
                <a:gd name="T6" fmla="*/ 0 60000 65536"/>
                <a:gd name="T7" fmla="*/ 0 60000 65536"/>
                <a:gd name="T8" fmla="*/ 0 60000 65536"/>
              </a:gdLst>
              <a:ahLst/>
              <a:cxnLst>
                <a:cxn ang="T6">
                  <a:pos x="T0" y="T1"/>
                </a:cxn>
                <a:cxn ang="T7">
                  <a:pos x="T2" y="T3"/>
                </a:cxn>
                <a:cxn ang="T8">
                  <a:pos x="T4" y="T5"/>
                </a:cxn>
              </a:cxnLst>
              <a:rect l="0" t="0" r="r" b="b"/>
              <a:pathLst>
                <a:path w="2184" h="426">
                  <a:moveTo>
                    <a:pt x="0" y="0"/>
                  </a:moveTo>
                  <a:lnTo>
                    <a:pt x="0" y="426"/>
                  </a:lnTo>
                  <a:lnTo>
                    <a:pt x="2184" y="426"/>
                  </a:lnTo>
                </a:path>
              </a:pathLst>
            </a:custGeom>
            <a:noFill/>
            <a:ln w="28575" cmpd="sng">
              <a:solidFill>
                <a:srgbClr val="FFCC00"/>
              </a:solidFill>
              <a:round/>
              <a:headEnd type="oval"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49" name="Text Box 5"/>
            <p:cNvSpPr txBox="1">
              <a:spLocks noChangeArrowheads="1"/>
            </p:cNvSpPr>
            <p:nvPr/>
          </p:nvSpPr>
          <p:spPr bwMode="auto">
            <a:xfrm>
              <a:off x="2562" y="2115"/>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94250" name="Text Box 6"/>
            <p:cNvSpPr txBox="1">
              <a:spLocks noChangeArrowheads="1"/>
            </p:cNvSpPr>
            <p:nvPr/>
          </p:nvSpPr>
          <p:spPr bwMode="auto">
            <a:xfrm>
              <a:off x="2608" y="2478"/>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94251" name="Text Box 7"/>
            <p:cNvSpPr txBox="1">
              <a:spLocks noChangeArrowheads="1"/>
            </p:cNvSpPr>
            <p:nvPr/>
          </p:nvSpPr>
          <p:spPr bwMode="auto">
            <a:xfrm>
              <a:off x="2608" y="2976"/>
              <a:ext cx="40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94252" name="Line 8"/>
            <p:cNvSpPr>
              <a:spLocks noChangeShapeType="1"/>
            </p:cNvSpPr>
            <p:nvPr/>
          </p:nvSpPr>
          <p:spPr bwMode="auto">
            <a:xfrm rot="19800000" flipH="1">
              <a:off x="3654" y="2126"/>
              <a:ext cx="0" cy="706"/>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53" name="Line 9"/>
            <p:cNvSpPr>
              <a:spLocks noChangeShapeType="1"/>
            </p:cNvSpPr>
            <p:nvPr/>
          </p:nvSpPr>
          <p:spPr bwMode="auto">
            <a:xfrm rot="5400000">
              <a:off x="3252" y="2191"/>
              <a:ext cx="5" cy="1203"/>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54" name="Line 10"/>
            <p:cNvSpPr>
              <a:spLocks noChangeShapeType="1"/>
            </p:cNvSpPr>
            <p:nvPr/>
          </p:nvSpPr>
          <p:spPr bwMode="auto">
            <a:xfrm rot="5400000">
              <a:off x="2898" y="2233"/>
              <a:ext cx="635" cy="489"/>
            </a:xfrm>
            <a:prstGeom prst="line">
              <a:avLst/>
            </a:prstGeom>
            <a:noFill/>
            <a:ln w="28575">
              <a:solidFill>
                <a:srgbClr val="FFCC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55" name="Text Box 11"/>
            <p:cNvSpPr txBox="1">
              <a:spLocks noChangeArrowheads="1"/>
            </p:cNvSpPr>
            <p:nvPr/>
          </p:nvSpPr>
          <p:spPr bwMode="auto">
            <a:xfrm>
              <a:off x="3696" y="2205"/>
              <a:ext cx="25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4256" name="Text Box 12"/>
            <p:cNvSpPr txBox="1">
              <a:spLocks noChangeArrowheads="1"/>
            </p:cNvSpPr>
            <p:nvPr/>
          </p:nvSpPr>
          <p:spPr bwMode="auto">
            <a:xfrm>
              <a:off x="2880" y="2251"/>
              <a:ext cx="25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4257" name="Text Box 13"/>
            <p:cNvSpPr txBox="1">
              <a:spLocks noChangeArrowheads="1"/>
            </p:cNvSpPr>
            <p:nvPr/>
          </p:nvSpPr>
          <p:spPr bwMode="auto">
            <a:xfrm>
              <a:off x="3288" y="2795"/>
              <a:ext cx="25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4258" name="Rectangle 14"/>
            <p:cNvSpPr>
              <a:spLocks noChangeArrowheads="1"/>
            </p:cNvSpPr>
            <p:nvPr/>
          </p:nvSpPr>
          <p:spPr bwMode="auto">
            <a:xfrm rot="-3006260">
              <a:off x="3061" y="238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4259" name="Rectangle 15"/>
            <p:cNvSpPr>
              <a:spLocks noChangeArrowheads="1"/>
            </p:cNvSpPr>
            <p:nvPr/>
          </p:nvSpPr>
          <p:spPr bwMode="auto">
            <a:xfrm rot="3471240">
              <a:off x="3470" y="2387"/>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4260" name="Rectangle 16"/>
            <p:cNvSpPr>
              <a:spLocks noChangeArrowheads="1"/>
            </p:cNvSpPr>
            <p:nvPr/>
          </p:nvSpPr>
          <p:spPr bwMode="auto">
            <a:xfrm>
              <a:off x="3243" y="270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grpSp>
        <p:nvGrpSpPr>
          <p:cNvPr id="211985" name="Group 17"/>
          <p:cNvGrpSpPr>
            <a:grpSpLocks/>
          </p:cNvGrpSpPr>
          <p:nvPr/>
        </p:nvGrpSpPr>
        <p:grpSpPr bwMode="auto">
          <a:xfrm>
            <a:off x="6948488" y="3357563"/>
            <a:ext cx="1692275" cy="2232025"/>
            <a:chOff x="4241" y="1344"/>
            <a:chExt cx="1066" cy="1406"/>
          </a:xfrm>
        </p:grpSpPr>
        <p:sp>
          <p:nvSpPr>
            <p:cNvPr id="94233" name="Oval 18"/>
            <p:cNvSpPr>
              <a:spLocks noChangeArrowheads="1"/>
            </p:cNvSpPr>
            <p:nvPr/>
          </p:nvSpPr>
          <p:spPr bwMode="auto">
            <a:xfrm>
              <a:off x="5260" y="2128"/>
              <a:ext cx="47" cy="47"/>
            </a:xfrm>
            <a:prstGeom prst="ellipse">
              <a:avLst/>
            </a:prstGeom>
            <a:solidFill>
              <a:srgbClr val="FFCC00"/>
            </a:solidFill>
            <a:ln w="38100">
              <a:solidFill>
                <a:srgbClr val="FF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4234" name="Text Box 19"/>
            <p:cNvSpPr txBox="1">
              <a:spLocks noChangeArrowheads="1"/>
            </p:cNvSpPr>
            <p:nvPr/>
          </p:nvSpPr>
          <p:spPr bwMode="auto">
            <a:xfrm>
              <a:off x="4377" y="1368"/>
              <a:ext cx="4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A’</a:t>
              </a:r>
            </a:p>
          </p:txBody>
        </p:sp>
        <p:sp>
          <p:nvSpPr>
            <p:cNvPr id="94235" name="Text Box 20"/>
            <p:cNvSpPr txBox="1">
              <a:spLocks noChangeArrowheads="1"/>
            </p:cNvSpPr>
            <p:nvPr/>
          </p:nvSpPr>
          <p:spPr bwMode="auto">
            <a:xfrm>
              <a:off x="4377" y="1867"/>
              <a:ext cx="4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B’</a:t>
              </a:r>
            </a:p>
          </p:txBody>
        </p:sp>
        <p:sp>
          <p:nvSpPr>
            <p:cNvPr id="94236" name="Text Box 21"/>
            <p:cNvSpPr txBox="1">
              <a:spLocks noChangeArrowheads="1"/>
            </p:cNvSpPr>
            <p:nvPr/>
          </p:nvSpPr>
          <p:spPr bwMode="auto">
            <a:xfrm>
              <a:off x="4332" y="2412"/>
              <a:ext cx="36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C’</a:t>
              </a:r>
            </a:p>
          </p:txBody>
        </p:sp>
        <p:sp>
          <p:nvSpPr>
            <p:cNvPr id="94237" name="Line 22"/>
            <p:cNvSpPr>
              <a:spLocks noChangeShapeType="1"/>
            </p:cNvSpPr>
            <p:nvPr/>
          </p:nvSpPr>
          <p:spPr bwMode="auto">
            <a:xfrm>
              <a:off x="4286" y="1661"/>
              <a:ext cx="998"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38" name="Line 23"/>
            <p:cNvSpPr>
              <a:spLocks noChangeShapeType="1"/>
            </p:cNvSpPr>
            <p:nvPr/>
          </p:nvSpPr>
          <p:spPr bwMode="auto">
            <a:xfrm>
              <a:off x="4286" y="2160"/>
              <a:ext cx="979"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39" name="Line 24"/>
            <p:cNvSpPr>
              <a:spLocks noChangeShapeType="1"/>
            </p:cNvSpPr>
            <p:nvPr/>
          </p:nvSpPr>
          <p:spPr bwMode="auto">
            <a:xfrm>
              <a:off x="4241" y="2704"/>
              <a:ext cx="1043" cy="0"/>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40" name="Line 25"/>
            <p:cNvSpPr>
              <a:spLocks noChangeShapeType="1"/>
            </p:cNvSpPr>
            <p:nvPr/>
          </p:nvSpPr>
          <p:spPr bwMode="auto">
            <a:xfrm>
              <a:off x="5284" y="1661"/>
              <a:ext cx="0" cy="1043"/>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41" name="Text Box 26"/>
            <p:cNvSpPr txBox="1">
              <a:spLocks noChangeArrowheads="1"/>
            </p:cNvSpPr>
            <p:nvPr/>
          </p:nvSpPr>
          <p:spPr bwMode="auto">
            <a:xfrm>
              <a:off x="4785" y="1344"/>
              <a:ext cx="3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4242" name="Text Box 27"/>
            <p:cNvSpPr txBox="1">
              <a:spLocks noChangeArrowheads="1"/>
            </p:cNvSpPr>
            <p:nvPr/>
          </p:nvSpPr>
          <p:spPr bwMode="auto">
            <a:xfrm>
              <a:off x="4830" y="1797"/>
              <a:ext cx="3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4243" name="Text Box 28"/>
            <p:cNvSpPr txBox="1">
              <a:spLocks noChangeArrowheads="1"/>
            </p:cNvSpPr>
            <p:nvPr/>
          </p:nvSpPr>
          <p:spPr bwMode="auto">
            <a:xfrm>
              <a:off x="4785" y="2341"/>
              <a:ext cx="3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i="1">
                  <a:solidFill>
                    <a:schemeClr val="bg1"/>
                  </a:solidFill>
                  <a:latin typeface="Times New Roman" panose="02020603050405020304" pitchFamily="18" charset="0"/>
                  <a:ea typeface="宋体" panose="02010600030101010101" pitchFamily="2" charset="-122"/>
                </a:rPr>
                <a:t>R</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4244" name="Rectangle 29"/>
            <p:cNvSpPr>
              <a:spLocks noChangeArrowheads="1"/>
            </p:cNvSpPr>
            <p:nvPr/>
          </p:nvSpPr>
          <p:spPr bwMode="auto">
            <a:xfrm>
              <a:off x="4740" y="1616"/>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4245" name="Rectangle 30"/>
            <p:cNvSpPr>
              <a:spLocks noChangeArrowheads="1"/>
            </p:cNvSpPr>
            <p:nvPr/>
          </p:nvSpPr>
          <p:spPr bwMode="auto">
            <a:xfrm>
              <a:off x="4740" y="2069"/>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sp>
          <p:nvSpPr>
            <p:cNvPr id="94246" name="Rectangle 31"/>
            <p:cNvSpPr>
              <a:spLocks noChangeArrowheads="1"/>
            </p:cNvSpPr>
            <p:nvPr/>
          </p:nvSpPr>
          <p:spPr bwMode="auto">
            <a:xfrm>
              <a:off x="4740" y="2614"/>
              <a:ext cx="317" cy="136"/>
            </a:xfrm>
            <a:prstGeom prst="rect">
              <a:avLst/>
            </a:prstGeom>
            <a:gradFill rotWithShape="1">
              <a:gsLst>
                <a:gs pos="0">
                  <a:srgbClr val="764700"/>
                </a:gs>
                <a:gs pos="50000">
                  <a:srgbClr val="FF9900"/>
                </a:gs>
                <a:gs pos="100000">
                  <a:srgbClr val="764700"/>
                </a:gs>
              </a:gsLst>
              <a:lin ang="5400000" scaled="1"/>
            </a:gradFill>
            <a:ln>
              <a:noFill/>
            </a:ln>
            <a:effectLst/>
            <a:extLs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ea typeface="宋体" panose="02010600030101010101" pitchFamily="2" charset="-122"/>
              </a:endParaRPr>
            </a:p>
          </p:txBody>
        </p:sp>
      </p:grpSp>
      <p:sp>
        <p:nvSpPr>
          <p:cNvPr id="212000" name="Rectangle 32"/>
          <p:cNvSpPr>
            <a:spLocks noChangeArrowheads="1"/>
          </p:cNvSpPr>
          <p:nvPr/>
        </p:nvSpPr>
        <p:spPr bwMode="auto">
          <a:xfrm>
            <a:off x="468313" y="620713"/>
            <a:ext cx="863600" cy="579437"/>
          </a:xfrm>
          <a:prstGeom prst="rect">
            <a:avLst/>
          </a:prstGeom>
          <a:noFill/>
          <a:ln>
            <a:noFill/>
          </a:ln>
          <a:effectLst/>
          <a:extLst>
            <a:ext uri="{909E8E84-426E-40DD-AFC4-6F175D3DCCD1}">
              <a14:hiddenFill xmlns:a14="http://schemas.microsoft.com/office/drawing/2010/main">
                <a:solidFill>
                  <a:srgbClr val="99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3200" b="1">
                <a:solidFill>
                  <a:schemeClr val="bg1"/>
                </a:solidFill>
                <a:latin typeface="Times New Roman" panose="02020603050405020304" pitchFamily="18" charset="0"/>
                <a:ea typeface="宋体" panose="02010600030101010101" pitchFamily="2" charset="-122"/>
              </a:rPr>
              <a:t>例</a:t>
            </a:r>
            <a:r>
              <a:rPr kumimoji="1" lang="en-US" altLang="zh-CN" sz="3200">
                <a:solidFill>
                  <a:schemeClr val="bg1"/>
                </a:solidFill>
                <a:latin typeface="Times New Roman" panose="02020603050405020304" pitchFamily="18" charset="0"/>
                <a:ea typeface="宋体" panose="02010600030101010101" pitchFamily="2" charset="-122"/>
              </a:rPr>
              <a:t>1</a:t>
            </a:r>
          </a:p>
        </p:txBody>
      </p:sp>
      <p:sp>
        <p:nvSpPr>
          <p:cNvPr id="212001" name="Rectangle 33"/>
          <p:cNvSpPr>
            <a:spLocks noChangeArrowheads="1"/>
          </p:cNvSpPr>
          <p:nvPr/>
        </p:nvSpPr>
        <p:spPr bwMode="auto">
          <a:xfrm>
            <a:off x="1258888" y="549275"/>
            <a:ext cx="69850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zh-CN" altLang="en-US" sz="2800" b="1">
                <a:solidFill>
                  <a:srgbClr val="FFFF00"/>
                </a:solidFill>
                <a:latin typeface="Times New Roman" panose="02020603050405020304" pitchFamily="18" charset="0"/>
                <a:ea typeface="仿宋_GB2312" pitchFamily="49" charset="-122"/>
              </a:rPr>
              <a:t> </a:t>
            </a:r>
            <a:r>
              <a:rPr kumimoji="1" lang="zh-CN" altLang="en-US" sz="2800" b="1">
                <a:solidFill>
                  <a:srgbClr val="FFFF00"/>
                </a:solidFill>
                <a:latin typeface="Times New Roman" panose="02020603050405020304" pitchFamily="18" charset="0"/>
                <a:ea typeface="楷体_GB2312" pitchFamily="49" charset="-122"/>
              </a:rPr>
              <a:t>已知对称三相电路线电压</a:t>
            </a:r>
            <a:r>
              <a:rPr kumimoji="1" lang="en-US" altLang="zh-CN" sz="2800" i="1">
                <a:solidFill>
                  <a:srgbClr val="FFFF00"/>
                </a:solidFill>
                <a:latin typeface="Times New Roman" panose="02020603050405020304" pitchFamily="18" charset="0"/>
                <a:ea typeface="宋体" panose="02010600030101010101" pitchFamily="2" charset="-122"/>
              </a:rPr>
              <a:t>U</a:t>
            </a:r>
            <a:r>
              <a:rPr kumimoji="1" lang="en-US" altLang="zh-CN" sz="2800" i="1" baseline="-25000">
                <a:solidFill>
                  <a:srgbClr val="FFFF00"/>
                </a:solidFill>
                <a:latin typeface="Times New Roman" panose="02020603050405020304" pitchFamily="18" charset="0"/>
                <a:ea typeface="宋体" panose="02010600030101010101" pitchFamily="2" charset="-122"/>
              </a:rPr>
              <a:t>l  </a:t>
            </a:r>
            <a:r>
              <a:rPr kumimoji="1" lang="zh-CN" altLang="en-US" sz="2800">
                <a:solidFill>
                  <a:srgbClr val="FFFF00"/>
                </a:solidFill>
                <a:latin typeface="Times New Roman" panose="02020603050405020304" pitchFamily="18" charset="0"/>
                <a:ea typeface="宋体" panose="02010600030101010101" pitchFamily="2" charset="-122"/>
              </a:rPr>
              <a:t>，</a:t>
            </a:r>
            <a:r>
              <a:rPr kumimoji="1" lang="zh-CN" altLang="en-US" sz="2800" b="1">
                <a:solidFill>
                  <a:srgbClr val="FFFF00"/>
                </a:solidFill>
                <a:latin typeface="Times New Roman" panose="02020603050405020304" pitchFamily="18" charset="0"/>
                <a:ea typeface="楷体_GB2312" pitchFamily="49" charset="-122"/>
              </a:rPr>
              <a:t>问负载接成</a:t>
            </a:r>
            <a:r>
              <a:rPr kumimoji="1" lang="en-US" altLang="zh-CN" sz="2800">
                <a:solidFill>
                  <a:srgbClr val="FFFF00"/>
                </a:solidFill>
                <a:latin typeface="Times New Roman" panose="02020603050405020304" pitchFamily="18" charset="0"/>
                <a:ea typeface="楷体_GB2312" pitchFamily="49" charset="-122"/>
              </a:rPr>
              <a:t>Y</a:t>
            </a:r>
            <a:r>
              <a:rPr kumimoji="1" lang="zh-CN" altLang="en-US" sz="2800" b="1">
                <a:solidFill>
                  <a:srgbClr val="FFFF00"/>
                </a:solidFill>
                <a:latin typeface="Times New Roman" panose="02020603050405020304" pitchFamily="18" charset="0"/>
                <a:ea typeface="楷体_GB2312" pitchFamily="49" charset="-122"/>
              </a:rPr>
              <a:t>和</a:t>
            </a:r>
            <a:r>
              <a:rPr kumimoji="1" lang="zh-CN" altLang="en-US"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各从电网获取多少功率？</a:t>
            </a:r>
            <a:endParaRPr kumimoji="1" lang="zh-CN" altLang="en-US" sz="2800" b="1">
              <a:solidFill>
                <a:srgbClr val="FFFF00"/>
              </a:solidFill>
              <a:latin typeface="仿宋_GB2312" pitchFamily="49" charset="-122"/>
              <a:ea typeface="楷体_GB2312" pitchFamily="49" charset="-122"/>
              <a:sym typeface="Symbol" panose="05050102010706020507" pitchFamily="18" charset="2"/>
            </a:endParaRPr>
          </a:p>
        </p:txBody>
      </p:sp>
      <p:sp>
        <p:nvSpPr>
          <p:cNvPr id="212002" name="Text Box 34"/>
          <p:cNvSpPr txBox="1">
            <a:spLocks noChangeArrowheads="1"/>
          </p:cNvSpPr>
          <p:nvPr/>
        </p:nvSpPr>
        <p:spPr bwMode="auto">
          <a:xfrm>
            <a:off x="539750" y="1844675"/>
            <a:ext cx="688975" cy="519113"/>
          </a:xfrm>
          <a:prstGeom prst="rect">
            <a:avLst/>
          </a:prstGeom>
          <a:solidFill>
            <a:srgbClr val="9900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chemeClr val="bg1"/>
                </a:solidFill>
                <a:latin typeface="Times New Roman" panose="02020603050405020304" pitchFamily="18" charset="0"/>
                <a:ea typeface="宋体" panose="02010600030101010101" pitchFamily="2" charset="-122"/>
              </a:rPr>
              <a:t>解</a:t>
            </a:r>
          </a:p>
        </p:txBody>
      </p:sp>
      <p:graphicFrame>
        <p:nvGraphicFramePr>
          <p:cNvPr id="212003" name="Object 35"/>
          <p:cNvGraphicFramePr>
            <a:graphicFrameLocks noChangeAspect="1"/>
          </p:cNvGraphicFramePr>
          <p:nvPr/>
        </p:nvGraphicFramePr>
        <p:xfrm>
          <a:off x="1403350" y="1628775"/>
          <a:ext cx="4752975" cy="1041400"/>
        </p:xfrm>
        <a:graphic>
          <a:graphicData uri="http://schemas.openxmlformats.org/presentationml/2006/ole">
            <mc:AlternateContent xmlns:mc="http://schemas.openxmlformats.org/markup-compatibility/2006">
              <mc:Choice xmlns:v="urn:schemas-microsoft-com:vml" Requires="v">
                <p:oleObj spid="_x0000_s94282" name="公式" r:id="rId3" imgW="2127090" imgH="463506" progId="Equation.3">
                  <p:embed/>
                </p:oleObj>
              </mc:Choice>
              <mc:Fallback>
                <p:oleObj name="公式" r:id="rId3" imgW="2127090" imgH="463506" progId="Equation.3">
                  <p:embed/>
                  <p:pic>
                    <p:nvPicPr>
                      <p:cNvPr id="0" name="Object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1628775"/>
                        <a:ext cx="4752975" cy="1041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2004" name="Object 36"/>
          <p:cNvGraphicFramePr>
            <a:graphicFrameLocks noChangeAspect="1"/>
          </p:cNvGraphicFramePr>
          <p:nvPr/>
        </p:nvGraphicFramePr>
        <p:xfrm>
          <a:off x="1476375" y="2708275"/>
          <a:ext cx="4470400" cy="1068388"/>
        </p:xfrm>
        <a:graphic>
          <a:graphicData uri="http://schemas.openxmlformats.org/presentationml/2006/ole">
            <mc:AlternateContent xmlns:mc="http://schemas.openxmlformats.org/markup-compatibility/2006">
              <mc:Choice xmlns:v="urn:schemas-microsoft-com:vml" Requires="v">
                <p:oleObj spid="_x0000_s94283" name="公式" r:id="rId5" imgW="2000435" imgH="476119" progId="Equation.3">
                  <p:embed/>
                </p:oleObj>
              </mc:Choice>
              <mc:Fallback>
                <p:oleObj name="公式" r:id="rId5" imgW="2000435" imgH="476119" progId="Equation.3">
                  <p:embed/>
                  <p:pic>
                    <p:nvPicPr>
                      <p:cNvPr id="0"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2708275"/>
                        <a:ext cx="4470400" cy="1068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12005" name="Group 37"/>
          <p:cNvGrpSpPr>
            <a:grpSpLocks/>
          </p:cNvGrpSpPr>
          <p:nvPr/>
        </p:nvGrpSpPr>
        <p:grpSpPr bwMode="auto">
          <a:xfrm>
            <a:off x="323850" y="3357563"/>
            <a:ext cx="1644650" cy="850900"/>
            <a:chOff x="385" y="3022"/>
            <a:chExt cx="1036" cy="536"/>
          </a:xfrm>
        </p:grpSpPr>
        <p:pic>
          <p:nvPicPr>
            <p:cNvPr id="94231" name="Picture 38" descr="1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32" name="Text Box 39"/>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结论</a:t>
              </a:r>
            </a:p>
          </p:txBody>
        </p:sp>
      </p:grpSp>
      <p:grpSp>
        <p:nvGrpSpPr>
          <p:cNvPr id="212008" name="Group 40"/>
          <p:cNvGrpSpPr>
            <a:grpSpLocks/>
          </p:cNvGrpSpPr>
          <p:nvPr/>
        </p:nvGrpSpPr>
        <p:grpSpPr bwMode="auto">
          <a:xfrm>
            <a:off x="539750" y="3932238"/>
            <a:ext cx="6337300" cy="1630362"/>
            <a:chOff x="340" y="2478"/>
            <a:chExt cx="3992" cy="1027"/>
          </a:xfrm>
        </p:grpSpPr>
        <p:sp>
          <p:nvSpPr>
            <p:cNvPr id="94229" name="Text Box 41"/>
            <p:cNvSpPr txBox="1">
              <a:spLocks noChangeArrowheads="1"/>
            </p:cNvSpPr>
            <p:nvPr/>
          </p:nvSpPr>
          <p:spPr bwMode="auto">
            <a:xfrm>
              <a:off x="340" y="2478"/>
              <a:ext cx="3992" cy="1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en-US" altLang="zh-CN" sz="2800">
                  <a:solidFill>
                    <a:srgbClr val="FFFF00"/>
                  </a:solidFill>
                  <a:latin typeface="Times New Roman" panose="02020603050405020304" pitchFamily="18" charset="0"/>
                  <a:ea typeface="宋体" panose="02010600030101010101" pitchFamily="2" charset="-122"/>
                </a:rPr>
                <a:t>(1)</a:t>
              </a:r>
              <a:r>
                <a:rPr kumimoji="1" lang="en-US" altLang="zh-CN" sz="2800" b="1">
                  <a:solidFill>
                    <a:srgbClr val="FFFF00"/>
                  </a:solidFill>
                  <a:latin typeface="Times New Roman" panose="02020603050405020304" pitchFamily="18" charset="0"/>
                  <a:ea typeface="宋体" panose="02010600030101010101" pitchFamily="2" charset="-122"/>
                </a:rPr>
                <a:t>  </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当负载由</a:t>
              </a:r>
              <a:r>
                <a:rPr kumimoji="1" lang="en-US" altLang="zh-CN" sz="2800">
                  <a:solidFill>
                    <a:srgbClr val="FFFF00"/>
                  </a:solidFill>
                  <a:latin typeface="Times New Roman" panose="02020603050405020304" pitchFamily="18" charset="0"/>
                  <a:ea typeface="楷体_GB2312" pitchFamily="49" charset="-122"/>
                  <a:sym typeface="Symbol" panose="05050102010706020507" pitchFamily="18" charset="2"/>
                </a:rPr>
                <a:t>Y</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改接成</a:t>
              </a:r>
              <a:r>
                <a:rPr kumimoji="1" lang="zh-CN" altLang="en-US"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时</a:t>
              </a:r>
              <a:r>
                <a:rPr kumimoji="1" lang="zh-CN" altLang="en-US"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en-US" sz="2800" b="1">
                  <a:solidFill>
                    <a:srgbClr val="FFFF00"/>
                  </a:solidFill>
                  <a:latin typeface="Times New Roman" panose="02020603050405020304" pitchFamily="18" charset="0"/>
                  <a:ea typeface="楷体_GB2312" pitchFamily="49" charset="-122"/>
                  <a:sym typeface="Symbol" panose="05050102010706020507" pitchFamily="18" charset="2"/>
                </a:rPr>
                <a:t>若</a:t>
              </a:r>
              <a:r>
                <a:rPr kumimoji="1" lang="zh-CN" altLang="en-US" sz="2800" b="1">
                  <a:solidFill>
                    <a:srgbClr val="FFFF00"/>
                  </a:solidFill>
                  <a:latin typeface="楷体_GB2312" pitchFamily="49" charset="-122"/>
                  <a:ea typeface="楷体_GB2312" pitchFamily="49" charset="-122"/>
                </a:rPr>
                <a:t>线电压不变，则由于相电压与相电流增大   倍，所以功率增大</a:t>
              </a:r>
              <a:r>
                <a:rPr kumimoji="1" lang="en-US" altLang="zh-CN" sz="2800">
                  <a:solidFill>
                    <a:schemeClr val="bg1"/>
                  </a:solidFill>
                  <a:latin typeface="Times New Roman" panose="02020603050405020304" pitchFamily="18" charset="0"/>
                  <a:ea typeface="楷体_GB2312" pitchFamily="49" charset="-122"/>
                </a:rPr>
                <a:t>3</a:t>
              </a:r>
              <a:r>
                <a:rPr kumimoji="1" lang="zh-CN" altLang="en-US" sz="2800" b="1">
                  <a:solidFill>
                    <a:srgbClr val="FFFF00"/>
                  </a:solidFill>
                  <a:latin typeface="楷体_GB2312" pitchFamily="49" charset="-122"/>
                  <a:ea typeface="楷体_GB2312" pitchFamily="49" charset="-122"/>
                </a:rPr>
                <a:t>倍。</a:t>
              </a:r>
            </a:p>
          </p:txBody>
        </p:sp>
        <p:graphicFrame>
          <p:nvGraphicFramePr>
            <p:cNvPr id="94230" name="Object 42"/>
            <p:cNvGraphicFramePr>
              <a:graphicFrameLocks noChangeAspect="1"/>
            </p:cNvGraphicFramePr>
            <p:nvPr/>
          </p:nvGraphicFramePr>
          <p:xfrm>
            <a:off x="3833" y="2840"/>
            <a:ext cx="356" cy="354"/>
          </p:xfrm>
          <a:graphic>
            <a:graphicData uri="http://schemas.openxmlformats.org/presentationml/2006/ole">
              <mc:AlternateContent xmlns:mc="http://schemas.openxmlformats.org/markup-compatibility/2006">
                <mc:Choice xmlns:v="urn:schemas-microsoft-com:vml" Requires="v">
                  <p:oleObj spid="_x0000_s94284" name="公式" r:id="rId8" imgW="247786" imgH="247519" progId="Equation.3">
                    <p:embed/>
                  </p:oleObj>
                </mc:Choice>
                <mc:Fallback>
                  <p:oleObj name="公式" r:id="rId8" imgW="247786" imgH="247519" progId="Equation.3">
                    <p:embed/>
                    <p:pic>
                      <p:nvPicPr>
                        <p:cNvPr id="0" name="Object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3" y="2840"/>
                          <a:ext cx="356"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12011" name="Rectangle 43"/>
          <p:cNvSpPr>
            <a:spLocks noChangeArrowheads="1"/>
          </p:cNvSpPr>
          <p:nvPr/>
        </p:nvSpPr>
        <p:spPr bwMode="auto">
          <a:xfrm>
            <a:off x="539750" y="5516563"/>
            <a:ext cx="7488238"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76250" indent="-4762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en-US" altLang="zh-CN" sz="2800">
                <a:solidFill>
                  <a:srgbClr val="FFFF00"/>
                </a:solidFill>
                <a:latin typeface="楷体_GB2312" pitchFamily="49" charset="-122"/>
                <a:ea typeface="楷体_GB2312" pitchFamily="49" charset="-122"/>
              </a:rPr>
              <a:t>(2)</a:t>
            </a:r>
            <a:r>
              <a:rPr kumimoji="1" lang="zh-CN" altLang="en-US" sz="2800" b="1">
                <a:solidFill>
                  <a:srgbClr val="FFFF00"/>
                </a:solidFill>
                <a:latin typeface="楷体_GB2312" pitchFamily="49" charset="-122"/>
                <a:ea typeface="楷体_GB2312" pitchFamily="49" charset="-122"/>
              </a:rPr>
              <a:t>若负载的相电压不变，则不论怎样连接其功率不变。</a:t>
            </a:r>
            <a:endParaRPr kumimoji="1" lang="zh-CN" altLang="en-US" sz="2800" b="1">
              <a:solidFill>
                <a:srgbClr val="FFFF00"/>
              </a:solidFill>
              <a:latin typeface="楷体_GB2312" pitchFamily="49" charset="-122"/>
              <a:ea typeface="楷体_GB2312" pitchFamily="49" charset="-122"/>
              <a:sym typeface="Symbol" panose="05050102010706020507" pitchFamily="18" charset="2"/>
            </a:endParaRPr>
          </a:p>
        </p:txBody>
      </p:sp>
      <p:grpSp>
        <p:nvGrpSpPr>
          <p:cNvPr id="94220" name="Group 44"/>
          <p:cNvGrpSpPr>
            <a:grpSpLocks/>
          </p:cNvGrpSpPr>
          <p:nvPr/>
        </p:nvGrpSpPr>
        <p:grpSpPr bwMode="auto">
          <a:xfrm>
            <a:off x="8316913" y="6445250"/>
            <a:ext cx="792162" cy="366713"/>
            <a:chOff x="5193" y="4020"/>
            <a:chExt cx="499" cy="231"/>
          </a:xfrm>
        </p:grpSpPr>
        <p:pic>
          <p:nvPicPr>
            <p:cNvPr id="94227" name="Picture 45"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28" name="Text Box 4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94221" name="Group 47"/>
          <p:cNvGrpSpPr>
            <a:grpSpLocks/>
          </p:cNvGrpSpPr>
          <p:nvPr/>
        </p:nvGrpSpPr>
        <p:grpSpPr bwMode="auto">
          <a:xfrm>
            <a:off x="7451725" y="6445250"/>
            <a:ext cx="792163" cy="366713"/>
            <a:chOff x="5193" y="4020"/>
            <a:chExt cx="499" cy="231"/>
          </a:xfrm>
        </p:grpSpPr>
        <p:pic>
          <p:nvPicPr>
            <p:cNvPr id="94225" name="Picture 48"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26" name="Text Box 49">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94222" name="Group 50"/>
          <p:cNvGrpSpPr>
            <a:grpSpLocks/>
          </p:cNvGrpSpPr>
          <p:nvPr/>
        </p:nvGrpSpPr>
        <p:grpSpPr bwMode="auto">
          <a:xfrm>
            <a:off x="6588125" y="6446838"/>
            <a:ext cx="792163" cy="366712"/>
            <a:chOff x="4695" y="4061"/>
            <a:chExt cx="499" cy="231"/>
          </a:xfrm>
        </p:grpSpPr>
        <p:pic>
          <p:nvPicPr>
            <p:cNvPr id="94223" name="Picture 51" descr="789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24" name="Text Box 52">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12000"/>
                                        </p:tgtEl>
                                        <p:attrNameLst>
                                          <p:attrName>style.visibility</p:attrName>
                                        </p:attrNameLst>
                                      </p:cBhvr>
                                      <p:to>
                                        <p:strVal val="visible"/>
                                      </p:to>
                                    </p:set>
                                    <p:anim calcmode="lin" valueType="num">
                                      <p:cBhvr>
                                        <p:cTn id="7" dur="1000" fill="hold"/>
                                        <p:tgtEl>
                                          <p:spTgt spid="212000"/>
                                        </p:tgtEl>
                                        <p:attrNameLst>
                                          <p:attrName>ppt_w</p:attrName>
                                        </p:attrNameLst>
                                      </p:cBhvr>
                                      <p:tavLst>
                                        <p:tav tm="0">
                                          <p:val>
                                            <p:fltVal val="0"/>
                                          </p:val>
                                        </p:tav>
                                        <p:tav tm="100000">
                                          <p:val>
                                            <p:strVal val="#ppt_w"/>
                                          </p:val>
                                        </p:tav>
                                      </p:tavLst>
                                    </p:anim>
                                    <p:anim calcmode="lin" valueType="num">
                                      <p:cBhvr>
                                        <p:cTn id="8" dur="1000" fill="hold"/>
                                        <p:tgtEl>
                                          <p:spTgt spid="212000"/>
                                        </p:tgtEl>
                                        <p:attrNameLst>
                                          <p:attrName>ppt_h</p:attrName>
                                        </p:attrNameLst>
                                      </p:cBhvr>
                                      <p:tavLst>
                                        <p:tav tm="0">
                                          <p:val>
                                            <p:fltVal val="0"/>
                                          </p:val>
                                        </p:tav>
                                        <p:tav tm="100000">
                                          <p:val>
                                            <p:strVal val="#ppt_h"/>
                                          </p:val>
                                        </p:tav>
                                      </p:tavLst>
                                    </p:anim>
                                    <p:anim calcmode="lin" valueType="num">
                                      <p:cBhvr>
                                        <p:cTn id="9" dur="1000" fill="hold"/>
                                        <p:tgtEl>
                                          <p:spTgt spid="21200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1200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211970"/>
                                        </p:tgtEl>
                                        <p:attrNameLst>
                                          <p:attrName>style.visibility</p:attrName>
                                        </p:attrNameLst>
                                      </p:cBhvr>
                                      <p:to>
                                        <p:strVal val="visible"/>
                                      </p:to>
                                    </p:set>
                                    <p:animEffect transition="in" filter="blinds(horizontal)">
                                      <p:cBhvr>
                                        <p:cTn id="14" dur="500"/>
                                        <p:tgtEl>
                                          <p:spTgt spid="211970"/>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211985"/>
                                        </p:tgtEl>
                                        <p:attrNameLst>
                                          <p:attrName>style.visibility</p:attrName>
                                        </p:attrNameLst>
                                      </p:cBhvr>
                                      <p:to>
                                        <p:strVal val="visible"/>
                                      </p:to>
                                    </p:set>
                                    <p:animEffect transition="in" filter="blinds(horizontal)">
                                      <p:cBhvr>
                                        <p:cTn id="18" dur="500"/>
                                        <p:tgtEl>
                                          <p:spTgt spid="211985"/>
                                        </p:tgtEl>
                                      </p:cBhvr>
                                    </p:animEffect>
                                  </p:childTnLst>
                                </p:cTn>
                              </p:par>
                            </p:childTnLst>
                          </p:cTn>
                        </p:par>
                        <p:par>
                          <p:cTn id="19" fill="hold" nodeType="afterGroup">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212001"/>
                                        </p:tgtEl>
                                        <p:attrNameLst>
                                          <p:attrName>style.visibility</p:attrName>
                                        </p:attrNameLst>
                                      </p:cBhvr>
                                      <p:to>
                                        <p:strVal val="visible"/>
                                      </p:to>
                                    </p:set>
                                    <p:animEffect transition="in" filter="slide(fromBottom)">
                                      <p:cBhvr>
                                        <p:cTn id="22" dur="2000"/>
                                        <p:tgtEl>
                                          <p:spTgt spid="21200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212002"/>
                                        </p:tgtEl>
                                        <p:attrNameLst>
                                          <p:attrName>style.visibility</p:attrName>
                                        </p:attrNameLst>
                                      </p:cBhvr>
                                      <p:to>
                                        <p:strVal val="visible"/>
                                      </p:to>
                                    </p:set>
                                    <p:anim calcmode="lin" valueType="num">
                                      <p:cBhvr>
                                        <p:cTn id="27" dur="1000" fill="hold"/>
                                        <p:tgtEl>
                                          <p:spTgt spid="212002"/>
                                        </p:tgtEl>
                                        <p:attrNameLst>
                                          <p:attrName>ppt_w</p:attrName>
                                        </p:attrNameLst>
                                      </p:cBhvr>
                                      <p:tavLst>
                                        <p:tav tm="0">
                                          <p:val>
                                            <p:fltVal val="0"/>
                                          </p:val>
                                        </p:tav>
                                        <p:tav tm="100000">
                                          <p:val>
                                            <p:strVal val="#ppt_w"/>
                                          </p:val>
                                        </p:tav>
                                      </p:tavLst>
                                    </p:anim>
                                    <p:anim calcmode="lin" valueType="num">
                                      <p:cBhvr>
                                        <p:cTn id="28" dur="1000" fill="hold"/>
                                        <p:tgtEl>
                                          <p:spTgt spid="212002"/>
                                        </p:tgtEl>
                                        <p:attrNameLst>
                                          <p:attrName>ppt_h</p:attrName>
                                        </p:attrNameLst>
                                      </p:cBhvr>
                                      <p:tavLst>
                                        <p:tav tm="0">
                                          <p:val>
                                            <p:fltVal val="0"/>
                                          </p:val>
                                        </p:tav>
                                        <p:tav tm="100000">
                                          <p:val>
                                            <p:strVal val="#ppt_h"/>
                                          </p:val>
                                        </p:tav>
                                      </p:tavLst>
                                    </p:anim>
                                    <p:anim calcmode="lin" valueType="num">
                                      <p:cBhvr>
                                        <p:cTn id="29" dur="1000" fill="hold"/>
                                        <p:tgtEl>
                                          <p:spTgt spid="212002"/>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212002"/>
                                        </p:tgtEl>
                                        <p:attrNameLst>
                                          <p:attrName>ppt_y</p:attrName>
                                        </p:attrNameLst>
                                      </p:cBhvr>
                                      <p:tavLst>
                                        <p:tav tm="0" fmla="#ppt_y+(sin(-2*pi*(1-$))*-#ppt_x+cos(-2*pi*(1-$))*(1-#ppt_y))*(1-$)">
                                          <p:val>
                                            <p:fltVal val="0"/>
                                          </p:val>
                                        </p:tav>
                                        <p:tav tm="100000">
                                          <p:val>
                                            <p:fltVal val="1"/>
                                          </p:val>
                                        </p:tav>
                                      </p:tavLst>
                                    </p:anim>
                                  </p:childTnLst>
                                </p:cTn>
                              </p:par>
                            </p:childTnLst>
                          </p:cTn>
                        </p:par>
                        <p:par>
                          <p:cTn id="31" fill="hold" nodeType="afterGroup">
                            <p:stCondLst>
                              <p:cond delay="1000"/>
                            </p:stCondLst>
                            <p:childTnLst>
                              <p:par>
                                <p:cTn id="32" presetID="22" presetClass="entr" presetSubtype="8" fill="hold" nodeType="afterEffect">
                                  <p:stCondLst>
                                    <p:cond delay="0"/>
                                  </p:stCondLst>
                                  <p:childTnLst>
                                    <p:set>
                                      <p:cBhvr>
                                        <p:cTn id="33" dur="1" fill="hold">
                                          <p:stCondLst>
                                            <p:cond delay="0"/>
                                          </p:stCondLst>
                                        </p:cTn>
                                        <p:tgtEl>
                                          <p:spTgt spid="212003"/>
                                        </p:tgtEl>
                                        <p:attrNameLst>
                                          <p:attrName>style.visibility</p:attrName>
                                        </p:attrNameLst>
                                      </p:cBhvr>
                                      <p:to>
                                        <p:strVal val="visible"/>
                                      </p:to>
                                    </p:set>
                                    <p:animEffect transition="in" filter="wipe(left)">
                                      <p:cBhvr>
                                        <p:cTn id="34" dur="2000"/>
                                        <p:tgtEl>
                                          <p:spTgt spid="21200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212004"/>
                                        </p:tgtEl>
                                        <p:attrNameLst>
                                          <p:attrName>style.visibility</p:attrName>
                                        </p:attrNameLst>
                                      </p:cBhvr>
                                      <p:to>
                                        <p:strVal val="visible"/>
                                      </p:to>
                                    </p:set>
                                    <p:animEffect transition="in" filter="wipe(left)">
                                      <p:cBhvr>
                                        <p:cTn id="39" dur="2000"/>
                                        <p:tgtEl>
                                          <p:spTgt spid="21200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212005"/>
                                        </p:tgtEl>
                                        <p:attrNameLst>
                                          <p:attrName>style.visibility</p:attrName>
                                        </p:attrNameLst>
                                      </p:cBhvr>
                                      <p:to>
                                        <p:strVal val="visible"/>
                                      </p:to>
                                    </p:set>
                                    <p:animEffect transition="in" filter="blinds(horizontal)">
                                      <p:cBhvr>
                                        <p:cTn id="44" dur="500"/>
                                        <p:tgtEl>
                                          <p:spTgt spid="21200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212008"/>
                                        </p:tgtEl>
                                        <p:attrNameLst>
                                          <p:attrName>style.visibility</p:attrName>
                                        </p:attrNameLst>
                                      </p:cBhvr>
                                      <p:to>
                                        <p:strVal val="visible"/>
                                      </p:to>
                                    </p:set>
                                    <p:animEffect transition="in" filter="blinds(horizontal)">
                                      <p:cBhvr>
                                        <p:cTn id="49" dur="500"/>
                                        <p:tgtEl>
                                          <p:spTgt spid="21200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212011"/>
                                        </p:tgtEl>
                                        <p:attrNameLst>
                                          <p:attrName>style.visibility</p:attrName>
                                        </p:attrNameLst>
                                      </p:cBhvr>
                                      <p:to>
                                        <p:strVal val="visible"/>
                                      </p:to>
                                    </p:set>
                                    <p:animEffect transition="in" filter="wipe(up)">
                                      <p:cBhvr>
                                        <p:cTn id="54" dur="2000"/>
                                        <p:tgtEl>
                                          <p:spTgt spid="212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000" grpId="0"/>
      <p:bldP spid="212001" grpId="0" autoUpdateAnimBg="0"/>
      <p:bldP spid="212002" grpId="0" animBg="1" autoUpdateAnimBg="0"/>
      <p:bldP spid="212011"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ext Box 2"/>
          <p:cNvSpPr txBox="1">
            <a:spLocks noChangeArrowheads="1"/>
          </p:cNvSpPr>
          <p:nvPr/>
        </p:nvSpPr>
        <p:spPr bwMode="auto">
          <a:xfrm>
            <a:off x="684213" y="750888"/>
            <a:ext cx="2232025" cy="547687"/>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2"/>
            </a:pPr>
            <a:r>
              <a:rPr kumimoji="1" lang="zh-CN" altLang="en-US" sz="2800" b="1">
                <a:solidFill>
                  <a:srgbClr val="FFFF00"/>
                </a:solidFill>
                <a:latin typeface="楷体_GB2312" pitchFamily="49" charset="-122"/>
                <a:ea typeface="楷体_GB2312" pitchFamily="49" charset="-122"/>
              </a:rPr>
              <a:t>无功功率</a:t>
            </a:r>
          </a:p>
        </p:txBody>
      </p:sp>
      <p:sp>
        <p:nvSpPr>
          <p:cNvPr id="212995" name="Text Box 3"/>
          <p:cNvSpPr txBox="1">
            <a:spLocks noChangeArrowheads="1"/>
          </p:cNvSpPr>
          <p:nvPr/>
        </p:nvSpPr>
        <p:spPr bwMode="auto">
          <a:xfrm>
            <a:off x="3995738" y="750888"/>
            <a:ext cx="44656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3200" i="1">
                <a:solidFill>
                  <a:schemeClr val="bg1"/>
                </a:solidFill>
                <a:latin typeface="Times New Roman" panose="02020603050405020304" pitchFamily="18" charset="0"/>
                <a:ea typeface="宋体" panose="02010600030101010101" pitchFamily="2" charset="-122"/>
              </a:rPr>
              <a:t>Q=Q</a:t>
            </a:r>
            <a:r>
              <a:rPr kumimoji="1" lang="en-US" altLang="zh-CN" sz="3200" baseline="-25000">
                <a:solidFill>
                  <a:schemeClr val="bg1"/>
                </a:solidFill>
                <a:latin typeface="Times New Roman" panose="02020603050405020304" pitchFamily="18" charset="0"/>
                <a:ea typeface="宋体" panose="02010600030101010101" pitchFamily="2" charset="-122"/>
              </a:rPr>
              <a:t>A</a:t>
            </a:r>
            <a:r>
              <a:rPr kumimoji="1" lang="en-US" altLang="zh-CN" sz="3200" i="1">
                <a:solidFill>
                  <a:schemeClr val="bg1"/>
                </a:solidFill>
                <a:latin typeface="Times New Roman" panose="02020603050405020304" pitchFamily="18" charset="0"/>
                <a:ea typeface="宋体" panose="02010600030101010101" pitchFamily="2" charset="-122"/>
              </a:rPr>
              <a:t>+Q</a:t>
            </a:r>
            <a:r>
              <a:rPr kumimoji="1" lang="en-US" altLang="zh-CN" sz="3200" baseline="-25000">
                <a:solidFill>
                  <a:schemeClr val="bg1"/>
                </a:solidFill>
                <a:latin typeface="Times New Roman" panose="02020603050405020304" pitchFamily="18" charset="0"/>
                <a:ea typeface="宋体" panose="02010600030101010101" pitchFamily="2" charset="-122"/>
              </a:rPr>
              <a:t>B</a:t>
            </a:r>
            <a:r>
              <a:rPr kumimoji="1" lang="en-US" altLang="zh-CN" sz="3200" i="1">
                <a:solidFill>
                  <a:schemeClr val="bg1"/>
                </a:solidFill>
                <a:latin typeface="Times New Roman" panose="02020603050405020304" pitchFamily="18" charset="0"/>
                <a:ea typeface="宋体" panose="02010600030101010101" pitchFamily="2" charset="-122"/>
              </a:rPr>
              <a:t>+Q</a:t>
            </a:r>
            <a:r>
              <a:rPr kumimoji="1" lang="en-US" altLang="zh-CN" sz="3200" baseline="-25000">
                <a:solidFill>
                  <a:schemeClr val="bg1"/>
                </a:solidFill>
                <a:latin typeface="Times New Roman" panose="02020603050405020304" pitchFamily="18" charset="0"/>
                <a:ea typeface="宋体" panose="02010600030101010101" pitchFamily="2" charset="-122"/>
              </a:rPr>
              <a:t>C</a:t>
            </a:r>
            <a:r>
              <a:rPr kumimoji="1" lang="en-US" altLang="zh-CN" sz="3200">
                <a:solidFill>
                  <a:schemeClr val="bg1"/>
                </a:solidFill>
                <a:latin typeface="Times New Roman" panose="02020603050405020304" pitchFamily="18" charset="0"/>
                <a:ea typeface="宋体" panose="02010600030101010101" pitchFamily="2" charset="-122"/>
              </a:rPr>
              <a:t>= 3</a:t>
            </a:r>
            <a:r>
              <a:rPr kumimoji="1" lang="en-US" altLang="zh-CN" sz="3200" i="1">
                <a:solidFill>
                  <a:schemeClr val="bg1"/>
                </a:solidFill>
                <a:latin typeface="Times New Roman" panose="02020603050405020304" pitchFamily="18" charset="0"/>
                <a:ea typeface="宋体" panose="02010600030101010101" pitchFamily="2" charset="-122"/>
              </a:rPr>
              <a:t>Q</a:t>
            </a:r>
            <a:r>
              <a:rPr kumimoji="1" lang="en-US" altLang="zh-CN" sz="3200" i="1" baseline="-25000">
                <a:solidFill>
                  <a:schemeClr val="bg1"/>
                </a:solidFill>
                <a:latin typeface="Times New Roman" panose="02020603050405020304" pitchFamily="18" charset="0"/>
                <a:ea typeface="宋体" panose="02010600030101010101" pitchFamily="2" charset="-122"/>
              </a:rPr>
              <a:t>p</a:t>
            </a:r>
            <a:endParaRPr kumimoji="1" lang="en-US" altLang="zh-CN" sz="3200" baseline="-25000">
              <a:solidFill>
                <a:schemeClr val="bg1"/>
              </a:solidFill>
              <a:latin typeface="Times New Roman" panose="02020603050405020304" pitchFamily="18" charset="0"/>
              <a:ea typeface="宋体" panose="02010600030101010101" pitchFamily="2" charset="-122"/>
            </a:endParaRPr>
          </a:p>
        </p:txBody>
      </p:sp>
      <p:graphicFrame>
        <p:nvGraphicFramePr>
          <p:cNvPr id="212996" name="Object 4"/>
          <p:cNvGraphicFramePr>
            <a:graphicFrameLocks noChangeAspect="1"/>
          </p:cNvGraphicFramePr>
          <p:nvPr/>
        </p:nvGraphicFramePr>
        <p:xfrm>
          <a:off x="1187450" y="1470025"/>
          <a:ext cx="6932613" cy="979488"/>
        </p:xfrm>
        <a:graphic>
          <a:graphicData uri="http://schemas.openxmlformats.org/presentationml/2006/ole">
            <mc:AlternateContent xmlns:mc="http://schemas.openxmlformats.org/markup-compatibility/2006">
              <mc:Choice xmlns:v="urn:schemas-microsoft-com:vml" Requires="v">
                <p:oleObj spid="_x0000_s95269" name="公式" r:id="rId3" imgW="2145369" imgH="304668" progId="Equation.3">
                  <p:embed/>
                </p:oleObj>
              </mc:Choice>
              <mc:Fallback>
                <p:oleObj name="公式" r:id="rId3" imgW="2145369" imgH="304668"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470025"/>
                        <a:ext cx="6932613" cy="979488"/>
                      </a:xfrm>
                      <a:prstGeom prst="rect">
                        <a:avLst/>
                      </a:prstGeom>
                      <a:gradFill rotWithShape="1">
                        <a:gsLst>
                          <a:gs pos="0">
                            <a:srgbClr val="3399FF"/>
                          </a:gs>
                          <a:gs pos="50000">
                            <a:srgbClr val="FFFFFF"/>
                          </a:gs>
                          <a:gs pos="100000">
                            <a:srgbClr val="3399FF"/>
                          </a:gs>
                        </a:gsLst>
                        <a:lin ang="54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17961" dir="2700000" algn="ctr" rotWithShape="0">
                                <a:srgbClr val="1F5C99"/>
                              </a:outerShdw>
                            </a:effectLst>
                          </a14:hiddenEffects>
                        </a:ext>
                      </a:extLst>
                    </p:spPr>
                  </p:pic>
                </p:oleObj>
              </mc:Fallback>
            </mc:AlternateContent>
          </a:graphicData>
        </a:graphic>
      </p:graphicFrame>
      <p:sp>
        <p:nvSpPr>
          <p:cNvPr id="212997" name="Line 5"/>
          <p:cNvSpPr>
            <a:spLocks noChangeShapeType="1"/>
          </p:cNvSpPr>
          <p:nvPr/>
        </p:nvSpPr>
        <p:spPr bwMode="auto">
          <a:xfrm>
            <a:off x="3276600" y="1038225"/>
            <a:ext cx="576263" cy="0"/>
          </a:xfrm>
          <a:prstGeom prst="line">
            <a:avLst/>
          </a:prstGeom>
          <a:noFill/>
          <a:ln w="76200">
            <a:solidFill>
              <a:srgbClr val="33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2998" name="Text Box 6"/>
          <p:cNvSpPr txBox="1">
            <a:spLocks noChangeArrowheads="1"/>
          </p:cNvSpPr>
          <p:nvPr/>
        </p:nvSpPr>
        <p:spPr bwMode="auto">
          <a:xfrm>
            <a:off x="684213" y="2622550"/>
            <a:ext cx="2160587" cy="547688"/>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3"/>
            </a:pPr>
            <a:r>
              <a:rPr kumimoji="1" lang="zh-CN" altLang="en-US" sz="2800" b="1">
                <a:solidFill>
                  <a:srgbClr val="FFFF00"/>
                </a:solidFill>
                <a:latin typeface="楷体_GB2312" pitchFamily="49" charset="-122"/>
                <a:ea typeface="楷体_GB2312" pitchFamily="49" charset="-122"/>
              </a:rPr>
              <a:t>视在功率</a:t>
            </a:r>
          </a:p>
        </p:txBody>
      </p:sp>
      <p:sp>
        <p:nvSpPr>
          <p:cNvPr id="212999" name="Rectangle 7"/>
          <p:cNvSpPr>
            <a:spLocks noChangeArrowheads="1"/>
          </p:cNvSpPr>
          <p:nvPr/>
        </p:nvSpPr>
        <p:spPr bwMode="auto">
          <a:xfrm>
            <a:off x="1835150" y="5286375"/>
            <a:ext cx="6911975" cy="51911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8000" rIns="198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rgbClr val="FFFF00"/>
                </a:solidFill>
                <a:latin typeface="楷体_GB2312" pitchFamily="49" charset="-122"/>
                <a:ea typeface="楷体_GB2312" pitchFamily="49" charset="-122"/>
              </a:rPr>
              <a:t>2</a:t>
            </a:r>
            <a:r>
              <a:rPr kumimoji="1" lang="zh-CN" altLang="en-US" sz="2800">
                <a:solidFill>
                  <a:srgbClr val="FFFF00"/>
                </a:solidFill>
                <a:latin typeface="楷体_GB2312" pitchFamily="49" charset="-122"/>
                <a:ea typeface="楷体_GB2312" pitchFamily="49" charset="-122"/>
              </a:rPr>
              <a:t>）</a:t>
            </a:r>
            <a:r>
              <a:rPr kumimoji="1" lang="zh-CN" altLang="en-US" sz="2800" b="1">
                <a:solidFill>
                  <a:srgbClr val="FFFF00"/>
                </a:solidFill>
                <a:latin typeface="楷体_GB2312" pitchFamily="49" charset="-122"/>
                <a:ea typeface="楷体_GB2312" pitchFamily="49" charset="-122"/>
              </a:rPr>
              <a:t>这里的，</a:t>
            </a:r>
            <a:r>
              <a:rPr kumimoji="1" lang="en-US" altLang="zh-CN" sz="2800" i="1">
                <a:solidFill>
                  <a:schemeClr val="bg1"/>
                </a:solidFill>
                <a:latin typeface="Times New Roman" panose="02020603050405020304" pitchFamily="18" charset="0"/>
                <a:ea typeface="楷体_GB2312" pitchFamily="49" charset="-122"/>
              </a:rPr>
              <a:t>P</a:t>
            </a:r>
            <a:r>
              <a:rPr kumimoji="1" lang="zh-CN" altLang="en-US" sz="2800">
                <a:solidFill>
                  <a:schemeClr val="bg1"/>
                </a:solidFill>
                <a:latin typeface="Times New Roman" panose="02020603050405020304" pitchFamily="18" charset="0"/>
                <a:ea typeface="楷体_GB2312" pitchFamily="49" charset="-122"/>
              </a:rPr>
              <a:t>、</a:t>
            </a:r>
            <a:r>
              <a:rPr kumimoji="1" lang="en-US" altLang="zh-CN" sz="2800" i="1">
                <a:solidFill>
                  <a:schemeClr val="bg1"/>
                </a:solidFill>
                <a:latin typeface="Times New Roman" panose="02020603050405020304" pitchFamily="18" charset="0"/>
                <a:ea typeface="楷体_GB2312" pitchFamily="49" charset="-122"/>
              </a:rPr>
              <a:t>Q</a:t>
            </a:r>
            <a:r>
              <a:rPr kumimoji="1" lang="zh-CN" altLang="en-US" sz="2800">
                <a:solidFill>
                  <a:schemeClr val="bg1"/>
                </a:solidFill>
                <a:latin typeface="Times New Roman" panose="02020603050405020304" pitchFamily="18" charset="0"/>
                <a:ea typeface="楷体_GB2312" pitchFamily="49" charset="-122"/>
              </a:rPr>
              <a:t>、</a:t>
            </a:r>
            <a:r>
              <a:rPr kumimoji="1" lang="en-US" altLang="zh-CN" sz="2800" i="1">
                <a:solidFill>
                  <a:schemeClr val="bg1"/>
                </a:solidFill>
                <a:latin typeface="Times New Roman" panose="02020603050405020304" pitchFamily="18" charset="0"/>
                <a:ea typeface="楷体_GB2312" pitchFamily="49" charset="-122"/>
              </a:rPr>
              <a:t>S</a:t>
            </a:r>
            <a:r>
              <a:rPr kumimoji="1" lang="en-US" altLang="zh-CN" sz="2800" b="1" i="1">
                <a:solidFill>
                  <a:srgbClr val="FFFF00"/>
                </a:solidFill>
                <a:latin typeface="楷体_GB2312" pitchFamily="49" charset="-122"/>
                <a:ea typeface="楷体_GB2312" pitchFamily="49" charset="-122"/>
              </a:rPr>
              <a:t> </a:t>
            </a:r>
            <a:r>
              <a:rPr kumimoji="1" lang="zh-CN" altLang="en-US" sz="2800" b="1">
                <a:solidFill>
                  <a:srgbClr val="FFFF00"/>
                </a:solidFill>
                <a:latin typeface="楷体_GB2312" pitchFamily="49" charset="-122"/>
                <a:ea typeface="楷体_GB2312" pitchFamily="49" charset="-122"/>
              </a:rPr>
              <a:t>都是指三相总和。</a:t>
            </a:r>
          </a:p>
        </p:txBody>
      </p:sp>
      <p:graphicFrame>
        <p:nvGraphicFramePr>
          <p:cNvPr id="213000" name="Object 8"/>
          <p:cNvGraphicFramePr>
            <a:graphicFrameLocks noChangeAspect="1"/>
          </p:cNvGraphicFramePr>
          <p:nvPr/>
        </p:nvGraphicFramePr>
        <p:xfrm>
          <a:off x="1258888" y="3414713"/>
          <a:ext cx="6985000" cy="928687"/>
        </p:xfrm>
        <a:graphic>
          <a:graphicData uri="http://schemas.openxmlformats.org/presentationml/2006/ole">
            <mc:AlternateContent xmlns:mc="http://schemas.openxmlformats.org/markup-compatibility/2006">
              <mc:Choice xmlns:v="urn:schemas-microsoft-com:vml" Requires="v">
                <p:oleObj spid="_x0000_s95270" name="公式" r:id="rId5" imgW="2286000" imgH="317500" progId="Equation.3">
                  <p:embed/>
                </p:oleObj>
              </mc:Choice>
              <mc:Fallback>
                <p:oleObj name="公式" r:id="rId5" imgW="2286000" imgH="3175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3414713"/>
                        <a:ext cx="6985000" cy="928687"/>
                      </a:xfrm>
                      <a:prstGeom prst="rect">
                        <a:avLst/>
                      </a:prstGeom>
                      <a:gradFill rotWithShape="1">
                        <a:gsLst>
                          <a:gs pos="0">
                            <a:srgbClr val="3399FF"/>
                          </a:gs>
                          <a:gs pos="50000">
                            <a:srgbClr val="FFFFFF"/>
                          </a:gs>
                          <a:gs pos="100000">
                            <a:srgbClr val="3399FF"/>
                          </a:gs>
                        </a:gsLst>
                        <a:lin ang="5400000" scaled="1"/>
                      </a:gradFill>
                      <a:ln>
                        <a:noFill/>
                      </a:ln>
                      <a:effectLst>
                        <a:prstShdw prst="shdw17" dist="17961" dir="2700000">
                          <a:srgbClr val="1F5C99"/>
                        </a:prstShdw>
                      </a:effectLst>
                      <a:extLst>
                        <a:ext uri="{91240B29-F687-4F45-9708-019B960494DF}">
                          <a14:hiddenLine xmlns:a14="http://schemas.microsoft.com/office/drawing/2010/main" w="9525">
                            <a:solidFill>
                              <a:schemeClr val="accent1"/>
                            </a:solidFill>
                            <a:miter lim="800000"/>
                            <a:headEnd/>
                            <a:tailEnd/>
                          </a14:hiddenLine>
                        </a:ext>
                      </a:extLst>
                    </p:spPr>
                  </p:pic>
                </p:oleObj>
              </mc:Fallback>
            </mc:AlternateContent>
          </a:graphicData>
        </a:graphic>
      </p:graphicFrame>
      <p:sp>
        <p:nvSpPr>
          <p:cNvPr id="213001" name="Rectangle 9"/>
          <p:cNvSpPr>
            <a:spLocks noChangeArrowheads="1"/>
          </p:cNvSpPr>
          <p:nvPr/>
        </p:nvSpPr>
        <p:spPr bwMode="auto">
          <a:xfrm>
            <a:off x="1908175" y="4494213"/>
            <a:ext cx="6767513"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pPr>
            <a:r>
              <a:rPr kumimoji="1" lang="en-US" altLang="zh-CN" sz="2800">
                <a:solidFill>
                  <a:srgbClr val="FFFF00"/>
                </a:solidFill>
                <a:latin typeface="Times New Roman" panose="02020603050405020304" pitchFamily="18" charset="0"/>
                <a:ea typeface="楷体_GB2312" pitchFamily="49" charset="-122"/>
              </a:rPr>
              <a:t>1</a:t>
            </a:r>
            <a:r>
              <a:rPr kumimoji="1" lang="zh-CN" altLang="en-US" sz="2800">
                <a:solidFill>
                  <a:srgbClr val="FFFF00"/>
                </a:solidFill>
                <a:latin typeface="Times New Roman" panose="02020603050405020304" pitchFamily="18" charset="0"/>
                <a:ea typeface="楷体_GB2312" pitchFamily="49" charset="-122"/>
              </a:rPr>
              <a:t>）</a:t>
            </a:r>
            <a:r>
              <a:rPr kumimoji="1" lang="zh-CN" altLang="en-US" sz="2800" b="1">
                <a:solidFill>
                  <a:srgbClr val="FFFF00"/>
                </a:solidFill>
                <a:latin typeface="Times New Roman" panose="02020603050405020304" pitchFamily="18" charset="0"/>
                <a:ea typeface="楷体_GB2312" pitchFamily="49" charset="-122"/>
              </a:rPr>
              <a:t>功率因数也可定义为：</a:t>
            </a:r>
            <a:r>
              <a:rPr kumimoji="1" lang="zh-CN" altLang="en-US" sz="2800" b="1">
                <a:solidFill>
                  <a:srgbClr val="FFFF00"/>
                </a:solidFill>
                <a:latin typeface="Times New Roman" panose="02020603050405020304" pitchFamily="18" charset="0"/>
                <a:ea typeface="宋体" panose="02010600030101010101" pitchFamily="2" charset="-122"/>
              </a:rPr>
              <a:t> </a:t>
            </a:r>
            <a:r>
              <a:rPr kumimoji="1" lang="en-US" altLang="zh-CN" sz="3200">
                <a:solidFill>
                  <a:schemeClr val="bg1"/>
                </a:solidFill>
                <a:latin typeface="Times New Roman" panose="02020603050405020304" pitchFamily="18" charset="0"/>
                <a:ea typeface="宋体" panose="02010600030101010101" pitchFamily="2" charset="-122"/>
              </a:rPr>
              <a:t>cos</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  </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P</a:t>
            </a:r>
            <a:r>
              <a:rPr kumimoji="1" lang="en-US" altLang="zh-CN" sz="3200">
                <a:solidFill>
                  <a:schemeClr val="bg1"/>
                </a:solidFill>
                <a:latin typeface="Times New Roman" panose="02020603050405020304" pitchFamily="18" charset="0"/>
                <a:ea typeface="宋体" panose="02010600030101010101" pitchFamily="2" charset="-122"/>
                <a:sym typeface="Symbol" panose="05050102010706020507" pitchFamily="18" charset="2"/>
              </a:rPr>
              <a:t>/</a:t>
            </a:r>
            <a:r>
              <a:rPr kumimoji="1" lang="en-US" altLang="zh-CN" sz="3200" i="1">
                <a:solidFill>
                  <a:schemeClr val="bg1"/>
                </a:solidFill>
                <a:latin typeface="Times New Roman" panose="02020603050405020304" pitchFamily="18" charset="0"/>
                <a:ea typeface="宋体" panose="02010600030101010101" pitchFamily="2" charset="-122"/>
                <a:sym typeface="Symbol" panose="05050102010706020507" pitchFamily="18" charset="2"/>
              </a:rPr>
              <a:t>S</a:t>
            </a:r>
            <a:r>
              <a:rPr kumimoji="1" lang="en-US" altLang="zh-CN" sz="2800" b="1">
                <a:solidFill>
                  <a:srgbClr val="FFFF00"/>
                </a:solidFill>
                <a:latin typeface="Times New Roman" panose="02020603050405020304" pitchFamily="18" charset="0"/>
                <a:ea typeface="宋体" panose="02010600030101010101" pitchFamily="2" charset="-122"/>
                <a:sym typeface="Symbol" panose="05050102010706020507" pitchFamily="18" charset="2"/>
              </a:rPr>
              <a:t>                            </a:t>
            </a:r>
            <a:endParaRPr kumimoji="1" lang="en-US" altLang="zh-CN" sz="2800" b="1">
              <a:solidFill>
                <a:srgbClr val="FFFF00"/>
              </a:solidFill>
              <a:latin typeface="仿宋_GB2312" pitchFamily="49" charset="-122"/>
              <a:ea typeface="仿宋_GB2312" pitchFamily="49" charset="-122"/>
              <a:sym typeface="Symbol" panose="05050102010706020507" pitchFamily="18" charset="2"/>
            </a:endParaRPr>
          </a:p>
        </p:txBody>
      </p:sp>
      <p:grpSp>
        <p:nvGrpSpPr>
          <p:cNvPr id="213002" name="Group 10"/>
          <p:cNvGrpSpPr>
            <a:grpSpLocks/>
          </p:cNvGrpSpPr>
          <p:nvPr/>
        </p:nvGrpSpPr>
        <p:grpSpPr bwMode="auto">
          <a:xfrm>
            <a:off x="323850" y="4422775"/>
            <a:ext cx="1644650" cy="850900"/>
            <a:chOff x="385" y="3022"/>
            <a:chExt cx="1036" cy="536"/>
          </a:xfrm>
        </p:grpSpPr>
        <p:pic>
          <p:nvPicPr>
            <p:cNvPr id="95253" name="Picture 11" descr="1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54" name="Text Box 12"/>
            <p:cNvSpPr txBox="1">
              <a:spLocks noChangeArrowheads="1"/>
            </p:cNvSpPr>
            <p:nvPr/>
          </p:nvSpPr>
          <p:spPr bwMode="auto">
            <a:xfrm>
              <a:off x="793" y="3125"/>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a:solidFill>
                    <a:srgbClr val="CC6600"/>
                  </a:solidFill>
                  <a:ea typeface="华文行楷" panose="02010800040101010101" pitchFamily="2" charset="-122"/>
                </a:rPr>
                <a:t>注意</a:t>
              </a:r>
            </a:p>
          </p:txBody>
        </p:sp>
      </p:grpSp>
      <p:sp>
        <p:nvSpPr>
          <p:cNvPr id="213005" name="Rectangle 13"/>
          <p:cNvSpPr>
            <a:spLocks noChangeArrowheads="1"/>
          </p:cNvSpPr>
          <p:nvPr/>
        </p:nvSpPr>
        <p:spPr bwMode="auto">
          <a:xfrm>
            <a:off x="1978025" y="5862638"/>
            <a:ext cx="3530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rgbClr val="FFFF00"/>
                </a:solidFill>
                <a:latin typeface="Times New Roman" panose="02020603050405020304" pitchFamily="18" charset="0"/>
                <a:ea typeface="楷体_GB2312" pitchFamily="49" charset="-122"/>
                <a:sym typeface="Symbol" panose="05050102010706020507" pitchFamily="18" charset="2"/>
              </a:rPr>
              <a:t>3</a:t>
            </a:r>
            <a:r>
              <a:rPr kumimoji="1" lang="zh-CN" altLang="en-US" sz="2800">
                <a:solidFill>
                  <a:srgbClr val="FFFF00"/>
                </a:solidFill>
                <a:latin typeface="Times New Roman" panose="02020603050405020304" pitchFamily="18" charset="0"/>
                <a:ea typeface="楷体_GB2312" pitchFamily="49" charset="-122"/>
                <a:sym typeface="Symbol" panose="05050102010706020507" pitchFamily="18" charset="2"/>
              </a:rPr>
              <a:t>）</a:t>
            </a:r>
            <a:r>
              <a:rPr kumimoji="1" lang="zh-CN" altLang="zh-CN" sz="2800" b="1">
                <a:solidFill>
                  <a:srgbClr val="FFFF00"/>
                </a:solidFill>
                <a:ea typeface="楷体_GB2312" pitchFamily="49" charset="-122"/>
                <a:sym typeface="Symbol" panose="05050102010706020507" pitchFamily="18" charset="2"/>
              </a:rPr>
              <a:t>不对称时</a:t>
            </a:r>
            <a:r>
              <a:rPr kumimoji="1" lang="zh-CN" altLang="en-US" sz="2800">
                <a:solidFill>
                  <a:schemeClr val="bg1"/>
                </a:solidFill>
                <a:ea typeface="楷体_GB2312" pitchFamily="49" charset="-122"/>
                <a:sym typeface="Symbol" panose="05050102010706020507" pitchFamily="18" charset="2"/>
              </a:rPr>
              <a:t></a:t>
            </a:r>
            <a:r>
              <a:rPr kumimoji="1" lang="zh-CN" altLang="en-US" sz="2800" b="1" i="1">
                <a:solidFill>
                  <a:srgbClr val="FFFF00"/>
                </a:solidFill>
                <a:ea typeface="楷体_GB2312" pitchFamily="49" charset="-122"/>
                <a:sym typeface="Symbol" panose="05050102010706020507" pitchFamily="18" charset="2"/>
              </a:rPr>
              <a:t> </a:t>
            </a:r>
            <a:r>
              <a:rPr kumimoji="1" lang="zh-CN" altLang="en-US" sz="2800" b="1">
                <a:solidFill>
                  <a:srgbClr val="FFFF00"/>
                </a:solidFill>
                <a:ea typeface="楷体_GB2312" pitchFamily="49" charset="-122"/>
                <a:sym typeface="Symbol" panose="05050102010706020507" pitchFamily="18" charset="2"/>
              </a:rPr>
              <a:t>无意义</a:t>
            </a:r>
          </a:p>
        </p:txBody>
      </p:sp>
      <p:grpSp>
        <p:nvGrpSpPr>
          <p:cNvPr id="95244" name="Group 14"/>
          <p:cNvGrpSpPr>
            <a:grpSpLocks/>
          </p:cNvGrpSpPr>
          <p:nvPr/>
        </p:nvGrpSpPr>
        <p:grpSpPr bwMode="auto">
          <a:xfrm>
            <a:off x="8316913" y="6445250"/>
            <a:ext cx="792162" cy="366713"/>
            <a:chOff x="5193" y="4020"/>
            <a:chExt cx="499" cy="231"/>
          </a:xfrm>
        </p:grpSpPr>
        <p:pic>
          <p:nvPicPr>
            <p:cNvPr id="95251" name="Picture 15"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52" name="Text Box 16">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95245" name="Group 17"/>
          <p:cNvGrpSpPr>
            <a:grpSpLocks/>
          </p:cNvGrpSpPr>
          <p:nvPr/>
        </p:nvGrpSpPr>
        <p:grpSpPr bwMode="auto">
          <a:xfrm>
            <a:off x="7451725" y="6445250"/>
            <a:ext cx="792163" cy="366713"/>
            <a:chOff x="5193" y="4020"/>
            <a:chExt cx="499" cy="231"/>
          </a:xfrm>
        </p:grpSpPr>
        <p:pic>
          <p:nvPicPr>
            <p:cNvPr id="95249" name="Picture 18"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50" name="Text Box 19">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95246" name="Group 20"/>
          <p:cNvGrpSpPr>
            <a:grpSpLocks/>
          </p:cNvGrpSpPr>
          <p:nvPr/>
        </p:nvGrpSpPr>
        <p:grpSpPr bwMode="auto">
          <a:xfrm>
            <a:off x="6588125" y="6446838"/>
            <a:ext cx="792163" cy="366712"/>
            <a:chOff x="4695" y="4061"/>
            <a:chExt cx="499" cy="231"/>
          </a:xfrm>
        </p:grpSpPr>
        <p:pic>
          <p:nvPicPr>
            <p:cNvPr id="95247" name="Picture 21" descr="789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8" name="Text Box 22">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2994"/>
                                        </p:tgtEl>
                                        <p:attrNameLst>
                                          <p:attrName>style.visibility</p:attrName>
                                        </p:attrNameLst>
                                      </p:cBhvr>
                                      <p:to>
                                        <p:strVal val="visible"/>
                                      </p:to>
                                    </p:set>
                                    <p:anim calcmode="lin" valueType="num">
                                      <p:cBhvr additive="base">
                                        <p:cTn id="7" dur="500" fill="hold"/>
                                        <p:tgtEl>
                                          <p:spTgt spid="212994"/>
                                        </p:tgtEl>
                                        <p:attrNameLst>
                                          <p:attrName>ppt_x</p:attrName>
                                        </p:attrNameLst>
                                      </p:cBhvr>
                                      <p:tavLst>
                                        <p:tav tm="0">
                                          <p:val>
                                            <p:strVal val="0-#ppt_w/2"/>
                                          </p:val>
                                        </p:tav>
                                        <p:tav tm="100000">
                                          <p:val>
                                            <p:strVal val="#ppt_x"/>
                                          </p:val>
                                        </p:tav>
                                      </p:tavLst>
                                    </p:anim>
                                    <p:anim calcmode="lin" valueType="num">
                                      <p:cBhvr additive="base">
                                        <p:cTn id="8" dur="500" fill="hold"/>
                                        <p:tgtEl>
                                          <p:spTgt spid="2129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nodeType="clickEffect">
                                  <p:stCondLst>
                                    <p:cond delay="0"/>
                                  </p:stCondLst>
                                  <p:childTnLst>
                                    <p:set>
                                      <p:cBhvr>
                                        <p:cTn id="12" dur="1" fill="hold">
                                          <p:stCondLst>
                                            <p:cond delay="0"/>
                                          </p:stCondLst>
                                        </p:cTn>
                                        <p:tgtEl>
                                          <p:spTgt spid="212997"/>
                                        </p:tgtEl>
                                        <p:attrNameLst>
                                          <p:attrName>style.visibility</p:attrName>
                                        </p:attrNameLst>
                                      </p:cBhvr>
                                      <p:to>
                                        <p:strVal val="visible"/>
                                      </p:to>
                                    </p:set>
                                    <p:animEffect transition="in" filter="slide(fromLeft)">
                                      <p:cBhvr>
                                        <p:cTn id="13" dur="500"/>
                                        <p:tgtEl>
                                          <p:spTgt spid="212997"/>
                                        </p:tgtEl>
                                      </p:cBhvr>
                                    </p:animEffect>
                                  </p:childTnLst>
                                </p:cTn>
                              </p:par>
                            </p:childTnLst>
                          </p:cTn>
                        </p:par>
                        <p:par>
                          <p:cTn id="14" fill="hold" nodeType="afterGroup">
                            <p:stCondLst>
                              <p:cond delay="500"/>
                            </p:stCondLst>
                            <p:childTnLst>
                              <p:par>
                                <p:cTn id="15" presetID="14" presetClass="entr" presetSubtype="10" fill="hold" grpId="0" nodeType="afterEffect">
                                  <p:stCondLst>
                                    <p:cond delay="0"/>
                                  </p:stCondLst>
                                  <p:childTnLst>
                                    <p:set>
                                      <p:cBhvr>
                                        <p:cTn id="16" dur="1" fill="hold">
                                          <p:stCondLst>
                                            <p:cond delay="0"/>
                                          </p:stCondLst>
                                        </p:cTn>
                                        <p:tgtEl>
                                          <p:spTgt spid="212995"/>
                                        </p:tgtEl>
                                        <p:attrNameLst>
                                          <p:attrName>style.visibility</p:attrName>
                                        </p:attrNameLst>
                                      </p:cBhvr>
                                      <p:to>
                                        <p:strVal val="visible"/>
                                      </p:to>
                                    </p:set>
                                    <p:animEffect transition="in" filter="randombar(horizontal)">
                                      <p:cBhvr>
                                        <p:cTn id="17" dur="500"/>
                                        <p:tgtEl>
                                          <p:spTgt spid="21299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12996"/>
                                        </p:tgtEl>
                                        <p:attrNameLst>
                                          <p:attrName>style.visibility</p:attrName>
                                        </p:attrNameLst>
                                      </p:cBhvr>
                                      <p:to>
                                        <p:strVal val="visible"/>
                                      </p:to>
                                    </p:set>
                                    <p:animEffect transition="in" filter="strips(downRight)">
                                      <p:cBhvr>
                                        <p:cTn id="22" dur="2000"/>
                                        <p:tgtEl>
                                          <p:spTgt spid="21299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12998"/>
                                        </p:tgtEl>
                                        <p:attrNameLst>
                                          <p:attrName>style.visibility</p:attrName>
                                        </p:attrNameLst>
                                      </p:cBhvr>
                                      <p:to>
                                        <p:strVal val="visible"/>
                                      </p:to>
                                    </p:set>
                                    <p:anim calcmode="lin" valueType="num">
                                      <p:cBhvr additive="base">
                                        <p:cTn id="27" dur="500" fill="hold"/>
                                        <p:tgtEl>
                                          <p:spTgt spid="212998"/>
                                        </p:tgtEl>
                                        <p:attrNameLst>
                                          <p:attrName>ppt_x</p:attrName>
                                        </p:attrNameLst>
                                      </p:cBhvr>
                                      <p:tavLst>
                                        <p:tav tm="0">
                                          <p:val>
                                            <p:strVal val="0-#ppt_w/2"/>
                                          </p:val>
                                        </p:tav>
                                        <p:tav tm="100000">
                                          <p:val>
                                            <p:strVal val="#ppt_x"/>
                                          </p:val>
                                        </p:tav>
                                      </p:tavLst>
                                    </p:anim>
                                    <p:anim calcmode="lin" valueType="num">
                                      <p:cBhvr additive="base">
                                        <p:cTn id="28" dur="500" fill="hold"/>
                                        <p:tgtEl>
                                          <p:spTgt spid="212998"/>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213000"/>
                                        </p:tgtEl>
                                        <p:attrNameLst>
                                          <p:attrName>style.visibility</p:attrName>
                                        </p:attrNameLst>
                                      </p:cBhvr>
                                      <p:to>
                                        <p:strVal val="visible"/>
                                      </p:to>
                                    </p:set>
                                    <p:animEffect transition="in" filter="strips(downRight)">
                                      <p:cBhvr>
                                        <p:cTn id="33" dur="2000"/>
                                        <p:tgtEl>
                                          <p:spTgt spid="21300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213002"/>
                                        </p:tgtEl>
                                        <p:attrNameLst>
                                          <p:attrName>style.visibility</p:attrName>
                                        </p:attrNameLst>
                                      </p:cBhvr>
                                      <p:to>
                                        <p:strVal val="visible"/>
                                      </p:to>
                                    </p:set>
                                    <p:animEffect transition="in" filter="blinds(horizontal)">
                                      <p:cBhvr>
                                        <p:cTn id="38" dur="500"/>
                                        <p:tgtEl>
                                          <p:spTgt spid="21300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13001"/>
                                        </p:tgtEl>
                                        <p:attrNameLst>
                                          <p:attrName>style.visibility</p:attrName>
                                        </p:attrNameLst>
                                      </p:cBhvr>
                                      <p:to>
                                        <p:strVal val="visible"/>
                                      </p:to>
                                    </p:set>
                                    <p:animEffect transition="in" filter="wipe(left)">
                                      <p:cBhvr>
                                        <p:cTn id="43" dur="2000"/>
                                        <p:tgtEl>
                                          <p:spTgt spid="21300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212999"/>
                                        </p:tgtEl>
                                        <p:attrNameLst>
                                          <p:attrName>style.visibility</p:attrName>
                                        </p:attrNameLst>
                                      </p:cBhvr>
                                      <p:to>
                                        <p:strVal val="visible"/>
                                      </p:to>
                                    </p:set>
                                    <p:anim calcmode="lin" valueType="num">
                                      <p:cBhvr>
                                        <p:cTn id="48" dur="1000" fill="hold"/>
                                        <p:tgtEl>
                                          <p:spTgt spid="212999"/>
                                        </p:tgtEl>
                                        <p:attrNameLst>
                                          <p:attrName>ppt_w</p:attrName>
                                        </p:attrNameLst>
                                      </p:cBhvr>
                                      <p:tavLst>
                                        <p:tav tm="0">
                                          <p:val>
                                            <p:strVal val="#ppt_w*0.70"/>
                                          </p:val>
                                        </p:tav>
                                        <p:tav tm="100000">
                                          <p:val>
                                            <p:strVal val="#ppt_w"/>
                                          </p:val>
                                        </p:tav>
                                      </p:tavLst>
                                    </p:anim>
                                    <p:anim calcmode="lin" valueType="num">
                                      <p:cBhvr>
                                        <p:cTn id="49" dur="1000" fill="hold"/>
                                        <p:tgtEl>
                                          <p:spTgt spid="212999"/>
                                        </p:tgtEl>
                                        <p:attrNameLst>
                                          <p:attrName>ppt_h</p:attrName>
                                        </p:attrNameLst>
                                      </p:cBhvr>
                                      <p:tavLst>
                                        <p:tav tm="0">
                                          <p:val>
                                            <p:strVal val="#ppt_h"/>
                                          </p:val>
                                        </p:tav>
                                        <p:tav tm="100000">
                                          <p:val>
                                            <p:strVal val="#ppt_h"/>
                                          </p:val>
                                        </p:tav>
                                      </p:tavLst>
                                    </p:anim>
                                    <p:animEffect transition="in" filter="fade">
                                      <p:cBhvr>
                                        <p:cTn id="50" dur="1000"/>
                                        <p:tgtEl>
                                          <p:spTgt spid="21299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13005"/>
                                        </p:tgtEl>
                                        <p:attrNameLst>
                                          <p:attrName>style.visibility</p:attrName>
                                        </p:attrNameLst>
                                      </p:cBhvr>
                                      <p:to>
                                        <p:strVal val="visible"/>
                                      </p:to>
                                    </p:set>
                                    <p:animEffect transition="in" filter="wipe(left)">
                                      <p:cBhvr>
                                        <p:cTn id="55" dur="1000"/>
                                        <p:tgtEl>
                                          <p:spTgt spid="213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animBg="1" autoUpdateAnimBg="0"/>
      <p:bldP spid="212995" grpId="0" autoUpdateAnimBg="0"/>
      <p:bldP spid="212998" grpId="0" animBg="1" autoUpdateAnimBg="0"/>
      <p:bldP spid="212999" grpId="0"/>
      <p:bldP spid="213001" grpId="0" autoUpdateAnimBg="0"/>
      <p:bldP spid="21300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ext Box 2"/>
          <p:cNvSpPr txBox="1">
            <a:spLocks noChangeArrowheads="1"/>
          </p:cNvSpPr>
          <p:nvPr/>
        </p:nvSpPr>
        <p:spPr bwMode="auto">
          <a:xfrm>
            <a:off x="684213" y="620713"/>
            <a:ext cx="4679950" cy="547687"/>
          </a:xfrm>
          <a:prstGeom prst="rect">
            <a:avLst/>
          </a:prstGeom>
          <a:noFill/>
          <a:ln w="2857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circleNumDbPlain" startAt="4"/>
            </a:pPr>
            <a:r>
              <a:rPr kumimoji="1" lang="zh-CN" altLang="en-US" sz="2800" b="1">
                <a:solidFill>
                  <a:srgbClr val="FFFF00"/>
                </a:solidFill>
                <a:latin typeface="楷体_GB2312" pitchFamily="49" charset="-122"/>
                <a:ea typeface="楷体_GB2312" pitchFamily="49" charset="-122"/>
              </a:rPr>
              <a:t>对称三相负载的瞬时功率</a:t>
            </a:r>
          </a:p>
        </p:txBody>
      </p:sp>
      <p:graphicFrame>
        <p:nvGraphicFramePr>
          <p:cNvPr id="214019" name="Object 3"/>
          <p:cNvGraphicFramePr>
            <a:graphicFrameLocks noChangeAspect="1"/>
          </p:cNvGraphicFramePr>
          <p:nvPr/>
        </p:nvGraphicFramePr>
        <p:xfrm>
          <a:off x="684213" y="1268413"/>
          <a:ext cx="7632700" cy="633412"/>
        </p:xfrm>
        <a:graphic>
          <a:graphicData uri="http://schemas.openxmlformats.org/presentationml/2006/ole">
            <mc:AlternateContent xmlns:mc="http://schemas.openxmlformats.org/markup-compatibility/2006">
              <mc:Choice xmlns:v="urn:schemas-microsoft-com:vml" Requires="v">
                <p:oleObj spid="_x0000_s96300" name="公式" r:id="rId3" imgW="3359310" imgH="273138" progId="Equation.3">
                  <p:embed/>
                </p:oleObj>
              </mc:Choice>
              <mc:Fallback>
                <p:oleObj name="公式" r:id="rId3" imgW="3359310" imgH="273138"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268413"/>
                        <a:ext cx="7632700" cy="633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4020" name="Object 4"/>
          <p:cNvGraphicFramePr>
            <a:graphicFrameLocks noChangeAspect="1"/>
          </p:cNvGraphicFramePr>
          <p:nvPr/>
        </p:nvGraphicFramePr>
        <p:xfrm>
          <a:off x="611188" y="1989138"/>
          <a:ext cx="6896100" cy="1228725"/>
        </p:xfrm>
        <a:graphic>
          <a:graphicData uri="http://schemas.openxmlformats.org/presentationml/2006/ole">
            <mc:AlternateContent xmlns:mc="http://schemas.openxmlformats.org/markup-compatibility/2006">
              <mc:Choice xmlns:v="urn:schemas-microsoft-com:vml" Requires="v">
                <p:oleObj spid="_x0000_s96301" name="公式" r:id="rId5" imgW="2914638" imgH="514350" progId="Equation.3">
                  <p:embed/>
                </p:oleObj>
              </mc:Choice>
              <mc:Fallback>
                <p:oleObj name="公式" r:id="rId5" imgW="2914638" imgH="51435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1989138"/>
                        <a:ext cx="6896100" cy="1228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4021" name="Object 5"/>
          <p:cNvGraphicFramePr>
            <a:graphicFrameLocks noChangeAspect="1"/>
          </p:cNvGraphicFramePr>
          <p:nvPr/>
        </p:nvGraphicFramePr>
        <p:xfrm>
          <a:off x="611188" y="3141663"/>
          <a:ext cx="7967662" cy="1314450"/>
        </p:xfrm>
        <a:graphic>
          <a:graphicData uri="http://schemas.openxmlformats.org/presentationml/2006/ole">
            <mc:AlternateContent xmlns:mc="http://schemas.openxmlformats.org/markup-compatibility/2006">
              <mc:Choice xmlns:v="urn:schemas-microsoft-com:vml" Requires="v">
                <p:oleObj spid="_x0000_s96302" name="公式" r:id="rId7" imgW="3295786" imgH="539575" progId="Equation.3">
                  <p:embed/>
                </p:oleObj>
              </mc:Choice>
              <mc:Fallback>
                <p:oleObj name="公式" r:id="rId7" imgW="3295786" imgH="539575"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8" y="3141663"/>
                        <a:ext cx="7967662" cy="131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4022" name="Object 6"/>
          <p:cNvGraphicFramePr>
            <a:graphicFrameLocks noChangeAspect="1"/>
          </p:cNvGraphicFramePr>
          <p:nvPr/>
        </p:nvGraphicFramePr>
        <p:xfrm>
          <a:off x="1042988" y="4602163"/>
          <a:ext cx="6840537" cy="760412"/>
        </p:xfrm>
        <a:graphic>
          <a:graphicData uri="http://schemas.openxmlformats.org/presentationml/2006/ole">
            <mc:AlternateContent xmlns:mc="http://schemas.openxmlformats.org/markup-compatibility/2006">
              <mc:Choice xmlns:v="urn:schemas-microsoft-com:vml" Requires="v">
                <p:oleObj spid="_x0000_s96303" name="Equation" r:id="rId9" imgW="2050939" imgH="222294" progId="Equation.DSMT4">
                  <p:embed/>
                </p:oleObj>
              </mc:Choice>
              <mc:Fallback>
                <p:oleObj name="Equation" r:id="rId9" imgW="2050939" imgH="222294" progId="Equation.DSMT4">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2988" y="4602163"/>
                        <a:ext cx="6840537" cy="760412"/>
                      </a:xfrm>
                      <a:prstGeom prst="rect">
                        <a:avLst/>
                      </a:prstGeom>
                      <a:gradFill rotWithShape="1">
                        <a:gsLst>
                          <a:gs pos="0">
                            <a:srgbClr val="3399FF"/>
                          </a:gs>
                          <a:gs pos="50000">
                            <a:schemeClr val="bg1"/>
                          </a:gs>
                          <a:gs pos="100000">
                            <a:srgbClr val="33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6263" name="Group 7"/>
          <p:cNvGrpSpPr>
            <a:grpSpLocks/>
          </p:cNvGrpSpPr>
          <p:nvPr/>
        </p:nvGrpSpPr>
        <p:grpSpPr bwMode="auto">
          <a:xfrm>
            <a:off x="8316913" y="6445250"/>
            <a:ext cx="792162" cy="366713"/>
            <a:chOff x="5193" y="4020"/>
            <a:chExt cx="499" cy="231"/>
          </a:xfrm>
        </p:grpSpPr>
        <p:pic>
          <p:nvPicPr>
            <p:cNvPr id="96270" name="Picture 8"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1" name="Text Box 9">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96264" name="Group 10"/>
          <p:cNvGrpSpPr>
            <a:grpSpLocks/>
          </p:cNvGrpSpPr>
          <p:nvPr/>
        </p:nvGrpSpPr>
        <p:grpSpPr bwMode="auto">
          <a:xfrm>
            <a:off x="7451725" y="6445250"/>
            <a:ext cx="792163" cy="366713"/>
            <a:chOff x="5193" y="4020"/>
            <a:chExt cx="499" cy="231"/>
          </a:xfrm>
        </p:grpSpPr>
        <p:pic>
          <p:nvPicPr>
            <p:cNvPr id="96268" name="Picture 11"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9" name="Text Box 12">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96265" name="Group 13"/>
          <p:cNvGrpSpPr>
            <a:grpSpLocks/>
          </p:cNvGrpSpPr>
          <p:nvPr/>
        </p:nvGrpSpPr>
        <p:grpSpPr bwMode="auto">
          <a:xfrm>
            <a:off x="6588125" y="6446838"/>
            <a:ext cx="792163" cy="366712"/>
            <a:chOff x="4695" y="4061"/>
            <a:chExt cx="499" cy="231"/>
          </a:xfrm>
        </p:grpSpPr>
        <p:pic>
          <p:nvPicPr>
            <p:cNvPr id="96266" name="Picture 14" descr="789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7" name="Text Box 15">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4018"/>
                                        </p:tgtEl>
                                        <p:attrNameLst>
                                          <p:attrName>style.visibility</p:attrName>
                                        </p:attrNameLst>
                                      </p:cBhvr>
                                      <p:to>
                                        <p:strVal val="visible"/>
                                      </p:to>
                                    </p:set>
                                    <p:anim calcmode="lin" valueType="num">
                                      <p:cBhvr additive="base">
                                        <p:cTn id="7" dur="500" fill="hold"/>
                                        <p:tgtEl>
                                          <p:spTgt spid="214018"/>
                                        </p:tgtEl>
                                        <p:attrNameLst>
                                          <p:attrName>ppt_x</p:attrName>
                                        </p:attrNameLst>
                                      </p:cBhvr>
                                      <p:tavLst>
                                        <p:tav tm="0">
                                          <p:val>
                                            <p:strVal val="0-#ppt_w/2"/>
                                          </p:val>
                                        </p:tav>
                                        <p:tav tm="100000">
                                          <p:val>
                                            <p:strVal val="#ppt_x"/>
                                          </p:val>
                                        </p:tav>
                                      </p:tavLst>
                                    </p:anim>
                                    <p:anim calcmode="lin" valueType="num">
                                      <p:cBhvr additive="base">
                                        <p:cTn id="8" dur="500" fill="hold"/>
                                        <p:tgtEl>
                                          <p:spTgt spid="2140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214019"/>
                                        </p:tgtEl>
                                        <p:attrNameLst>
                                          <p:attrName>style.visibility</p:attrName>
                                        </p:attrNameLst>
                                      </p:cBhvr>
                                      <p:to>
                                        <p:strVal val="visible"/>
                                      </p:to>
                                    </p:set>
                                    <p:animEffect transition="in" filter="wipe(left)">
                                      <p:cBhvr>
                                        <p:cTn id="13" dur="2000"/>
                                        <p:tgtEl>
                                          <p:spTgt spid="21401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214020"/>
                                        </p:tgtEl>
                                        <p:attrNameLst>
                                          <p:attrName>style.visibility</p:attrName>
                                        </p:attrNameLst>
                                      </p:cBhvr>
                                      <p:to>
                                        <p:strVal val="visible"/>
                                      </p:to>
                                    </p:set>
                                    <p:animEffect transition="in" filter="wipe(up)">
                                      <p:cBhvr>
                                        <p:cTn id="18" dur="2000"/>
                                        <p:tgtEl>
                                          <p:spTgt spid="21402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nodeType="clickEffect">
                                  <p:stCondLst>
                                    <p:cond delay="0"/>
                                  </p:stCondLst>
                                  <p:childTnLst>
                                    <p:set>
                                      <p:cBhvr>
                                        <p:cTn id="22" dur="1" fill="hold">
                                          <p:stCondLst>
                                            <p:cond delay="0"/>
                                          </p:stCondLst>
                                        </p:cTn>
                                        <p:tgtEl>
                                          <p:spTgt spid="214021"/>
                                        </p:tgtEl>
                                        <p:attrNameLst>
                                          <p:attrName>style.visibility</p:attrName>
                                        </p:attrNameLst>
                                      </p:cBhvr>
                                      <p:to>
                                        <p:strVal val="visible"/>
                                      </p:to>
                                    </p:set>
                                    <p:animEffect transition="in" filter="wipe(up)">
                                      <p:cBhvr>
                                        <p:cTn id="23" dur="2000"/>
                                        <p:tgtEl>
                                          <p:spTgt spid="21402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214022"/>
                                        </p:tgtEl>
                                        <p:attrNameLst>
                                          <p:attrName>style.visibility</p:attrName>
                                        </p:attrNameLst>
                                      </p:cBhvr>
                                      <p:to>
                                        <p:strVal val="visible"/>
                                      </p:to>
                                    </p:set>
                                    <p:animEffect transition="in" filter="strips(downRight)">
                                      <p:cBhvr>
                                        <p:cTn id="28" dur="2000"/>
                                        <p:tgtEl>
                                          <p:spTgt spid="214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8" grpId="0" animBg="1"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ext Box 2"/>
          <p:cNvSpPr txBox="1">
            <a:spLocks noChangeArrowheads="1"/>
          </p:cNvSpPr>
          <p:nvPr/>
        </p:nvSpPr>
        <p:spPr bwMode="auto">
          <a:xfrm>
            <a:off x="971550" y="3141663"/>
            <a:ext cx="3671888" cy="51911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dirty="0">
                <a:solidFill>
                  <a:srgbClr val="FF0000"/>
                </a:solidFill>
                <a:latin typeface="Times New Roman" panose="02020603050405020304" pitchFamily="18" charset="0"/>
                <a:ea typeface="楷体_GB2312" pitchFamily="49" charset="-122"/>
              </a:rPr>
              <a:t>单相：瞬时功率脉动</a:t>
            </a:r>
          </a:p>
        </p:txBody>
      </p:sp>
      <p:sp>
        <p:nvSpPr>
          <p:cNvPr id="215043" name="Text Box 3"/>
          <p:cNvSpPr txBox="1">
            <a:spLocks noChangeArrowheads="1"/>
          </p:cNvSpPr>
          <p:nvPr/>
        </p:nvSpPr>
        <p:spPr bwMode="auto">
          <a:xfrm>
            <a:off x="5364163" y="3068638"/>
            <a:ext cx="3529012" cy="51911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dirty="0">
                <a:solidFill>
                  <a:srgbClr val="FF0000"/>
                </a:solidFill>
                <a:latin typeface="楷体_GB2312" pitchFamily="49" charset="-122"/>
                <a:ea typeface="楷体_GB2312" pitchFamily="49" charset="-122"/>
              </a:rPr>
              <a:t>三相：瞬时功率恒定             </a:t>
            </a:r>
          </a:p>
        </p:txBody>
      </p:sp>
      <p:grpSp>
        <p:nvGrpSpPr>
          <p:cNvPr id="215044" name="Group 4"/>
          <p:cNvGrpSpPr>
            <a:grpSpLocks/>
          </p:cNvGrpSpPr>
          <p:nvPr/>
        </p:nvGrpSpPr>
        <p:grpSpPr bwMode="auto">
          <a:xfrm>
            <a:off x="5651500" y="765175"/>
            <a:ext cx="2967038" cy="2170113"/>
            <a:chOff x="3819" y="1703"/>
            <a:chExt cx="1688" cy="1367"/>
          </a:xfrm>
        </p:grpSpPr>
        <p:sp>
          <p:nvSpPr>
            <p:cNvPr id="97304" name="Text Box 5"/>
            <p:cNvSpPr txBox="1">
              <a:spLocks noChangeArrowheads="1"/>
            </p:cNvSpPr>
            <p:nvPr/>
          </p:nvSpPr>
          <p:spPr bwMode="auto">
            <a:xfrm>
              <a:off x="5207" y="2627"/>
              <a:ext cx="3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Symbol" panose="05050102010706020507" pitchFamily="18" charset="2"/>
                  <a:ea typeface="宋体" panose="02010600030101010101" pitchFamily="2" charset="-122"/>
                </a:rPr>
                <a:t>w</a:t>
              </a:r>
              <a:r>
                <a:rPr kumimoji="1" lang="en-US" altLang="zh-CN" sz="2800" i="1">
                  <a:solidFill>
                    <a:schemeClr val="bg1"/>
                  </a:solidFill>
                  <a:latin typeface="Times New Roman" panose="02020603050405020304" pitchFamily="18" charset="0"/>
                  <a:ea typeface="宋体" panose="02010600030101010101" pitchFamily="2" charset="-122"/>
                </a:rPr>
                <a:t>t</a:t>
              </a:r>
            </a:p>
          </p:txBody>
        </p:sp>
        <p:sp>
          <p:nvSpPr>
            <p:cNvPr id="97305" name="Line 6"/>
            <p:cNvSpPr>
              <a:spLocks noChangeShapeType="1"/>
            </p:cNvSpPr>
            <p:nvPr/>
          </p:nvSpPr>
          <p:spPr bwMode="auto">
            <a:xfrm flipV="1">
              <a:off x="4059" y="1879"/>
              <a:ext cx="0" cy="864"/>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6" name="Line 7"/>
            <p:cNvSpPr>
              <a:spLocks noChangeShapeType="1"/>
            </p:cNvSpPr>
            <p:nvPr/>
          </p:nvSpPr>
          <p:spPr bwMode="auto">
            <a:xfrm>
              <a:off x="4059" y="2743"/>
              <a:ext cx="1248"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7" name="Line 8"/>
            <p:cNvSpPr>
              <a:spLocks noChangeShapeType="1"/>
            </p:cNvSpPr>
            <p:nvPr/>
          </p:nvSpPr>
          <p:spPr bwMode="auto">
            <a:xfrm>
              <a:off x="4059" y="2167"/>
              <a:ext cx="115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8" name="Line 9"/>
            <p:cNvSpPr>
              <a:spLocks noChangeShapeType="1"/>
            </p:cNvSpPr>
            <p:nvPr/>
          </p:nvSpPr>
          <p:spPr bwMode="auto">
            <a:xfrm>
              <a:off x="4347" y="2167"/>
              <a:ext cx="0" cy="576"/>
            </a:xfrm>
            <a:prstGeom prst="line">
              <a:avLst/>
            </a:prstGeom>
            <a:noFill/>
            <a:ln w="28575">
              <a:solidFill>
                <a:srgbClr val="66FF33"/>
              </a:solidFill>
              <a:round/>
              <a:headEnd type="none" w="sm"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9" name="Text Box 10"/>
            <p:cNvSpPr txBox="1">
              <a:spLocks noChangeArrowheads="1"/>
            </p:cNvSpPr>
            <p:nvPr/>
          </p:nvSpPr>
          <p:spPr bwMode="auto">
            <a:xfrm>
              <a:off x="3819" y="1703"/>
              <a:ext cx="20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p</a:t>
              </a:r>
            </a:p>
          </p:txBody>
        </p:sp>
        <p:sp>
          <p:nvSpPr>
            <p:cNvPr id="97310" name="Text Box 11"/>
            <p:cNvSpPr txBox="1">
              <a:spLocks noChangeArrowheads="1"/>
            </p:cNvSpPr>
            <p:nvPr/>
          </p:nvSpPr>
          <p:spPr bwMode="auto">
            <a:xfrm>
              <a:off x="3916" y="2743"/>
              <a:ext cx="28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o</a:t>
              </a:r>
            </a:p>
          </p:txBody>
        </p:sp>
        <p:sp>
          <p:nvSpPr>
            <p:cNvPr id="97311" name="Rectangle 12"/>
            <p:cNvSpPr>
              <a:spLocks noChangeArrowheads="1"/>
            </p:cNvSpPr>
            <p:nvPr/>
          </p:nvSpPr>
          <p:spPr bwMode="auto">
            <a:xfrm>
              <a:off x="4345" y="2291"/>
              <a:ext cx="86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a:solidFill>
                    <a:schemeClr val="bg1"/>
                  </a:solidFill>
                  <a:latin typeface="Times New Roman" panose="02020603050405020304" pitchFamily="18" charset="0"/>
                  <a:ea typeface="宋体" panose="02010600030101010101" pitchFamily="2" charset="-122"/>
                </a:rPr>
                <a:t>3</a:t>
              </a:r>
              <a:r>
                <a:rPr kumimoji="1" lang="en-US" altLang="zh-CN" sz="2800" i="1">
                  <a:solidFill>
                    <a:schemeClr val="bg1"/>
                  </a:solidFill>
                  <a:latin typeface="Times New Roman" panose="02020603050405020304" pitchFamily="18" charset="0"/>
                  <a:ea typeface="宋体" panose="02010600030101010101" pitchFamily="2" charset="-122"/>
                </a:rPr>
                <a:t>UI</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grpSp>
      <p:grpSp>
        <p:nvGrpSpPr>
          <p:cNvPr id="215053" name="Group 13"/>
          <p:cNvGrpSpPr>
            <a:grpSpLocks/>
          </p:cNvGrpSpPr>
          <p:nvPr/>
        </p:nvGrpSpPr>
        <p:grpSpPr bwMode="auto">
          <a:xfrm>
            <a:off x="539750" y="549275"/>
            <a:ext cx="4846638" cy="2241550"/>
            <a:chOff x="576" y="1564"/>
            <a:chExt cx="3053" cy="1412"/>
          </a:xfrm>
        </p:grpSpPr>
        <p:sp>
          <p:nvSpPr>
            <p:cNvPr id="97296" name="Line 14"/>
            <p:cNvSpPr>
              <a:spLocks noChangeShapeType="1"/>
            </p:cNvSpPr>
            <p:nvPr/>
          </p:nvSpPr>
          <p:spPr bwMode="auto">
            <a:xfrm flipV="1">
              <a:off x="834" y="1692"/>
              <a:ext cx="0" cy="1284"/>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7" name="Line 15"/>
            <p:cNvSpPr>
              <a:spLocks noChangeShapeType="1"/>
            </p:cNvSpPr>
            <p:nvPr/>
          </p:nvSpPr>
          <p:spPr bwMode="auto">
            <a:xfrm>
              <a:off x="831" y="2676"/>
              <a:ext cx="2651"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8" name="Line 16"/>
            <p:cNvSpPr>
              <a:spLocks noChangeShapeType="1"/>
            </p:cNvSpPr>
            <p:nvPr/>
          </p:nvSpPr>
          <p:spPr bwMode="auto">
            <a:xfrm>
              <a:off x="831" y="2328"/>
              <a:ext cx="2560"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9" name="Text Box 17"/>
            <p:cNvSpPr txBox="1">
              <a:spLocks noChangeArrowheads="1"/>
            </p:cNvSpPr>
            <p:nvPr/>
          </p:nvSpPr>
          <p:spPr bwMode="auto">
            <a:xfrm>
              <a:off x="624" y="1564"/>
              <a:ext cx="2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p</a:t>
              </a:r>
              <a:endParaRPr kumimoji="1" lang="en-US" altLang="zh-CN" sz="2800">
                <a:solidFill>
                  <a:schemeClr val="bg1"/>
                </a:solidFill>
                <a:latin typeface="Times New Roman" panose="02020603050405020304" pitchFamily="18" charset="0"/>
                <a:ea typeface="宋体" panose="02010600030101010101" pitchFamily="2" charset="-122"/>
              </a:endParaRPr>
            </a:p>
          </p:txBody>
        </p:sp>
        <p:sp>
          <p:nvSpPr>
            <p:cNvPr id="97300" name="Text Box 18"/>
            <p:cNvSpPr txBox="1">
              <a:spLocks noChangeArrowheads="1"/>
            </p:cNvSpPr>
            <p:nvPr/>
          </p:nvSpPr>
          <p:spPr bwMode="auto">
            <a:xfrm>
              <a:off x="3241" y="2608"/>
              <a:ext cx="3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Symbol" panose="05050102010706020507" pitchFamily="18" charset="2"/>
                  <a:ea typeface="宋体" panose="02010600030101010101" pitchFamily="2" charset="-122"/>
                </a:rPr>
                <a:t>w </a:t>
              </a:r>
              <a:r>
                <a:rPr kumimoji="1" lang="en-US" altLang="zh-CN" sz="2800" i="1">
                  <a:solidFill>
                    <a:schemeClr val="bg1"/>
                  </a:solidFill>
                  <a:latin typeface="Times New Roman" panose="02020603050405020304" pitchFamily="18" charset="0"/>
                  <a:ea typeface="宋体" panose="02010600030101010101" pitchFamily="2" charset="-122"/>
                </a:rPr>
                <a:t>t</a:t>
              </a:r>
            </a:p>
          </p:txBody>
        </p:sp>
        <p:sp>
          <p:nvSpPr>
            <p:cNvPr id="97301" name="Freeform 19"/>
            <p:cNvSpPr>
              <a:spLocks/>
            </p:cNvSpPr>
            <p:nvPr/>
          </p:nvSpPr>
          <p:spPr bwMode="auto">
            <a:xfrm>
              <a:off x="840" y="1919"/>
              <a:ext cx="2079" cy="874"/>
            </a:xfrm>
            <a:custGeom>
              <a:avLst/>
              <a:gdLst>
                <a:gd name="T0" fmla="*/ 0 w 2079"/>
                <a:gd name="T1" fmla="*/ 763 h 874"/>
                <a:gd name="T2" fmla="*/ 54 w 2079"/>
                <a:gd name="T3" fmla="*/ 814 h 874"/>
                <a:gd name="T4" fmla="*/ 132 w 2079"/>
                <a:gd name="T5" fmla="*/ 718 h 874"/>
                <a:gd name="T6" fmla="*/ 285 w 2079"/>
                <a:gd name="T7" fmla="*/ 172 h 874"/>
                <a:gd name="T8" fmla="*/ 393 w 2079"/>
                <a:gd name="T9" fmla="*/ 10 h 874"/>
                <a:gd name="T10" fmla="*/ 498 w 2079"/>
                <a:gd name="T11" fmla="*/ 235 h 874"/>
                <a:gd name="T12" fmla="*/ 603 w 2079"/>
                <a:gd name="T13" fmla="*/ 628 h 874"/>
                <a:gd name="T14" fmla="*/ 705 w 2079"/>
                <a:gd name="T15" fmla="*/ 820 h 874"/>
                <a:gd name="T16" fmla="*/ 795 w 2079"/>
                <a:gd name="T17" fmla="*/ 685 h 874"/>
                <a:gd name="T18" fmla="*/ 936 w 2079"/>
                <a:gd name="T19" fmla="*/ 181 h 874"/>
                <a:gd name="T20" fmla="*/ 1023 w 2079"/>
                <a:gd name="T21" fmla="*/ 13 h 874"/>
                <a:gd name="T22" fmla="*/ 1116 w 2079"/>
                <a:gd name="T23" fmla="*/ 115 h 874"/>
                <a:gd name="T24" fmla="*/ 1227 w 2079"/>
                <a:gd name="T25" fmla="*/ 511 h 874"/>
                <a:gd name="T26" fmla="*/ 1320 w 2079"/>
                <a:gd name="T27" fmla="*/ 784 h 874"/>
                <a:gd name="T28" fmla="*/ 1431 w 2079"/>
                <a:gd name="T29" fmla="*/ 748 h 874"/>
                <a:gd name="T30" fmla="*/ 1602 w 2079"/>
                <a:gd name="T31" fmla="*/ 157 h 874"/>
                <a:gd name="T32" fmla="*/ 1692 w 2079"/>
                <a:gd name="T33" fmla="*/ 10 h 874"/>
                <a:gd name="T34" fmla="*/ 1782 w 2079"/>
                <a:gd name="T35" fmla="*/ 154 h 874"/>
                <a:gd name="T36" fmla="*/ 1968 w 2079"/>
                <a:gd name="T37" fmla="*/ 772 h 874"/>
                <a:gd name="T38" fmla="*/ 2079 w 2079"/>
                <a:gd name="T39" fmla="*/ 766 h 87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79" h="874">
                  <a:moveTo>
                    <a:pt x="0" y="763"/>
                  </a:moveTo>
                  <a:cubicBezTo>
                    <a:pt x="9" y="771"/>
                    <a:pt x="32" y="821"/>
                    <a:pt x="54" y="814"/>
                  </a:cubicBezTo>
                  <a:cubicBezTo>
                    <a:pt x="76" y="807"/>
                    <a:pt x="94" y="825"/>
                    <a:pt x="132" y="718"/>
                  </a:cubicBezTo>
                  <a:cubicBezTo>
                    <a:pt x="170" y="611"/>
                    <a:pt x="242" y="290"/>
                    <a:pt x="285" y="172"/>
                  </a:cubicBezTo>
                  <a:cubicBezTo>
                    <a:pt x="328" y="54"/>
                    <a:pt x="358" y="0"/>
                    <a:pt x="393" y="10"/>
                  </a:cubicBezTo>
                  <a:cubicBezTo>
                    <a:pt x="428" y="20"/>
                    <a:pt x="463" y="132"/>
                    <a:pt x="498" y="235"/>
                  </a:cubicBezTo>
                  <a:cubicBezTo>
                    <a:pt x="533" y="338"/>
                    <a:pt x="568" y="531"/>
                    <a:pt x="603" y="628"/>
                  </a:cubicBezTo>
                  <a:cubicBezTo>
                    <a:pt x="638" y="725"/>
                    <a:pt x="673" y="811"/>
                    <a:pt x="705" y="820"/>
                  </a:cubicBezTo>
                  <a:cubicBezTo>
                    <a:pt x="737" y="829"/>
                    <a:pt x="756" y="791"/>
                    <a:pt x="795" y="685"/>
                  </a:cubicBezTo>
                  <a:cubicBezTo>
                    <a:pt x="834" y="579"/>
                    <a:pt x="898" y="293"/>
                    <a:pt x="936" y="181"/>
                  </a:cubicBezTo>
                  <a:cubicBezTo>
                    <a:pt x="974" y="69"/>
                    <a:pt x="993" y="24"/>
                    <a:pt x="1023" y="13"/>
                  </a:cubicBezTo>
                  <a:cubicBezTo>
                    <a:pt x="1053" y="2"/>
                    <a:pt x="1082" y="32"/>
                    <a:pt x="1116" y="115"/>
                  </a:cubicBezTo>
                  <a:cubicBezTo>
                    <a:pt x="1150" y="198"/>
                    <a:pt x="1193" y="399"/>
                    <a:pt x="1227" y="511"/>
                  </a:cubicBezTo>
                  <a:cubicBezTo>
                    <a:pt x="1261" y="623"/>
                    <a:pt x="1286" y="745"/>
                    <a:pt x="1320" y="784"/>
                  </a:cubicBezTo>
                  <a:cubicBezTo>
                    <a:pt x="1354" y="823"/>
                    <a:pt x="1384" y="852"/>
                    <a:pt x="1431" y="748"/>
                  </a:cubicBezTo>
                  <a:cubicBezTo>
                    <a:pt x="1478" y="644"/>
                    <a:pt x="1559" y="280"/>
                    <a:pt x="1602" y="157"/>
                  </a:cubicBezTo>
                  <a:cubicBezTo>
                    <a:pt x="1645" y="34"/>
                    <a:pt x="1662" y="11"/>
                    <a:pt x="1692" y="10"/>
                  </a:cubicBezTo>
                  <a:cubicBezTo>
                    <a:pt x="1722" y="9"/>
                    <a:pt x="1736" y="27"/>
                    <a:pt x="1782" y="154"/>
                  </a:cubicBezTo>
                  <a:cubicBezTo>
                    <a:pt x="1828" y="281"/>
                    <a:pt x="1918" y="670"/>
                    <a:pt x="1968" y="772"/>
                  </a:cubicBezTo>
                  <a:cubicBezTo>
                    <a:pt x="2018" y="874"/>
                    <a:pt x="2056" y="767"/>
                    <a:pt x="2079" y="766"/>
                  </a:cubicBezTo>
                </a:path>
              </a:pathLst>
            </a:custGeom>
            <a:noFill/>
            <a:ln w="28575" cmpd="sng">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2" name="Text Box 20"/>
            <p:cNvSpPr txBox="1">
              <a:spLocks noChangeArrowheads="1"/>
            </p:cNvSpPr>
            <p:nvPr/>
          </p:nvSpPr>
          <p:spPr bwMode="auto">
            <a:xfrm>
              <a:off x="576" y="2580"/>
              <a:ext cx="3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n-US" altLang="zh-CN" sz="2800">
                  <a:solidFill>
                    <a:schemeClr val="bg1"/>
                  </a:solidFill>
                  <a:latin typeface="Times New Roman" panose="02020603050405020304" pitchFamily="18" charset="0"/>
                  <a:ea typeface="宋体" panose="02010600030101010101" pitchFamily="2" charset="-122"/>
                </a:rPr>
                <a:t>o</a:t>
              </a:r>
            </a:p>
          </p:txBody>
        </p:sp>
        <p:sp>
          <p:nvSpPr>
            <p:cNvPr id="97303" name="Rectangle 21"/>
            <p:cNvSpPr>
              <a:spLocks noChangeArrowheads="1"/>
            </p:cNvSpPr>
            <p:nvPr/>
          </p:nvSpPr>
          <p:spPr bwMode="auto">
            <a:xfrm>
              <a:off x="2743" y="2019"/>
              <a:ext cx="78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800" i="1">
                  <a:solidFill>
                    <a:schemeClr val="bg1"/>
                  </a:solidFill>
                  <a:latin typeface="Times New Roman" panose="02020603050405020304" pitchFamily="18" charset="0"/>
                  <a:ea typeface="宋体" panose="02010600030101010101" pitchFamily="2" charset="-122"/>
                </a:rPr>
                <a:t>UI</a:t>
              </a:r>
              <a:r>
                <a:rPr kumimoji="1" lang="en-US" altLang="zh-CN" sz="2800">
                  <a:solidFill>
                    <a:schemeClr val="bg1"/>
                  </a:solidFill>
                  <a:latin typeface="Times New Roman" panose="02020603050405020304" pitchFamily="18" charset="0"/>
                  <a:ea typeface="宋体" panose="02010600030101010101" pitchFamily="2" charset="-122"/>
                </a:rPr>
                <a:t>cos</a:t>
              </a:r>
              <a:r>
                <a:rPr kumimoji="1" lang="en-US" altLang="zh-CN" sz="2800" i="1">
                  <a:solidFill>
                    <a:schemeClr val="bg1"/>
                  </a:solidFill>
                  <a:latin typeface="Times New Roman" panose="02020603050405020304" pitchFamily="18" charset="0"/>
                  <a:ea typeface="宋体" panose="02010600030101010101" pitchFamily="2" charset="-122"/>
                  <a:sym typeface="Symbol" panose="05050102010706020507" pitchFamily="18" charset="2"/>
                </a:rPr>
                <a:t></a:t>
              </a:r>
            </a:p>
          </p:txBody>
        </p:sp>
      </p:grpSp>
      <p:sp>
        <p:nvSpPr>
          <p:cNvPr id="215062" name="Rectangle 22"/>
          <p:cNvSpPr>
            <a:spLocks noChangeArrowheads="1"/>
          </p:cNvSpPr>
          <p:nvPr/>
        </p:nvSpPr>
        <p:spPr bwMode="auto">
          <a:xfrm>
            <a:off x="1187450" y="4149725"/>
            <a:ext cx="75612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zh-CN" altLang="en-US" sz="2800" b="1">
                <a:solidFill>
                  <a:srgbClr val="FFFF00"/>
                </a:solidFill>
                <a:ea typeface="楷体_GB2312" pitchFamily="49" charset="-122"/>
              </a:rPr>
              <a:t>电动机转矩</a:t>
            </a:r>
            <a:r>
              <a:rPr kumimoji="1" lang="en-US" altLang="zh-CN" sz="2800" b="1">
                <a:solidFill>
                  <a:srgbClr val="FFFF00"/>
                </a:solidFill>
                <a:ea typeface="仿宋_GB2312" pitchFamily="49" charset="-122"/>
              </a:rPr>
              <a:t>:   </a:t>
            </a:r>
            <a:r>
              <a:rPr kumimoji="1" lang="en-US" altLang="zh-CN" sz="3200" i="1">
                <a:solidFill>
                  <a:schemeClr val="bg1"/>
                </a:solidFill>
                <a:latin typeface="Times New Roman" panose="02020603050405020304" pitchFamily="18" charset="0"/>
                <a:ea typeface="仿宋_GB2312" pitchFamily="49" charset="-122"/>
              </a:rPr>
              <a:t>m </a:t>
            </a:r>
            <a:r>
              <a:rPr kumimoji="1" lang="en-US" altLang="zh-CN" sz="3200">
                <a:solidFill>
                  <a:schemeClr val="bg1"/>
                </a:solidFill>
                <a:latin typeface="Times New Roman" panose="02020603050405020304" pitchFamily="18" charset="0"/>
                <a:ea typeface="仿宋_GB2312" pitchFamily="49" charset="-122"/>
                <a:sym typeface="Symbol" panose="05050102010706020507" pitchFamily="18" charset="2"/>
              </a:rPr>
              <a:t></a:t>
            </a:r>
            <a:r>
              <a:rPr kumimoji="1" lang="en-US" altLang="zh-CN" sz="3200" i="1">
                <a:solidFill>
                  <a:schemeClr val="bg1"/>
                </a:solidFill>
                <a:latin typeface="Times New Roman" panose="02020603050405020304" pitchFamily="18" charset="0"/>
                <a:ea typeface="仿宋_GB2312" pitchFamily="49" charset="-122"/>
              </a:rPr>
              <a:t>p</a:t>
            </a:r>
            <a:endParaRPr kumimoji="1" lang="en-US" altLang="zh-CN" sz="3200">
              <a:solidFill>
                <a:schemeClr val="bg1"/>
              </a:solidFill>
              <a:latin typeface="Times New Roman" panose="02020603050405020304" pitchFamily="18" charset="0"/>
              <a:ea typeface="仿宋_GB2312" pitchFamily="49" charset="-122"/>
            </a:endParaRPr>
          </a:p>
          <a:p>
            <a:pPr eaLnBrk="1" hangingPunct="1"/>
            <a:r>
              <a:rPr kumimoji="1" lang="zh-CN" altLang="en-US" sz="2800" b="1">
                <a:solidFill>
                  <a:srgbClr val="FFFF00"/>
                </a:solidFill>
                <a:ea typeface="楷体_GB2312" pitchFamily="49" charset="-122"/>
              </a:rPr>
              <a:t>可以得到均衡的机械力矩。避免了机械振动。</a:t>
            </a:r>
          </a:p>
        </p:txBody>
      </p:sp>
      <p:grpSp>
        <p:nvGrpSpPr>
          <p:cNvPr id="97287" name="Group 23"/>
          <p:cNvGrpSpPr>
            <a:grpSpLocks/>
          </p:cNvGrpSpPr>
          <p:nvPr/>
        </p:nvGrpSpPr>
        <p:grpSpPr bwMode="auto">
          <a:xfrm>
            <a:off x="8316913" y="6445250"/>
            <a:ext cx="792162" cy="366713"/>
            <a:chOff x="5193" y="4020"/>
            <a:chExt cx="499" cy="231"/>
          </a:xfrm>
        </p:grpSpPr>
        <p:pic>
          <p:nvPicPr>
            <p:cNvPr id="97294" name="Picture 24"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95" name="Text Box 25">
              <a:hlinkClick r:id="" action="ppaction://hlinkshowjump?jump=next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下 页</a:t>
              </a:r>
            </a:p>
          </p:txBody>
        </p:sp>
      </p:grpSp>
      <p:grpSp>
        <p:nvGrpSpPr>
          <p:cNvPr id="97288" name="Group 26"/>
          <p:cNvGrpSpPr>
            <a:grpSpLocks/>
          </p:cNvGrpSpPr>
          <p:nvPr/>
        </p:nvGrpSpPr>
        <p:grpSpPr bwMode="auto">
          <a:xfrm>
            <a:off x="7451725" y="6445250"/>
            <a:ext cx="792163" cy="366713"/>
            <a:chOff x="5193" y="4020"/>
            <a:chExt cx="499" cy="231"/>
          </a:xfrm>
        </p:grpSpPr>
        <p:pic>
          <p:nvPicPr>
            <p:cNvPr id="97292" name="Picture 2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93" name="Text Box 28">
              <a:hlinkClick r:id="" action="ppaction://hlinkshowjump?jump=previousslide"/>
            </p:cNvPr>
            <p:cNvSpPr txBox="1">
              <a:spLocks noChangeArrowheads="1"/>
            </p:cNvSpPr>
            <p:nvPr/>
          </p:nvSpPr>
          <p:spPr bwMode="auto">
            <a:xfrm>
              <a:off x="5216" y="4020"/>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上 页</a:t>
              </a:r>
            </a:p>
          </p:txBody>
        </p:sp>
      </p:grpSp>
      <p:grpSp>
        <p:nvGrpSpPr>
          <p:cNvPr id="97289" name="Group 29"/>
          <p:cNvGrpSpPr>
            <a:grpSpLocks/>
          </p:cNvGrpSpPr>
          <p:nvPr/>
        </p:nvGrpSpPr>
        <p:grpSpPr bwMode="auto">
          <a:xfrm>
            <a:off x="6588125" y="6446838"/>
            <a:ext cx="792163" cy="366712"/>
            <a:chOff x="4695" y="4061"/>
            <a:chExt cx="499" cy="231"/>
          </a:xfrm>
        </p:grpSpPr>
        <p:pic>
          <p:nvPicPr>
            <p:cNvPr id="97290" name="Picture 30"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5" y="41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91" name="Text Box 31">
              <a:hlinkClick r:id="" action="ppaction://hlinkshowjump?jump=firstslide"/>
            </p:cNvPr>
            <p:cNvSpPr txBox="1">
              <a:spLocks noChangeArrowheads="1"/>
            </p:cNvSpPr>
            <p:nvPr/>
          </p:nvSpPr>
          <p:spPr bwMode="auto">
            <a:xfrm>
              <a:off x="4718" y="4061"/>
              <a:ext cx="4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zh-CN" altLang="en-US">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15053"/>
                                        </p:tgtEl>
                                        <p:attrNameLst>
                                          <p:attrName>style.visibility</p:attrName>
                                        </p:attrNameLst>
                                      </p:cBhvr>
                                      <p:to>
                                        <p:strVal val="visible"/>
                                      </p:to>
                                    </p:set>
                                    <p:animEffect transition="in" filter="wipe(left)">
                                      <p:cBhvr>
                                        <p:cTn id="7" dur="2000"/>
                                        <p:tgtEl>
                                          <p:spTgt spid="215053"/>
                                        </p:tgtEl>
                                      </p:cBhvr>
                                    </p:animEffect>
                                  </p:childTnLst>
                                </p:cTn>
                              </p:par>
                            </p:childTnLst>
                          </p:cTn>
                        </p:par>
                        <p:par>
                          <p:cTn id="8" fill="hold" nodeType="afterGroup">
                            <p:stCondLst>
                              <p:cond delay="2000"/>
                            </p:stCondLst>
                            <p:childTnLst>
                              <p:par>
                                <p:cTn id="9" presetID="2" presetClass="entr" presetSubtype="8" fill="hold" grpId="0" nodeType="afterEffect">
                                  <p:stCondLst>
                                    <p:cond delay="0"/>
                                  </p:stCondLst>
                                  <p:childTnLst>
                                    <p:set>
                                      <p:cBhvr>
                                        <p:cTn id="10" dur="1" fill="hold">
                                          <p:stCondLst>
                                            <p:cond delay="0"/>
                                          </p:stCondLst>
                                        </p:cTn>
                                        <p:tgtEl>
                                          <p:spTgt spid="215042"/>
                                        </p:tgtEl>
                                        <p:attrNameLst>
                                          <p:attrName>style.visibility</p:attrName>
                                        </p:attrNameLst>
                                      </p:cBhvr>
                                      <p:to>
                                        <p:strVal val="visible"/>
                                      </p:to>
                                    </p:set>
                                    <p:anim calcmode="lin" valueType="num">
                                      <p:cBhvr additive="base">
                                        <p:cTn id="11" dur="500" fill="hold"/>
                                        <p:tgtEl>
                                          <p:spTgt spid="215042"/>
                                        </p:tgtEl>
                                        <p:attrNameLst>
                                          <p:attrName>ppt_x</p:attrName>
                                        </p:attrNameLst>
                                      </p:cBhvr>
                                      <p:tavLst>
                                        <p:tav tm="0">
                                          <p:val>
                                            <p:strVal val="0-#ppt_w/2"/>
                                          </p:val>
                                        </p:tav>
                                        <p:tav tm="100000">
                                          <p:val>
                                            <p:strVal val="#ppt_x"/>
                                          </p:val>
                                        </p:tav>
                                      </p:tavLst>
                                    </p:anim>
                                    <p:anim calcmode="lin" valueType="num">
                                      <p:cBhvr additive="base">
                                        <p:cTn id="12" dur="500" fill="hold"/>
                                        <p:tgtEl>
                                          <p:spTgt spid="215042"/>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15044"/>
                                        </p:tgtEl>
                                        <p:attrNameLst>
                                          <p:attrName>style.visibility</p:attrName>
                                        </p:attrNameLst>
                                      </p:cBhvr>
                                      <p:to>
                                        <p:strVal val="visible"/>
                                      </p:to>
                                    </p:set>
                                    <p:animEffect transition="in" filter="wipe(left)">
                                      <p:cBhvr>
                                        <p:cTn id="17" dur="2000"/>
                                        <p:tgtEl>
                                          <p:spTgt spid="215044"/>
                                        </p:tgtEl>
                                      </p:cBhvr>
                                    </p:animEffect>
                                  </p:childTnLst>
                                </p:cTn>
                              </p:par>
                            </p:childTnLst>
                          </p:cTn>
                        </p:par>
                        <p:par>
                          <p:cTn id="18" fill="hold" nodeType="afterGroup">
                            <p:stCondLst>
                              <p:cond delay="2000"/>
                            </p:stCondLst>
                            <p:childTnLst>
                              <p:par>
                                <p:cTn id="19" presetID="12" presetClass="entr" presetSubtype="2" fill="hold" grpId="0" nodeType="afterEffect">
                                  <p:stCondLst>
                                    <p:cond delay="0"/>
                                  </p:stCondLst>
                                  <p:childTnLst>
                                    <p:set>
                                      <p:cBhvr>
                                        <p:cTn id="20" dur="1" fill="hold">
                                          <p:stCondLst>
                                            <p:cond delay="0"/>
                                          </p:stCondLst>
                                        </p:cTn>
                                        <p:tgtEl>
                                          <p:spTgt spid="215043"/>
                                        </p:tgtEl>
                                        <p:attrNameLst>
                                          <p:attrName>style.visibility</p:attrName>
                                        </p:attrNameLst>
                                      </p:cBhvr>
                                      <p:to>
                                        <p:strVal val="visible"/>
                                      </p:to>
                                    </p:set>
                                    <p:animEffect transition="in" filter="slide(fromRight)">
                                      <p:cBhvr>
                                        <p:cTn id="21" dur="500"/>
                                        <p:tgtEl>
                                          <p:spTgt spid="21504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215062"/>
                                        </p:tgtEl>
                                        <p:attrNameLst>
                                          <p:attrName>style.visibility</p:attrName>
                                        </p:attrNameLst>
                                      </p:cBhvr>
                                      <p:to>
                                        <p:strVal val="visible"/>
                                      </p:to>
                                    </p:set>
                                    <p:animEffect transition="in" filter="wipe(up)">
                                      <p:cBhvr>
                                        <p:cTn id="26" dur="2000"/>
                                        <p:tgtEl>
                                          <p:spTgt spid="215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animBg="1" autoUpdateAnimBg="0"/>
      <p:bldP spid="215043" grpId="0" animBg="1" autoUpdateAnimBg="0"/>
      <p:bldP spid="21506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4"/>
          <p:cNvSpPr>
            <a:spLocks noGrp="1" noChangeArrowheads="1"/>
          </p:cNvSpPr>
          <p:nvPr>
            <p:ph type="title"/>
          </p:nvPr>
        </p:nvSpPr>
        <p:spPr>
          <a:xfrm>
            <a:off x="457200" y="457200"/>
            <a:ext cx="8229600" cy="1371600"/>
          </a:xfrm>
          <a:noFill/>
        </p:spPr>
        <p:txBody>
          <a:bodyPr/>
          <a:lstStyle/>
          <a:p>
            <a:pPr eaLnBrk="1" hangingPunct="1"/>
            <a:r>
              <a:rPr lang="zh-CN" altLang="en-US" sz="5400" b="1" smtClean="0">
                <a:solidFill>
                  <a:schemeClr val="bg1"/>
                </a:solidFill>
                <a:ea typeface="楷体_GB2312" pitchFamily="49" charset="-122"/>
              </a:rPr>
              <a:t>作业：</a:t>
            </a:r>
          </a:p>
        </p:txBody>
      </p:sp>
      <p:sp>
        <p:nvSpPr>
          <p:cNvPr id="109571" name="Rectangle 5"/>
          <p:cNvSpPr>
            <a:spLocks noGrp="1" noChangeArrowheads="1"/>
          </p:cNvSpPr>
          <p:nvPr>
            <p:ph type="body" idx="1"/>
          </p:nvPr>
        </p:nvSpPr>
        <p:spPr>
          <a:xfrm>
            <a:off x="1116013" y="1919288"/>
            <a:ext cx="6696075" cy="3886200"/>
          </a:xfrm>
          <a:noFill/>
          <a:ln w="76200">
            <a:solidFill>
              <a:srgbClr val="33CCCC"/>
            </a:solidFill>
            <a:miter lim="800000"/>
            <a:headEnd/>
            <a:tailEnd/>
          </a:ln>
        </p:spPr>
        <p:txBody>
          <a:bodyPr/>
          <a:lstStyle/>
          <a:p>
            <a:pPr eaLnBrk="1" hangingPunct="1">
              <a:spcBef>
                <a:spcPct val="50000"/>
              </a:spcBef>
              <a:buFontTx/>
              <a:buNone/>
            </a:pPr>
            <a:endParaRPr lang="en-US" altLang="zh-CN" sz="4000" b="1" dirty="0" smtClean="0">
              <a:solidFill>
                <a:schemeClr val="bg1"/>
              </a:solidFill>
              <a:ea typeface="宋体" panose="02010600030101010101" pitchFamily="2" charset="-122"/>
            </a:endParaRPr>
          </a:p>
        </p:txBody>
      </p:sp>
      <p:grpSp>
        <p:nvGrpSpPr>
          <p:cNvPr id="109572" name="Group 6"/>
          <p:cNvGrpSpPr>
            <a:grpSpLocks/>
          </p:cNvGrpSpPr>
          <p:nvPr/>
        </p:nvGrpSpPr>
        <p:grpSpPr bwMode="auto">
          <a:xfrm>
            <a:off x="8316913" y="6446838"/>
            <a:ext cx="792162" cy="366712"/>
            <a:chOff x="5193" y="4020"/>
            <a:chExt cx="499" cy="231"/>
          </a:xfrm>
        </p:grpSpPr>
        <p:pic>
          <p:nvPicPr>
            <p:cNvPr id="109579" name="Picture 7"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80" name="Text Box 8">
              <a:hlinkClick r:id="" action="ppaction://hlinkshowjump?jump=nex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09573" name="Group 9"/>
          <p:cNvGrpSpPr>
            <a:grpSpLocks/>
          </p:cNvGrpSpPr>
          <p:nvPr/>
        </p:nvGrpSpPr>
        <p:grpSpPr bwMode="auto">
          <a:xfrm>
            <a:off x="7453313" y="6446838"/>
            <a:ext cx="792162" cy="366712"/>
            <a:chOff x="4649" y="4020"/>
            <a:chExt cx="499" cy="231"/>
          </a:xfrm>
        </p:grpSpPr>
        <p:pic>
          <p:nvPicPr>
            <p:cNvPr id="109577" name="Picture 10"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8" name="Text Box 11">
              <a:hlinkClick r:id="" action="ppaction://hlinkshowjump?jump=previousslide"/>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09574" name="Group 12"/>
          <p:cNvGrpSpPr>
            <a:grpSpLocks/>
          </p:cNvGrpSpPr>
          <p:nvPr/>
        </p:nvGrpSpPr>
        <p:grpSpPr bwMode="auto">
          <a:xfrm>
            <a:off x="6588125" y="6446838"/>
            <a:ext cx="792163" cy="366712"/>
            <a:chOff x="5193" y="4020"/>
            <a:chExt cx="499" cy="231"/>
          </a:xfrm>
        </p:grpSpPr>
        <p:pic>
          <p:nvPicPr>
            <p:cNvPr id="109575" name="Picture 13" descr="78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6" name="Text Box 14">
              <a:hlinkClick r:id="" action="ppaction://hlinkshowjump?jump=firstslide"/>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Pixel</Template>
  <TotalTime>5613</TotalTime>
  <Words>4022</Words>
  <Application>Microsoft Office PowerPoint</Application>
  <PresentationFormat>全屏显示(4:3)</PresentationFormat>
  <Paragraphs>1285</Paragraphs>
  <Slides>76</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2</vt:i4>
      </vt:variant>
      <vt:variant>
        <vt:lpstr>幻灯片标题</vt:lpstr>
      </vt:variant>
      <vt:variant>
        <vt:i4>76</vt:i4>
      </vt:variant>
    </vt:vector>
  </HeadingPairs>
  <TitlesOfParts>
    <vt:vector size="88" baseType="lpstr">
      <vt:lpstr>仿宋_GB2312</vt:lpstr>
      <vt:lpstr>华文行楷</vt:lpstr>
      <vt:lpstr>楷体_GB2312</vt:lpstr>
      <vt:lpstr>隶书</vt:lpstr>
      <vt:lpstr>宋体</vt:lpstr>
      <vt:lpstr>Arial</vt:lpstr>
      <vt:lpstr>Symbol</vt:lpstr>
      <vt:lpstr>Times New Roman</vt:lpstr>
      <vt:lpstr>Wingdings</vt:lpstr>
      <vt:lpstr>Default Design</vt:lpstr>
      <vt:lpstr>公式</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作业：</vt:lpstr>
    </vt:vector>
  </TitlesOfParts>
  <Company>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 Shastry</dc:creator>
  <cp:lastModifiedBy>李仁宏</cp:lastModifiedBy>
  <cp:revision>277</cp:revision>
  <dcterms:created xsi:type="dcterms:W3CDTF">2003-03-28T13:43:40Z</dcterms:created>
  <dcterms:modified xsi:type="dcterms:W3CDTF">2021-05-11T14:07:15Z</dcterms:modified>
</cp:coreProperties>
</file>